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175A-142B-4AB0-9CCD-24DD89AA625E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B12C-EC1C-477A-A549-EBFD34FAE6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54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175A-142B-4AB0-9CCD-24DD89AA625E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B12C-EC1C-477A-A549-EBFD34FAE6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175A-142B-4AB0-9CCD-24DD89AA625E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B12C-EC1C-477A-A549-EBFD34FAE6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25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175A-142B-4AB0-9CCD-24DD89AA625E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B12C-EC1C-477A-A549-EBFD34FAE6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70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175A-142B-4AB0-9CCD-24DD89AA625E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B12C-EC1C-477A-A549-EBFD34FAE6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71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175A-142B-4AB0-9CCD-24DD89AA625E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B12C-EC1C-477A-A549-EBFD34FAE6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09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175A-142B-4AB0-9CCD-24DD89AA625E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B12C-EC1C-477A-A549-EBFD34FAE6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99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175A-142B-4AB0-9CCD-24DD89AA625E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B12C-EC1C-477A-A549-EBFD34FAE6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73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175A-142B-4AB0-9CCD-24DD89AA625E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B12C-EC1C-477A-A549-EBFD34FAE6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82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175A-142B-4AB0-9CCD-24DD89AA625E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B12C-EC1C-477A-A549-EBFD34FAE6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278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175A-142B-4AB0-9CCD-24DD89AA625E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B12C-EC1C-477A-A549-EBFD34FAE6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58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F175A-142B-4AB0-9CCD-24DD89AA625E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7B12C-EC1C-477A-A549-EBFD34FAE6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33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WORK\PEARSON\000 FOLIEN\4147\JPG\4147_-15.jpg">
            <a:extLst>
              <a:ext uri="{FF2B5EF4-FFF2-40B4-BE49-F238E27FC236}">
                <a16:creationId xmlns:a16="http://schemas.microsoft.com/office/drawing/2014/main" id="{F4A5E06E-47F2-456E-9DE8-9E73915D4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11" y="443051"/>
            <a:ext cx="8667577" cy="5781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192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Dirk Ostwald</dc:creator>
  <cp:lastModifiedBy>Dirk Ostwald</cp:lastModifiedBy>
  <cp:revision>1</cp:revision>
  <dcterms:created xsi:type="dcterms:W3CDTF">2021-10-18T07:11:32Z</dcterms:created>
  <dcterms:modified xsi:type="dcterms:W3CDTF">2021-10-18T07:13:12Z</dcterms:modified>
</cp:coreProperties>
</file>