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DCB-34BB-4F33-A777-9F9FC3F732A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7790-1CE7-43E7-B742-D5BFAA315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80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DCB-34BB-4F33-A777-9F9FC3F732A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7790-1CE7-43E7-B742-D5BFAA315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90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DCB-34BB-4F33-A777-9F9FC3F732A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7790-1CE7-43E7-B742-D5BFAA315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59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DCB-34BB-4F33-A777-9F9FC3F732A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7790-1CE7-43E7-B742-D5BFAA315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DCB-34BB-4F33-A777-9F9FC3F732A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7790-1CE7-43E7-B742-D5BFAA315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22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DCB-34BB-4F33-A777-9F9FC3F732A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7790-1CE7-43E7-B742-D5BFAA315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42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DCB-34BB-4F33-A777-9F9FC3F732A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7790-1CE7-43E7-B742-D5BFAA315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79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DCB-34BB-4F33-A777-9F9FC3F732A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7790-1CE7-43E7-B742-D5BFAA315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4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DCB-34BB-4F33-A777-9F9FC3F732A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7790-1CE7-43E7-B742-D5BFAA315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91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DCB-34BB-4F33-A777-9F9FC3F732A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7790-1CE7-43E7-B742-D5BFAA315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53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DCB-34BB-4F33-A777-9F9FC3F732A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7790-1CE7-43E7-B742-D5BFAA315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16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EFDCB-34BB-4F33-A777-9F9FC3F732A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7790-1CE7-43E7-B742-D5BFAA315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59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389/fneur.2014.00228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doi.org/10.3389/fnrgo.2021.71869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371/journal.pcbi.1008068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E3B09B-6E43-EDC3-0A80-C05F69323E3D}"/>
              </a:ext>
            </a:extLst>
          </p:cNvPr>
          <p:cNvGrpSpPr/>
          <p:nvPr/>
        </p:nvGrpSpPr>
        <p:grpSpPr>
          <a:xfrm>
            <a:off x="276045" y="444368"/>
            <a:ext cx="8563783" cy="5805362"/>
            <a:chOff x="276045" y="763546"/>
            <a:chExt cx="8563783" cy="5805362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B8CDE84E-4F33-8AEC-0D0A-0B8F4C136460}"/>
                </a:ext>
              </a:extLst>
            </p:cNvPr>
            <p:cNvGrpSpPr/>
            <p:nvPr/>
          </p:nvGrpSpPr>
          <p:grpSpPr>
            <a:xfrm>
              <a:off x="413694" y="1240600"/>
              <a:ext cx="4382593" cy="5328308"/>
              <a:chOff x="482705" y="655608"/>
              <a:chExt cx="4654532" cy="5658928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EDC6429E-50A9-5218-3DD8-9F0F022969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705" y="750498"/>
                <a:ext cx="4654532" cy="5564038"/>
              </a:xfrm>
              <a:prstGeom prst="rect">
                <a:avLst/>
              </a:prstGeom>
            </p:spPr>
          </p:pic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E7367A44-EB33-B26C-249C-75DE637FFB36}"/>
                  </a:ext>
                </a:extLst>
              </p:cNvPr>
              <p:cNvSpPr/>
              <p:nvPr/>
            </p:nvSpPr>
            <p:spPr>
              <a:xfrm>
                <a:off x="482705" y="655608"/>
                <a:ext cx="1682525" cy="4399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Images">
              <a:extLst>
                <a:ext uri="{FF2B5EF4-FFF2-40B4-BE49-F238E27FC236}">
                  <a16:creationId xmlns:a16="http://schemas.microsoft.com/office/drawing/2014/main" id="{F857D17B-BE03-D64D-95DD-DDA18B4CC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087" y="1184897"/>
              <a:ext cx="3258426" cy="207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77C7E759-11A1-D489-59E8-BD2DD087B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7607" y="4194286"/>
              <a:ext cx="3762221" cy="2264417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364360D-9882-612F-5B43-49218DF3FD64}"/>
                </a:ext>
              </a:extLst>
            </p:cNvPr>
            <p:cNvSpPr txBox="1"/>
            <p:nvPr/>
          </p:nvSpPr>
          <p:spPr>
            <a:xfrm>
              <a:off x="276045" y="763546"/>
              <a:ext cx="2169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+mj-lt"/>
                </a:rPr>
                <a:t>General </a:t>
              </a:r>
              <a:r>
                <a:rPr lang="de-DE" sz="2000" dirty="0" err="1">
                  <a:latin typeface="+mj-lt"/>
                </a:rPr>
                <a:t>framework</a:t>
              </a:r>
              <a:endParaRPr lang="de-DE" sz="2000" dirty="0">
                <a:latin typeface="+mj-lt"/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AAB6576-DDDA-DCB3-B83D-B1F1575F0870}"/>
                </a:ext>
              </a:extLst>
            </p:cNvPr>
            <p:cNvSpPr txBox="1"/>
            <p:nvPr/>
          </p:nvSpPr>
          <p:spPr>
            <a:xfrm>
              <a:off x="5088480" y="763546"/>
              <a:ext cx="291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+mj-lt"/>
                </a:rPr>
                <a:t>Kortikale und EEG Aktivität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E10D7B7-B948-EFCF-D436-09C81C545B27}"/>
                </a:ext>
              </a:extLst>
            </p:cNvPr>
            <p:cNvSpPr txBox="1"/>
            <p:nvPr/>
          </p:nvSpPr>
          <p:spPr>
            <a:xfrm>
              <a:off x="5088480" y="3469234"/>
              <a:ext cx="3751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+mj-lt"/>
                </a:rPr>
                <a:t>EEG Aktivität und Prädiktionsfehler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B51AA8E3-6291-385F-369A-36A4DD9CB534}"/>
                    </a:ext>
                  </a:extLst>
                </p:cNvPr>
                <p:cNvSpPr txBox="1"/>
                <p:nvPr/>
              </p:nvSpPr>
              <p:spPr>
                <a:xfrm>
                  <a:off x="5607372" y="3904374"/>
                  <a:ext cx="271356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BS</m:t>
                        </m:r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)||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B51AA8E3-6291-385F-369A-36A4DD9CB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372" y="3904374"/>
                  <a:ext cx="2713563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899" t="-6667" r="-1573" b="-3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10437A1-55B0-47EC-A2F3-1D436C75CBA6}"/>
                </a:ext>
              </a:extLst>
            </p:cNvPr>
            <p:cNvSpPr/>
            <p:nvPr/>
          </p:nvSpPr>
          <p:spPr>
            <a:xfrm>
              <a:off x="5088480" y="4194286"/>
              <a:ext cx="190886" cy="222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4D895808-5BE1-8F76-7E51-04F5AEC477CE}"/>
                </a:ext>
              </a:extLst>
            </p:cNvPr>
            <p:cNvSpPr/>
            <p:nvPr/>
          </p:nvSpPr>
          <p:spPr>
            <a:xfrm>
              <a:off x="6875347" y="4136968"/>
              <a:ext cx="190886" cy="222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108ABE0-9023-E5AE-7223-417639A6FE6C}"/>
              </a:ext>
            </a:extLst>
          </p:cNvPr>
          <p:cNvSpPr txBox="1"/>
          <p:nvPr/>
        </p:nvSpPr>
        <p:spPr>
          <a:xfrm>
            <a:off x="6429655" y="6250184"/>
            <a:ext cx="2574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0" u="none" strike="noStrike" dirty="0">
                <a:solidFill>
                  <a:srgbClr val="606060"/>
                </a:solidFill>
                <a:effectLst/>
                <a:latin typeface="+mj-lt"/>
                <a:hlinkClick r:id="rId6"/>
              </a:rPr>
              <a:t>https://doi.org/10.1371/journal.pcbi.1008068</a:t>
            </a:r>
            <a:endParaRPr lang="de-DE" sz="1000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D36FD7C-61BC-7038-28E4-3CCED189E624}"/>
              </a:ext>
            </a:extLst>
          </p:cNvPr>
          <p:cNvSpPr txBox="1"/>
          <p:nvPr/>
        </p:nvSpPr>
        <p:spPr>
          <a:xfrm>
            <a:off x="2351068" y="6327105"/>
            <a:ext cx="2483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0" u="none" strike="noStrike" dirty="0">
                <a:solidFill>
                  <a:srgbClr val="282828"/>
                </a:solidFill>
                <a:effectLst/>
                <a:latin typeface="+mj-lt"/>
                <a:hlinkClick r:id="rId7"/>
              </a:rPr>
              <a:t>https://doi.org/10.3389/fnrgo.2021.718699</a:t>
            </a:r>
            <a:endParaRPr lang="de-DE" sz="1000" dirty="0">
              <a:latin typeface="+mj-lt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0F55226-694C-25F7-FDD3-61A37C6E48B7}"/>
              </a:ext>
            </a:extLst>
          </p:cNvPr>
          <p:cNvSpPr txBox="1"/>
          <p:nvPr/>
        </p:nvSpPr>
        <p:spPr>
          <a:xfrm>
            <a:off x="6599573" y="2910605"/>
            <a:ext cx="2404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i="0" u="sng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8"/>
              </a:rPr>
              <a:t>https://doi.org/10.3389/fneur.2014.00228</a:t>
            </a:r>
            <a:endParaRPr lang="de-DE" sz="1000" u="sng" dirty="0">
              <a:solidFill>
                <a:srgbClr val="0070C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3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3</cp:revision>
  <dcterms:created xsi:type="dcterms:W3CDTF">2022-10-24T09:35:20Z</dcterms:created>
  <dcterms:modified xsi:type="dcterms:W3CDTF">2022-10-24T10:53:41Z</dcterms:modified>
</cp:coreProperties>
</file>