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64076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78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824885"/>
            <a:ext cx="6480572" cy="1754776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647331"/>
            <a:ext cx="6480572" cy="1216909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E3D4-ABA6-4F1D-A18A-524FC434CD03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B3E-CC83-4C35-B7D5-5E2EC7A8D1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89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E3D4-ABA6-4F1D-A18A-524FC434CD03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B3E-CC83-4C35-B7D5-5E2EC7A8D1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29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68350"/>
            <a:ext cx="1863165" cy="427143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68350"/>
            <a:ext cx="5481484" cy="42714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E3D4-ABA6-4F1D-A18A-524FC434CD03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B3E-CC83-4C35-B7D5-5E2EC7A8D1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16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E3D4-ABA6-4F1D-A18A-524FC434CD03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B3E-CC83-4C35-B7D5-5E2EC7A8D1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70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256579"/>
            <a:ext cx="7452658" cy="20966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3373044"/>
            <a:ext cx="7452658" cy="110256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E3D4-ABA6-4F1D-A18A-524FC434CD03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B3E-CC83-4C35-B7D5-5E2EC7A8D1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8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341750"/>
            <a:ext cx="3672324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341750"/>
            <a:ext cx="3672324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E3D4-ABA6-4F1D-A18A-524FC434CD03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B3E-CC83-4C35-B7D5-5E2EC7A8D1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73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68350"/>
            <a:ext cx="7452658" cy="9742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235577"/>
            <a:ext cx="3655447" cy="6055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841114"/>
            <a:ext cx="3655447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235577"/>
            <a:ext cx="3673450" cy="6055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841114"/>
            <a:ext cx="3673450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E3D4-ABA6-4F1D-A18A-524FC434CD03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B3E-CC83-4C35-B7D5-5E2EC7A8D1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00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E3D4-ABA6-4F1D-A18A-524FC434CD03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B3E-CC83-4C35-B7D5-5E2EC7A8D1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E3D4-ABA6-4F1D-A18A-524FC434CD03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B3E-CC83-4C35-B7D5-5E2EC7A8D1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36021"/>
            <a:ext cx="2786871" cy="11760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725712"/>
            <a:ext cx="4374386" cy="358188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512094"/>
            <a:ext cx="2786871" cy="280134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E3D4-ABA6-4F1D-A18A-524FC434CD03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B3E-CC83-4C35-B7D5-5E2EC7A8D1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56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36021"/>
            <a:ext cx="2786871" cy="11760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725712"/>
            <a:ext cx="4374386" cy="358188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512094"/>
            <a:ext cx="2786871" cy="280134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E3D4-ABA6-4F1D-A18A-524FC434CD03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B3E-CC83-4C35-B7D5-5E2EC7A8D1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25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68350"/>
            <a:ext cx="7452658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341750"/>
            <a:ext cx="7452658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4671624"/>
            <a:ext cx="194417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E3D4-ABA6-4F1D-A18A-524FC434CD03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4671624"/>
            <a:ext cx="291625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4671624"/>
            <a:ext cx="194417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8B3E-CC83-4C35-B7D5-5E2EC7A8D1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03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8D57DE9-5E73-F0F5-05BA-FF35D2259F0A}"/>
              </a:ext>
            </a:extLst>
          </p:cNvPr>
          <p:cNvGrpSpPr/>
          <p:nvPr/>
        </p:nvGrpSpPr>
        <p:grpSpPr>
          <a:xfrm>
            <a:off x="135854" y="147891"/>
            <a:ext cx="8369054" cy="5382848"/>
            <a:chOff x="464393" y="1121469"/>
            <a:chExt cx="8369054" cy="5382848"/>
          </a:xfrm>
        </p:grpSpPr>
        <p:pic>
          <p:nvPicPr>
            <p:cNvPr id="5" name="Grafik 4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CA085CE8-CBD8-78B2-A03A-8FF8160D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393" y="1143283"/>
              <a:ext cx="4441207" cy="2285717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8885967D-833E-92C9-3904-B6C6C3A44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393" y="3830129"/>
              <a:ext cx="4753978" cy="1919343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2BDE531-98D3-6644-430E-9188EEE24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3729" y="1121469"/>
              <a:ext cx="3247486" cy="867543"/>
            </a:xfrm>
            <a:prstGeom prst="rect">
              <a:avLst/>
            </a:prstGeom>
          </p:spPr>
        </p:pic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584D6741-C9BF-DB52-08FB-AB1379390BEA}"/>
                </a:ext>
              </a:extLst>
            </p:cNvPr>
            <p:cNvGrpSpPr/>
            <p:nvPr/>
          </p:nvGrpSpPr>
          <p:grpSpPr>
            <a:xfrm>
              <a:off x="4905600" y="1989012"/>
              <a:ext cx="3927847" cy="4515305"/>
              <a:chOff x="4905600" y="1989012"/>
              <a:chExt cx="3927847" cy="4515305"/>
            </a:xfrm>
          </p:grpSpPr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D34296FC-FEB3-85C4-974D-29E008B3C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3729" y="1989012"/>
                <a:ext cx="3759718" cy="4361902"/>
              </a:xfrm>
              <a:prstGeom prst="rect">
                <a:avLst/>
              </a:prstGeom>
            </p:spPr>
          </p:pic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BA422FBC-427B-C354-6FD8-6C4C92540708}"/>
                  </a:ext>
                </a:extLst>
              </p:cNvPr>
              <p:cNvSpPr/>
              <p:nvPr/>
            </p:nvSpPr>
            <p:spPr>
              <a:xfrm>
                <a:off x="4905600" y="6012611"/>
                <a:ext cx="1115638" cy="4917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813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1</cp:revision>
  <dcterms:created xsi:type="dcterms:W3CDTF">2022-10-24T11:39:38Z</dcterms:created>
  <dcterms:modified xsi:type="dcterms:W3CDTF">2022-10-24T11:48:32Z</dcterms:modified>
</cp:coreProperties>
</file>