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8280400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72" d="100"/>
          <a:sy n="172" d="100"/>
        </p:scale>
        <p:origin x="3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050" y="706933"/>
            <a:ext cx="6210300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2268784"/>
            <a:ext cx="6210300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1729-8026-44C2-8713-24B271AFE3AA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47-93E3-44BF-884B-9535F2D8EF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70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1729-8026-44C2-8713-24B271AFE3AA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47-93E3-44BF-884B-9535F2D8EF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10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1" y="229978"/>
            <a:ext cx="1785461" cy="366065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7" y="229978"/>
            <a:ext cx="5252879" cy="366065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1729-8026-44C2-8713-24B271AFE3AA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47-93E3-44BF-884B-9535F2D8EF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790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1729-8026-44C2-8713-24B271AFE3AA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47-93E3-44BF-884B-9535F2D8EF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81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1076898"/>
            <a:ext cx="7141845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2890725"/>
            <a:ext cx="7141845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1729-8026-44C2-8713-24B271AFE3AA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47-93E3-44BF-884B-9535F2D8EF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12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1149890"/>
            <a:ext cx="3519170" cy="27407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1149890"/>
            <a:ext cx="3519170" cy="27407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1729-8026-44C2-8713-24B271AFE3AA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47-93E3-44BF-884B-9535F2D8EF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11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229978"/>
            <a:ext cx="7141845" cy="83492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6" y="1058899"/>
            <a:ext cx="350299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6" y="1577849"/>
            <a:ext cx="3502997" cy="23207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2" y="1058899"/>
            <a:ext cx="3520249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2" y="1577849"/>
            <a:ext cx="3520249" cy="23207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1729-8026-44C2-8713-24B271AFE3AA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47-93E3-44BF-884B-9535F2D8EF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68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1729-8026-44C2-8713-24B271AFE3AA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47-93E3-44BF-884B-9535F2D8EF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75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1729-8026-44C2-8713-24B271AFE3AA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47-93E3-44BF-884B-9535F2D8EF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1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287972"/>
            <a:ext cx="2670644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621941"/>
            <a:ext cx="4191953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7" y="1295877"/>
            <a:ext cx="2670644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1729-8026-44C2-8713-24B271AFE3AA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47-93E3-44BF-884B-9535F2D8EF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38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287972"/>
            <a:ext cx="2670644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621941"/>
            <a:ext cx="4191953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7" y="1295877"/>
            <a:ext cx="2670644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1729-8026-44C2-8713-24B271AFE3AA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47-93E3-44BF-884B-9535F2D8EF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083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229978"/>
            <a:ext cx="7141845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1149890"/>
            <a:ext cx="7141845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4003618"/>
            <a:ext cx="186309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41729-8026-44C2-8713-24B271AFE3AA}" type="datetimeFigureOut">
              <a:rPr lang="de-DE" smtClean="0"/>
              <a:t>24.10.2022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4003618"/>
            <a:ext cx="279463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4003618"/>
            <a:ext cx="186309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66747-93E3-44BF-884B-9535F2D8EF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26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SJ、Facebookが公開しなかった内部資料4件を一般公開 - ITmedia NEWS">
            <a:extLst>
              <a:ext uri="{FF2B5EF4-FFF2-40B4-BE49-F238E27FC236}">
                <a16:creationId xmlns:a16="http://schemas.microsoft.com/office/drawing/2014/main" id="{A2C745CE-89AB-9B55-6942-548399C0F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597" y="762121"/>
            <a:ext cx="4563372" cy="315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0706088-A031-11FB-CBA5-ED2236DEC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07" y="274924"/>
            <a:ext cx="2828180" cy="376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646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1</cp:revision>
  <dcterms:created xsi:type="dcterms:W3CDTF">2022-10-24T11:52:04Z</dcterms:created>
  <dcterms:modified xsi:type="dcterms:W3CDTF">2022-10-24T11:56:03Z</dcterms:modified>
</cp:coreProperties>
</file>