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6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0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7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6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8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69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8003-EF3A-4430-BC3D-27AB50C5013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A80B-CF22-422B-9A75-0A2670E82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ai.ne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B7E01FC-CBF0-94EA-F36D-437EA25B9F11}"/>
              </a:ext>
            </a:extLst>
          </p:cNvPr>
          <p:cNvGrpSpPr/>
          <p:nvPr/>
        </p:nvGrpSpPr>
        <p:grpSpPr>
          <a:xfrm>
            <a:off x="175537" y="150066"/>
            <a:ext cx="6385537" cy="3300318"/>
            <a:chOff x="215223" y="150066"/>
            <a:chExt cx="6385537" cy="3300318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B6003DA-AA5A-BBA8-8FEA-046D5BF10328}"/>
                </a:ext>
              </a:extLst>
            </p:cNvPr>
            <p:cNvGrpSpPr/>
            <p:nvPr/>
          </p:nvGrpSpPr>
          <p:grpSpPr>
            <a:xfrm>
              <a:off x="215223" y="150066"/>
              <a:ext cx="6382429" cy="3300318"/>
              <a:chOff x="1164053" y="1151896"/>
              <a:chExt cx="7239153" cy="3743325"/>
            </a:xfrm>
          </p:grpSpPr>
          <p:pic>
            <p:nvPicPr>
              <p:cNvPr id="1026" name="Picture 2" descr="Figure 1: Netflix recommendation workflow. | recommendation system tutorial with Python using collaborative filtering — Netfl">
                <a:extLst>
                  <a:ext uri="{FF2B5EF4-FFF2-40B4-BE49-F238E27FC236}">
                    <a16:creationId xmlns:a16="http://schemas.microsoft.com/office/drawing/2014/main" id="{D23D3F67-69AF-3CA0-0704-B57391A41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5706" y="1151896"/>
                <a:ext cx="6667500" cy="3743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atenschutz - Spotify">
                <a:extLst>
                  <a:ext uri="{FF2B5EF4-FFF2-40B4-BE49-F238E27FC236}">
                    <a16:creationId xmlns:a16="http://schemas.microsoft.com/office/drawing/2014/main" id="{F70B520C-4CA7-3384-F522-D54469B7D9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5501" y="3834657"/>
                <a:ext cx="904384" cy="474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589AC2B1-C007-C0F5-EB18-236A864AA2FB}"/>
                  </a:ext>
                </a:extLst>
              </p:cNvPr>
              <p:cNvSpPr/>
              <p:nvPr/>
            </p:nvSpPr>
            <p:spPr>
              <a:xfrm>
                <a:off x="4037163" y="3834657"/>
                <a:ext cx="272657" cy="512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CCD31B3-FE96-E4CE-0B24-3D5B664700D9}"/>
                  </a:ext>
                </a:extLst>
              </p:cNvPr>
              <p:cNvSpPr/>
              <p:nvPr/>
            </p:nvSpPr>
            <p:spPr>
              <a:xfrm>
                <a:off x="4568428" y="3806333"/>
                <a:ext cx="244363" cy="512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pic>
            <p:nvPicPr>
              <p:cNvPr id="1034" name="Picture 10" descr="Apple · GitHub">
                <a:extLst>
                  <a:ext uri="{FF2B5EF4-FFF2-40B4-BE49-F238E27FC236}">
                    <a16:creationId xmlns:a16="http://schemas.microsoft.com/office/drawing/2014/main" id="{920903C4-BC63-B485-0081-56DB2960B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3775" y="3806332"/>
                <a:ext cx="493791" cy="4937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A54C0D4-1168-2995-F420-86F9D086604C}"/>
                  </a:ext>
                </a:extLst>
              </p:cNvPr>
              <p:cNvSpPr/>
              <p:nvPr/>
            </p:nvSpPr>
            <p:spPr>
              <a:xfrm>
                <a:off x="6869885" y="3843283"/>
                <a:ext cx="1385594" cy="512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pic>
            <p:nvPicPr>
              <p:cNvPr id="1036" name="Picture 12" descr="Google">
                <a:extLst>
                  <a:ext uri="{FF2B5EF4-FFF2-40B4-BE49-F238E27FC236}">
                    <a16:creationId xmlns:a16="http://schemas.microsoft.com/office/drawing/2014/main" id="{86E55EBF-AFD2-AB64-1FEB-30CB891B64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2408" y="3872121"/>
                <a:ext cx="1403763" cy="4748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Zuckerberg macht Ernst: Facebook heißt jetzt Meta">
                <a:extLst>
                  <a:ext uri="{FF2B5EF4-FFF2-40B4-BE49-F238E27FC236}">
                    <a16:creationId xmlns:a16="http://schemas.microsoft.com/office/drawing/2014/main" id="{CD88ED8B-CAC3-CC71-999D-1E379D0B8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4053" y="3589150"/>
                <a:ext cx="1632032" cy="910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Grafik 6" descr="Ein Bild, das Text, ClipArt enthält.&#10;&#10;Automatisch generierte Beschreibung">
                <a:extLst>
                  <a:ext uri="{FF2B5EF4-FFF2-40B4-BE49-F238E27FC236}">
                    <a16:creationId xmlns:a16="http://schemas.microsoft.com/office/drawing/2014/main" id="{860834F7-689F-C59C-E192-3479F82AA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787" y="3843283"/>
                <a:ext cx="1403763" cy="503640"/>
              </a:xfrm>
              <a:prstGeom prst="rect">
                <a:avLst/>
              </a:prstGeom>
            </p:spPr>
          </p:pic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C48D154-802B-0AB7-08FD-D8025FA779EF}"/>
                </a:ext>
              </a:extLst>
            </p:cNvPr>
            <p:cNvSpPr txBox="1"/>
            <p:nvPr/>
          </p:nvSpPr>
          <p:spPr>
            <a:xfrm>
              <a:off x="5016544" y="3068226"/>
              <a:ext cx="15842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  <a:hlinkClick r:id="rId8"/>
                </a:rPr>
                <a:t>https://towardsai.net/</a:t>
              </a:r>
              <a:endParaRPr lang="de-DE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00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2022-10-24T11:58:41Z</dcterms:created>
  <dcterms:modified xsi:type="dcterms:W3CDTF">2022-10-24T12:11:06Z</dcterms:modified>
</cp:coreProperties>
</file>