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359900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20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993" y="1001553"/>
            <a:ext cx="7955915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88" y="3214319"/>
            <a:ext cx="7019925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97A3-094C-4052-B166-53376A164418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236C-54C4-4424-AEF6-EF3F637A7E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78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97A3-094C-4052-B166-53376A164418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236C-54C4-4424-AEF6-EF3F637A7E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0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325823"/>
            <a:ext cx="2018228" cy="518625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3" y="325823"/>
            <a:ext cx="5937687" cy="518625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97A3-094C-4052-B166-53376A164418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236C-54C4-4424-AEF6-EF3F637A7E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41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97A3-094C-4052-B166-53376A164418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236C-54C4-4424-AEF6-EF3F637A7E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2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9" y="1525705"/>
            <a:ext cx="8072914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9" y="4095460"/>
            <a:ext cx="8072914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/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97A3-094C-4052-B166-53376A164418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236C-54C4-4424-AEF6-EF3F637A7E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066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1629117"/>
            <a:ext cx="3977958" cy="3882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1629117"/>
            <a:ext cx="3977958" cy="3882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97A3-094C-4052-B166-53376A164418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236C-54C4-4424-AEF6-EF3F637A7E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22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325825"/>
            <a:ext cx="8072914" cy="11828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1500205"/>
            <a:ext cx="3959676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2235432"/>
            <a:ext cx="3959676" cy="32879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50" y="1500205"/>
            <a:ext cx="3979177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50" y="2235432"/>
            <a:ext cx="3979177" cy="32879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97A3-094C-4052-B166-53376A164418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236C-54C4-4424-AEF6-EF3F637A7E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261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97A3-094C-4052-B166-53376A164418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236C-54C4-4424-AEF6-EF3F637A7E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17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97A3-094C-4052-B166-53376A164418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236C-54C4-4424-AEF6-EF3F637A7E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03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407988"/>
            <a:ext cx="3018811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77" y="881141"/>
            <a:ext cx="4738449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2" y="1835944"/>
            <a:ext cx="3018811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97A3-094C-4052-B166-53376A164418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236C-54C4-4424-AEF6-EF3F637A7E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436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407988"/>
            <a:ext cx="3018811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77" y="881141"/>
            <a:ext cx="4738449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2" y="1835944"/>
            <a:ext cx="3018811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97A3-094C-4052-B166-53376A164418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236C-54C4-4424-AEF6-EF3F637A7E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68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325825"/>
            <a:ext cx="8072914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1629117"/>
            <a:ext cx="8072914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5672162"/>
            <a:ext cx="2105978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B97A3-094C-4052-B166-53376A164418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5672162"/>
            <a:ext cx="3158966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5672162"/>
            <a:ext cx="2105978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0236C-54C4-4424-AEF6-EF3F637A7E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25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E7FDBDA-4BA6-B48B-8102-85F1C7DD688B}"/>
              </a:ext>
            </a:extLst>
          </p:cNvPr>
          <p:cNvGrpSpPr/>
          <p:nvPr/>
        </p:nvGrpSpPr>
        <p:grpSpPr>
          <a:xfrm>
            <a:off x="171068" y="182528"/>
            <a:ext cx="9017765" cy="5754757"/>
            <a:chOff x="674731" y="608488"/>
            <a:chExt cx="9017765" cy="5754757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93CCC020-AD53-3514-697D-BC3702054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4731" y="608488"/>
              <a:ext cx="4473441" cy="2626418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F6DFD056-D483-4ABB-DE84-220029F37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6776" y="686126"/>
              <a:ext cx="4245667" cy="1996689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BF15FDD0-993B-7348-5ACA-3E0624416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8172" y="3234906"/>
              <a:ext cx="4544324" cy="3128339"/>
            </a:xfrm>
            <a:prstGeom prst="rect">
              <a:avLst/>
            </a:prstGeom>
          </p:spPr>
        </p:pic>
        <p:pic>
          <p:nvPicPr>
            <p:cNvPr id="1026" name="Picture 2" descr="Climatecrisis Twitter NodeXL SNA Map and Report for Monday, 10 October 2022 at 09:12 UTC">
              <a:extLst>
                <a:ext uri="{FF2B5EF4-FFF2-40B4-BE49-F238E27FC236}">
                  <a16:creationId xmlns:a16="http://schemas.microsoft.com/office/drawing/2014/main" id="{C4CE319D-0E35-D47E-110B-9302EB3FC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356" y="3429001"/>
              <a:ext cx="3821029" cy="27672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71904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1</cp:revision>
  <dcterms:created xsi:type="dcterms:W3CDTF">2022-10-24T12:16:55Z</dcterms:created>
  <dcterms:modified xsi:type="dcterms:W3CDTF">2022-10-24T12:27:42Z</dcterms:modified>
</cp:coreProperties>
</file>