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981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47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924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43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548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8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68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177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9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4CE7-2B2D-4AA1-B240-AC507FEC4277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2219-8696-4FDC-B98E-2B98A0E7A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63038028-7EA6-BFD6-9A24-942635F02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7" y="548147"/>
            <a:ext cx="8644720" cy="5761706"/>
          </a:xfrm>
          <a:prstGeom prst="rect">
            <a:avLst/>
          </a:prstGeom>
        </p:spPr>
      </p:pic>
      <p:pic>
        <p:nvPicPr>
          <p:cNvPr id="7" name="Picture 6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F79C3FD8-179F-5E40-3692-32DFACA7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9" y="656217"/>
            <a:ext cx="2153871" cy="2871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C9512-3686-0729-52B6-B9E511164E89}"/>
              </a:ext>
            </a:extLst>
          </p:cNvPr>
          <p:cNvSpPr txBox="1"/>
          <p:nvPr/>
        </p:nvSpPr>
        <p:spPr>
          <a:xfrm>
            <a:off x="1104688" y="3182779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https://tics.wustl.edu/</a:t>
            </a:r>
            <a:endParaRPr lang="LID4096" sz="10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85606-80CC-91B0-1CC7-68074654679A}"/>
              </a:ext>
            </a:extLst>
          </p:cNvPr>
          <p:cNvSpPr txBox="1"/>
          <p:nvPr/>
        </p:nvSpPr>
        <p:spPr>
          <a:xfrm>
            <a:off x="7295701" y="5980741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https://easydb5.ovgu.de//</a:t>
            </a:r>
            <a:endParaRPr lang="LID4096" sz="10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9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1</cp:revision>
  <dcterms:created xsi:type="dcterms:W3CDTF">2022-10-20T10:35:55Z</dcterms:created>
  <dcterms:modified xsi:type="dcterms:W3CDTF">2022-10-20T10:40:54Z</dcterms:modified>
</cp:coreProperties>
</file>