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6407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5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530264"/>
            <a:ext cx="6480572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701796"/>
            <a:ext cx="6480572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05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527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172505"/>
            <a:ext cx="186316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172505"/>
            <a:ext cx="5481484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886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98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807773"/>
            <a:ext cx="7452658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168309"/>
            <a:ext cx="7452658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4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862523"/>
            <a:ext cx="3672324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862523"/>
            <a:ext cx="3672324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15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72505"/>
            <a:ext cx="7452658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794272"/>
            <a:ext cx="36554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183532"/>
            <a:ext cx="365544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794272"/>
            <a:ext cx="367345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183532"/>
            <a:ext cx="3673450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405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03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93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16006"/>
            <a:ext cx="278687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466513"/>
            <a:ext cx="437438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972026"/>
            <a:ext cx="278687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45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16006"/>
            <a:ext cx="278687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466513"/>
            <a:ext cx="437438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972026"/>
            <a:ext cx="278687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529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172505"/>
            <a:ext cx="7452658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862523"/>
            <a:ext cx="7452658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3003082"/>
            <a:ext cx="19441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9EE8-E373-4FED-A9CC-3899F5B40E2F}" type="datetimeFigureOut">
              <a:rPr lang="LID4096" smtClean="0"/>
              <a:t>10/20/2022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3003082"/>
            <a:ext cx="29162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3003082"/>
            <a:ext cx="19441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94F16-EFD3-47E3-9DB1-58EA057827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4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4017BA43-4620-5F07-2BBC-899DD943C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5" y="232611"/>
            <a:ext cx="4208659" cy="2780549"/>
          </a:xfrm>
          <a:prstGeom prst="rect">
            <a:avLst/>
          </a:prstGeom>
        </p:spPr>
      </p:pic>
      <p:pic>
        <p:nvPicPr>
          <p:cNvPr id="7" name="Picture 6" descr="A person sitting at a desk with a computer and headphones on&#10;&#10;Description automatically generated with medium confidence">
            <a:extLst>
              <a:ext uri="{FF2B5EF4-FFF2-40B4-BE49-F238E27FC236}">
                <a16:creationId xmlns:a16="http://schemas.microsoft.com/office/drawing/2014/main" id="{2BE85956-88BF-EA8B-046E-70FC8DF42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1" y="226928"/>
            <a:ext cx="3710062" cy="2786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D26C6B-34CA-4397-C884-5B80250529F5}"/>
              </a:ext>
            </a:extLst>
          </p:cNvPr>
          <p:cNvSpPr txBox="1"/>
          <p:nvPr/>
        </p:nvSpPr>
        <p:spPr>
          <a:xfrm>
            <a:off x="7126391" y="275924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https://pixnio.com/</a:t>
            </a:r>
            <a:endParaRPr lang="LID4096" sz="1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4459F-A7EB-56C4-5C72-13CEF28E2FC6}"/>
              </a:ext>
            </a:extLst>
          </p:cNvPr>
          <p:cNvSpPr txBox="1"/>
          <p:nvPr/>
        </p:nvSpPr>
        <p:spPr>
          <a:xfrm>
            <a:off x="1582673" y="2759242"/>
            <a:ext cx="2520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https://www.psychologische-hochschule.de/</a:t>
            </a:r>
            <a:endParaRPr lang="LID4096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4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Ostwald</dc:creator>
  <cp:lastModifiedBy>Dirk Ostwald</cp:lastModifiedBy>
  <cp:revision>3</cp:revision>
  <dcterms:created xsi:type="dcterms:W3CDTF">2022-10-20T10:46:59Z</dcterms:created>
  <dcterms:modified xsi:type="dcterms:W3CDTF">2022-10-20T10:53:39Z</dcterms:modified>
</cp:coreProperties>
</file>