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7" r:id="rId1"/>
  </p:sldMasterIdLst>
  <p:notesMasterIdLst>
    <p:notesMasterId r:id="rId15"/>
  </p:notesMasterIdLst>
  <p:handoutMasterIdLst>
    <p:handoutMasterId r:id="rId16"/>
  </p:handoutMasterIdLst>
  <p:sldIdLst>
    <p:sldId id="256" r:id="rId2"/>
    <p:sldId id="536" r:id="rId3"/>
    <p:sldId id="537" r:id="rId4"/>
    <p:sldId id="300" r:id="rId5"/>
    <p:sldId id="530" r:id="rId6"/>
    <p:sldId id="531" r:id="rId7"/>
    <p:sldId id="532" r:id="rId8"/>
    <p:sldId id="529" r:id="rId9"/>
    <p:sldId id="533" r:id="rId10"/>
    <p:sldId id="519" r:id="rId11"/>
    <p:sldId id="534" r:id="rId12"/>
    <p:sldId id="535" r:id="rId13"/>
    <p:sldId id="528" r:id="rId14"/>
  </p:sldIdLst>
  <p:sldSz cx="9144000" cy="6858000" type="screen4x3"/>
  <p:notesSz cx="6743700" cy="9880600"/>
  <p:defaultTextStyle>
    <a:defPPr>
      <a:defRPr lang="en-GB"/>
    </a:defPPr>
    <a:lvl1pPr algn="l" rtl="0" eaLnBrk="0" fontAlgn="base" hangingPunct="0">
      <a:spcBef>
        <a:spcPct val="0"/>
      </a:spcBef>
      <a:spcAft>
        <a:spcPct val="0"/>
      </a:spcAft>
      <a:defRPr sz="2400" kern="1200">
        <a:solidFill>
          <a:schemeClr val="tx1"/>
        </a:solidFill>
        <a:latin typeface="Comic Sans MS" panose="030F0902030302020204" pitchFamily="66"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Comic Sans MS" panose="030F0902030302020204" pitchFamily="66"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Comic Sans MS" panose="030F0902030302020204" pitchFamily="66"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Comic Sans MS" panose="030F0902030302020204" pitchFamily="66"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Comic Sans MS" panose="030F0902030302020204" pitchFamily="66"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Comic Sans MS" panose="030F0902030302020204" pitchFamily="66"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Comic Sans MS" panose="030F0902030302020204" pitchFamily="66"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Comic Sans MS" panose="030F0902030302020204" pitchFamily="66"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Comic Sans MS" panose="030F0902030302020204" pitchFamily="66"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4"/>
  </p:normalViewPr>
  <p:slideViewPr>
    <p:cSldViewPr>
      <p:cViewPr varScale="1">
        <p:scale>
          <a:sx n="78" d="100"/>
          <a:sy n="78" d="100"/>
        </p:scale>
        <p:origin x="1522" y="77"/>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6515B4D6-6768-28FD-61C9-7AAA15BD3D52}"/>
              </a:ext>
            </a:extLst>
          </p:cNvPr>
          <p:cNvSpPr>
            <a:spLocks noGrp="1" noChangeArrowheads="1"/>
          </p:cNvSpPr>
          <p:nvPr>
            <p:ph type="hdr" sz="quarter"/>
          </p:nvPr>
        </p:nvSpPr>
        <p:spPr bwMode="auto">
          <a:xfrm>
            <a:off x="0" y="0"/>
            <a:ext cx="2922588"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spcBef>
                <a:spcPct val="40000"/>
              </a:spcBef>
              <a:buClr>
                <a:schemeClr val="hlink"/>
              </a:buClr>
              <a:buFont typeface="Wingdings" charset="0"/>
              <a:buChar char="§"/>
              <a:defRPr sz="1200">
                <a:latin typeface="Comic Sans MS" charset="0"/>
                <a:ea typeface="ＭＳ Ｐゴシック" charset="0"/>
                <a:cs typeface="+mn-cs"/>
              </a:defRPr>
            </a:lvl1pPr>
          </a:lstStyle>
          <a:p>
            <a:pPr>
              <a:defRPr/>
            </a:pPr>
            <a:endParaRPr lang="en-GB"/>
          </a:p>
        </p:txBody>
      </p:sp>
      <p:sp>
        <p:nvSpPr>
          <p:cNvPr id="147459" name="Rectangle 3">
            <a:extLst>
              <a:ext uri="{FF2B5EF4-FFF2-40B4-BE49-F238E27FC236}">
                <a16:creationId xmlns:a16="http://schemas.microsoft.com/office/drawing/2014/main" id="{3A27C80B-33EB-3BA2-0A68-61278AB7D517}"/>
              </a:ext>
            </a:extLst>
          </p:cNvPr>
          <p:cNvSpPr>
            <a:spLocks noGrp="1" noChangeArrowheads="1"/>
          </p:cNvSpPr>
          <p:nvPr>
            <p:ph type="dt" sz="quarter" idx="1"/>
          </p:nvPr>
        </p:nvSpPr>
        <p:spPr bwMode="auto">
          <a:xfrm>
            <a:off x="3821113" y="0"/>
            <a:ext cx="2922587"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spcBef>
                <a:spcPct val="40000"/>
              </a:spcBef>
              <a:buClr>
                <a:schemeClr val="hlink"/>
              </a:buClr>
              <a:buFont typeface="Wingdings" charset="0"/>
              <a:buChar char="§"/>
              <a:defRPr sz="1200">
                <a:latin typeface="Comic Sans MS" charset="0"/>
                <a:ea typeface="ＭＳ Ｐゴシック" charset="0"/>
                <a:cs typeface="+mn-cs"/>
              </a:defRPr>
            </a:lvl1pPr>
          </a:lstStyle>
          <a:p>
            <a:pPr>
              <a:defRPr/>
            </a:pPr>
            <a:endParaRPr lang="en-GB"/>
          </a:p>
        </p:txBody>
      </p:sp>
      <p:sp>
        <p:nvSpPr>
          <p:cNvPr id="147460" name="Rectangle 4">
            <a:extLst>
              <a:ext uri="{FF2B5EF4-FFF2-40B4-BE49-F238E27FC236}">
                <a16:creationId xmlns:a16="http://schemas.microsoft.com/office/drawing/2014/main" id="{913BB6F3-7053-1A39-CF42-994FCD49AE0C}"/>
              </a:ext>
            </a:extLst>
          </p:cNvPr>
          <p:cNvSpPr>
            <a:spLocks noGrp="1" noChangeArrowheads="1"/>
          </p:cNvSpPr>
          <p:nvPr>
            <p:ph type="ftr" sz="quarter" idx="2"/>
          </p:nvPr>
        </p:nvSpPr>
        <p:spPr bwMode="auto">
          <a:xfrm>
            <a:off x="0" y="9386888"/>
            <a:ext cx="2922588" cy="493712"/>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spcBef>
                <a:spcPct val="40000"/>
              </a:spcBef>
              <a:buClr>
                <a:schemeClr val="hlink"/>
              </a:buClr>
              <a:buFont typeface="Wingdings" charset="0"/>
              <a:buChar char="§"/>
              <a:defRPr sz="1200">
                <a:latin typeface="Comic Sans MS" charset="0"/>
                <a:ea typeface="ＭＳ Ｐゴシック" charset="0"/>
                <a:cs typeface="+mn-cs"/>
              </a:defRPr>
            </a:lvl1pPr>
          </a:lstStyle>
          <a:p>
            <a:pPr>
              <a:defRPr/>
            </a:pPr>
            <a:endParaRPr lang="en-GB"/>
          </a:p>
        </p:txBody>
      </p:sp>
      <p:sp>
        <p:nvSpPr>
          <p:cNvPr id="147461" name="Rectangle 5">
            <a:extLst>
              <a:ext uri="{FF2B5EF4-FFF2-40B4-BE49-F238E27FC236}">
                <a16:creationId xmlns:a16="http://schemas.microsoft.com/office/drawing/2014/main" id="{C4CF3A6B-2B2A-55CE-B12C-AE3DE66B1458}"/>
              </a:ext>
            </a:extLst>
          </p:cNvPr>
          <p:cNvSpPr>
            <a:spLocks noGrp="1" noChangeArrowheads="1"/>
          </p:cNvSpPr>
          <p:nvPr>
            <p:ph type="sldNum" sz="quarter" idx="3"/>
          </p:nvPr>
        </p:nvSpPr>
        <p:spPr bwMode="auto">
          <a:xfrm>
            <a:off x="3821113" y="9386888"/>
            <a:ext cx="2922587" cy="493712"/>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spcBef>
                <a:spcPct val="40000"/>
              </a:spcBef>
              <a:buClr>
                <a:schemeClr val="hlink"/>
              </a:buClr>
              <a:buFont typeface="Wingdings" pitchFamily="2" charset="2"/>
              <a:buChar char="§"/>
              <a:defRPr sz="1200" smtClean="0"/>
            </a:lvl1pPr>
          </a:lstStyle>
          <a:p>
            <a:pPr>
              <a:defRPr/>
            </a:pPr>
            <a:fld id="{E66B850C-ED82-114C-BA3F-D27DCF4E9303}" type="slidenum">
              <a:rPr lang="en-GB" altLang="en-US"/>
              <a:pPr>
                <a:defRPr/>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BFDA9920-00AF-1A85-504E-ECA5D1334BEF}"/>
              </a:ext>
            </a:extLst>
          </p:cNvPr>
          <p:cNvSpPr>
            <a:spLocks noGrp="1" noChangeArrowheads="1"/>
          </p:cNvSpPr>
          <p:nvPr>
            <p:ph type="hdr" sz="quarter"/>
          </p:nvPr>
        </p:nvSpPr>
        <p:spPr bwMode="auto">
          <a:xfrm>
            <a:off x="0" y="0"/>
            <a:ext cx="2895600" cy="457200"/>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eaLnBrk="1" hangingPunct="1">
              <a:spcBef>
                <a:spcPct val="40000"/>
              </a:spcBef>
              <a:buClr>
                <a:schemeClr val="hlink"/>
              </a:buClr>
              <a:buFont typeface="Wingdings" charset="0"/>
              <a:buChar char="§"/>
              <a:defRPr sz="1200">
                <a:latin typeface="Comic Sans MS" charset="0"/>
                <a:ea typeface="ＭＳ Ｐゴシック" charset="0"/>
                <a:cs typeface="+mn-cs"/>
              </a:defRPr>
            </a:lvl1pPr>
          </a:lstStyle>
          <a:p>
            <a:pPr>
              <a:defRPr/>
            </a:pPr>
            <a:endParaRPr lang="fr-FR"/>
          </a:p>
        </p:txBody>
      </p:sp>
      <p:sp>
        <p:nvSpPr>
          <p:cNvPr id="148483" name="Rectangle 3">
            <a:extLst>
              <a:ext uri="{FF2B5EF4-FFF2-40B4-BE49-F238E27FC236}">
                <a16:creationId xmlns:a16="http://schemas.microsoft.com/office/drawing/2014/main" id="{68908EDE-D0A4-9F28-28F4-9A5D79849C4A}"/>
              </a:ext>
            </a:extLst>
          </p:cNvPr>
          <p:cNvSpPr>
            <a:spLocks noGrp="1" noChangeArrowheads="1"/>
          </p:cNvSpPr>
          <p:nvPr>
            <p:ph type="dt" idx="1"/>
          </p:nvPr>
        </p:nvSpPr>
        <p:spPr bwMode="auto">
          <a:xfrm>
            <a:off x="3810000" y="0"/>
            <a:ext cx="2895600" cy="457200"/>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r" eaLnBrk="1" hangingPunct="1">
              <a:spcBef>
                <a:spcPct val="40000"/>
              </a:spcBef>
              <a:buClr>
                <a:schemeClr val="hlink"/>
              </a:buClr>
              <a:buFont typeface="Wingdings" charset="0"/>
              <a:buChar char="§"/>
              <a:defRPr sz="1200">
                <a:latin typeface="Comic Sans MS" charset="0"/>
                <a:ea typeface="ＭＳ Ｐゴシック" charset="0"/>
                <a:cs typeface="+mn-cs"/>
              </a:defRPr>
            </a:lvl1pPr>
          </a:lstStyle>
          <a:p>
            <a:pPr>
              <a:defRPr/>
            </a:pPr>
            <a:endParaRPr lang="fr-FR"/>
          </a:p>
        </p:txBody>
      </p:sp>
      <p:sp>
        <p:nvSpPr>
          <p:cNvPr id="13316" name="Rectangle 4">
            <a:extLst>
              <a:ext uri="{FF2B5EF4-FFF2-40B4-BE49-F238E27FC236}">
                <a16:creationId xmlns:a16="http://schemas.microsoft.com/office/drawing/2014/main" id="{EE8D2286-8168-2BF1-7A91-496316664A4D}"/>
              </a:ext>
            </a:extLst>
          </p:cNvPr>
          <p:cNvSpPr>
            <a:spLocks noGrp="1" noRot="1" noChangeAspect="1" noChangeArrowheads="1" noTextEdit="1"/>
          </p:cNvSpPr>
          <p:nvPr>
            <p:ph type="sldImg" idx="2"/>
          </p:nvPr>
        </p:nvSpPr>
        <p:spPr bwMode="auto">
          <a:xfrm>
            <a:off x="952500" y="762000"/>
            <a:ext cx="4876800"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5" name="Rectangle 5">
            <a:extLst>
              <a:ext uri="{FF2B5EF4-FFF2-40B4-BE49-F238E27FC236}">
                <a16:creationId xmlns:a16="http://schemas.microsoft.com/office/drawing/2014/main" id="{7A60E858-CD35-F058-C92A-4C93C4F164FA}"/>
              </a:ext>
            </a:extLst>
          </p:cNvPr>
          <p:cNvSpPr>
            <a:spLocks noGrp="1" noChangeArrowheads="1"/>
          </p:cNvSpPr>
          <p:nvPr>
            <p:ph type="body" sz="quarter" idx="3"/>
          </p:nvPr>
        </p:nvSpPr>
        <p:spPr bwMode="auto">
          <a:xfrm>
            <a:off x="914400" y="4724400"/>
            <a:ext cx="4953000" cy="1227138"/>
          </a:xfrm>
          <a:prstGeom prst="rect">
            <a:avLst/>
          </a:prstGeom>
          <a:noFill/>
          <a:ln>
            <a:noFill/>
          </a:ln>
          <a:effectLst/>
        </p:spPr>
        <p:txBody>
          <a:bodyPr vert="horz" wrap="square" lIns="91440" tIns="45720" rIns="91440" bIns="45720" numCol="1" anchor="t" anchorCtr="0" compatLnSpc="1">
            <a:prstTxWarp prst="textNoShape">
              <a:avLst/>
            </a:prstTxWarp>
            <a:spAutoFit/>
          </a:bodyPr>
          <a:lstStyle/>
          <a:p>
            <a:pPr lvl="0"/>
            <a:r>
              <a:rPr lang="fr-FR" altLang="en-US" noProof="0"/>
              <a:t>Cliquez pour modifier les styles du texte du masque</a:t>
            </a:r>
          </a:p>
          <a:p>
            <a:pPr lvl="1"/>
            <a:r>
              <a:rPr lang="fr-FR" altLang="en-US" noProof="0"/>
              <a:t>Deuxième niveau</a:t>
            </a:r>
          </a:p>
          <a:p>
            <a:pPr lvl="2"/>
            <a:r>
              <a:rPr lang="fr-FR" altLang="en-US" noProof="0"/>
              <a:t>Troisième niveau</a:t>
            </a:r>
          </a:p>
          <a:p>
            <a:pPr lvl="3"/>
            <a:r>
              <a:rPr lang="fr-FR" altLang="en-US" noProof="0"/>
              <a:t>Quatrième niveau</a:t>
            </a:r>
          </a:p>
          <a:p>
            <a:pPr lvl="4"/>
            <a:r>
              <a:rPr lang="fr-FR" altLang="en-US" noProof="0"/>
              <a:t>Cinquième niveau</a:t>
            </a:r>
          </a:p>
        </p:txBody>
      </p:sp>
      <p:sp>
        <p:nvSpPr>
          <p:cNvPr id="148486" name="Rectangle 6">
            <a:extLst>
              <a:ext uri="{FF2B5EF4-FFF2-40B4-BE49-F238E27FC236}">
                <a16:creationId xmlns:a16="http://schemas.microsoft.com/office/drawing/2014/main" id="{C90E6570-433E-47F0-4FFD-096314F6AF3F}"/>
              </a:ext>
            </a:extLst>
          </p:cNvPr>
          <p:cNvSpPr>
            <a:spLocks noGrp="1" noChangeArrowheads="1"/>
          </p:cNvSpPr>
          <p:nvPr>
            <p:ph type="ftr" sz="quarter" idx="4"/>
          </p:nvPr>
        </p:nvSpPr>
        <p:spPr bwMode="auto">
          <a:xfrm>
            <a:off x="0" y="9372600"/>
            <a:ext cx="2895600" cy="533400"/>
          </a:xfrm>
          <a:prstGeom prst="rect">
            <a:avLst/>
          </a:prstGeom>
          <a:noFill/>
          <a:ln>
            <a:noFill/>
          </a:ln>
          <a:effectLst/>
        </p:spPr>
        <p:txBody>
          <a:bodyPr vert="horz" wrap="square" lIns="91440" tIns="45720" rIns="91440" bIns="45720" numCol="1" anchor="b" anchorCtr="0" compatLnSpc="1">
            <a:prstTxWarp prst="textNoShape">
              <a:avLst/>
            </a:prstTxWarp>
            <a:spAutoFit/>
          </a:bodyPr>
          <a:lstStyle>
            <a:lvl1pPr eaLnBrk="1" hangingPunct="1">
              <a:spcBef>
                <a:spcPct val="40000"/>
              </a:spcBef>
              <a:buClr>
                <a:schemeClr val="hlink"/>
              </a:buClr>
              <a:buFont typeface="Wingdings" charset="0"/>
              <a:buChar char="§"/>
              <a:defRPr sz="1200">
                <a:latin typeface="Comic Sans MS" charset="0"/>
                <a:ea typeface="ＭＳ Ｐゴシック" charset="0"/>
                <a:cs typeface="+mn-cs"/>
              </a:defRPr>
            </a:lvl1pPr>
          </a:lstStyle>
          <a:p>
            <a:pPr>
              <a:defRPr/>
            </a:pPr>
            <a:endParaRPr lang="fr-FR"/>
          </a:p>
        </p:txBody>
      </p:sp>
      <p:sp>
        <p:nvSpPr>
          <p:cNvPr id="148487" name="Rectangle 7">
            <a:extLst>
              <a:ext uri="{FF2B5EF4-FFF2-40B4-BE49-F238E27FC236}">
                <a16:creationId xmlns:a16="http://schemas.microsoft.com/office/drawing/2014/main" id="{F1575C05-4434-8DE4-95AC-D6BEAF7D90D8}"/>
              </a:ext>
            </a:extLst>
          </p:cNvPr>
          <p:cNvSpPr>
            <a:spLocks noGrp="1" noChangeArrowheads="1"/>
          </p:cNvSpPr>
          <p:nvPr>
            <p:ph type="sldNum" sz="quarter" idx="5"/>
          </p:nvPr>
        </p:nvSpPr>
        <p:spPr bwMode="auto">
          <a:xfrm>
            <a:off x="3810000" y="9631363"/>
            <a:ext cx="2895600" cy="274637"/>
          </a:xfrm>
          <a:prstGeom prst="rect">
            <a:avLst/>
          </a:prstGeom>
          <a:noFill/>
          <a:ln>
            <a:noFill/>
          </a:ln>
          <a:effectLst/>
        </p:spPr>
        <p:txBody>
          <a:bodyPr vert="horz" wrap="square" lIns="91440" tIns="45720" rIns="91440" bIns="45720" numCol="1" anchor="b" anchorCtr="0" compatLnSpc="1">
            <a:prstTxWarp prst="textNoShape">
              <a:avLst/>
            </a:prstTxWarp>
            <a:spAutoFit/>
          </a:bodyPr>
          <a:lstStyle>
            <a:lvl1pPr algn="r" eaLnBrk="1" hangingPunct="1">
              <a:spcBef>
                <a:spcPct val="40000"/>
              </a:spcBef>
              <a:buClr>
                <a:schemeClr val="hlink"/>
              </a:buClr>
              <a:buFont typeface="Wingdings" pitchFamily="2" charset="2"/>
              <a:buChar char="§"/>
              <a:defRPr sz="1200" smtClean="0"/>
            </a:lvl1pPr>
          </a:lstStyle>
          <a:p>
            <a:pPr>
              <a:defRPr/>
            </a:pPr>
            <a:fld id="{EF41769F-6838-2540-A605-E342CE9F6FC3}" type="slidenum">
              <a:rPr lang="fr-FR" altLang="en-US"/>
              <a:pPr>
                <a:defRPr/>
              </a:pPr>
              <a:t>‹#›</a:t>
            </a:fld>
            <a:endParaRPr lang="fr-FR"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1F2B283C-DC27-74A6-CDD9-ACA85ADA725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ゴシック" panose="020B0600070205080204" pitchFamily="34" charset="-128"/>
              </a:defRPr>
            </a:lvl9pPr>
          </a:lstStyle>
          <a:p>
            <a:pPr>
              <a:spcBef>
                <a:spcPct val="40000"/>
              </a:spcBef>
            </a:pPr>
            <a:fld id="{44B73E21-1E20-FE41-A10F-3FE1F5283E0F}" type="slidenum">
              <a:rPr kumimoji="0" lang="fr-FR" altLang="en-US">
                <a:latin typeface="Comic Sans MS" panose="030F0902030302020204" pitchFamily="66" charset="0"/>
              </a:rPr>
              <a:pPr>
                <a:spcBef>
                  <a:spcPct val="40000"/>
                </a:spcBef>
              </a:pPr>
              <a:t>2</a:t>
            </a:fld>
            <a:endParaRPr kumimoji="0" lang="fr-FR" altLang="en-US">
              <a:latin typeface="Comic Sans MS" panose="030F0902030302020204" pitchFamily="66" charset="0"/>
            </a:endParaRPr>
          </a:p>
        </p:txBody>
      </p:sp>
      <p:sp>
        <p:nvSpPr>
          <p:cNvPr id="16386" name="Rectangle 2">
            <a:extLst>
              <a:ext uri="{FF2B5EF4-FFF2-40B4-BE49-F238E27FC236}">
                <a16:creationId xmlns:a16="http://schemas.microsoft.com/office/drawing/2014/main" id="{1D3BAB03-B970-3CDB-6B93-DE9AB3415F14}"/>
              </a:ext>
            </a:extLst>
          </p:cNvPr>
          <p:cNvSpPr>
            <a:spLocks noGrp="1" noRot="1" noChangeAspect="1" noChangeArrowheads="1" noTextEdit="1"/>
          </p:cNvSpPr>
          <p:nvPr>
            <p:ph type="sldImg"/>
          </p:nvPr>
        </p:nvSpPr>
        <p:spPr>
          <a:ln/>
        </p:spPr>
      </p:sp>
      <p:sp>
        <p:nvSpPr>
          <p:cNvPr id="149507" name="Rectangle 3">
            <a:extLst>
              <a:ext uri="{FF2B5EF4-FFF2-40B4-BE49-F238E27FC236}">
                <a16:creationId xmlns:a16="http://schemas.microsoft.com/office/drawing/2014/main" id="{13B401F5-FCEA-CD20-000A-007F900C965B}"/>
              </a:ext>
            </a:extLst>
          </p:cNvPr>
          <p:cNvSpPr>
            <a:spLocks noGrp="1" noChangeArrowheads="1"/>
          </p:cNvSpPr>
          <p:nvPr>
            <p:ph type="body" idx="1"/>
          </p:nvPr>
        </p:nvSpPr>
        <p:spPr>
          <a:xfrm>
            <a:off x="914400" y="4724400"/>
            <a:ext cx="4953000" cy="274638"/>
          </a:xfrm>
        </p:spPr>
        <p:txBody>
          <a:bodyPr/>
          <a:lstStyle/>
          <a:p>
            <a:pPr>
              <a:defRPr/>
            </a:pPr>
            <a:endParaRPr lang="fr-FR">
              <a:cs typeface="+mn-cs"/>
            </a:endParaRPr>
          </a:p>
        </p:txBody>
      </p:sp>
    </p:spTree>
    <p:extLst>
      <p:ext uri="{BB962C8B-B14F-4D97-AF65-F5344CB8AC3E}">
        <p14:creationId xmlns:p14="http://schemas.microsoft.com/office/powerpoint/2010/main" val="46506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1F2B283C-DC27-74A6-CDD9-ACA85ADA725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ゴシック" panose="020B0600070205080204" pitchFamily="34" charset="-128"/>
              </a:defRPr>
            </a:lvl9pPr>
          </a:lstStyle>
          <a:p>
            <a:pPr>
              <a:spcBef>
                <a:spcPct val="40000"/>
              </a:spcBef>
            </a:pPr>
            <a:fld id="{44B73E21-1E20-FE41-A10F-3FE1F5283E0F}" type="slidenum">
              <a:rPr kumimoji="0" lang="fr-FR" altLang="en-US">
                <a:latin typeface="Comic Sans MS" panose="030F0902030302020204" pitchFamily="66" charset="0"/>
              </a:rPr>
              <a:pPr>
                <a:spcBef>
                  <a:spcPct val="40000"/>
                </a:spcBef>
              </a:pPr>
              <a:t>4</a:t>
            </a:fld>
            <a:endParaRPr kumimoji="0" lang="fr-FR" altLang="en-US">
              <a:latin typeface="Comic Sans MS" panose="030F0902030302020204" pitchFamily="66" charset="0"/>
            </a:endParaRPr>
          </a:p>
        </p:txBody>
      </p:sp>
      <p:sp>
        <p:nvSpPr>
          <p:cNvPr id="16386" name="Rectangle 2">
            <a:extLst>
              <a:ext uri="{FF2B5EF4-FFF2-40B4-BE49-F238E27FC236}">
                <a16:creationId xmlns:a16="http://schemas.microsoft.com/office/drawing/2014/main" id="{1D3BAB03-B970-3CDB-6B93-DE9AB3415F14}"/>
              </a:ext>
            </a:extLst>
          </p:cNvPr>
          <p:cNvSpPr>
            <a:spLocks noGrp="1" noRot="1" noChangeAspect="1" noChangeArrowheads="1" noTextEdit="1"/>
          </p:cNvSpPr>
          <p:nvPr>
            <p:ph type="sldImg"/>
          </p:nvPr>
        </p:nvSpPr>
        <p:spPr>
          <a:ln/>
        </p:spPr>
      </p:sp>
      <p:sp>
        <p:nvSpPr>
          <p:cNvPr id="149507" name="Rectangle 3">
            <a:extLst>
              <a:ext uri="{FF2B5EF4-FFF2-40B4-BE49-F238E27FC236}">
                <a16:creationId xmlns:a16="http://schemas.microsoft.com/office/drawing/2014/main" id="{13B401F5-FCEA-CD20-000A-007F900C965B}"/>
              </a:ext>
            </a:extLst>
          </p:cNvPr>
          <p:cNvSpPr>
            <a:spLocks noGrp="1" noChangeArrowheads="1"/>
          </p:cNvSpPr>
          <p:nvPr>
            <p:ph type="body" idx="1"/>
          </p:nvPr>
        </p:nvSpPr>
        <p:spPr>
          <a:xfrm>
            <a:off x="914400" y="4724400"/>
            <a:ext cx="4953000" cy="274638"/>
          </a:xfrm>
        </p:spPr>
        <p:txBody>
          <a:bodyPr/>
          <a:lstStyle/>
          <a:p>
            <a:pPr>
              <a:defRPr/>
            </a:pPr>
            <a:endParaRPr lang="fr-FR">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1AF6480-8644-8082-17DF-1ADCCC9E5DDF}"/>
              </a:ext>
            </a:extLst>
          </p:cNvPr>
          <p:cNvGrpSpPr>
            <a:grpSpLocks/>
          </p:cNvGrpSpPr>
          <p:nvPr/>
        </p:nvGrpSpPr>
        <p:grpSpPr bwMode="auto">
          <a:xfrm>
            <a:off x="0" y="2438400"/>
            <a:ext cx="9009063" cy="1052513"/>
            <a:chOff x="0" y="1536"/>
            <a:chExt cx="5675" cy="663"/>
          </a:xfrm>
        </p:grpSpPr>
        <p:grpSp>
          <p:nvGrpSpPr>
            <p:cNvPr id="3" name="Group 3">
              <a:extLst>
                <a:ext uri="{FF2B5EF4-FFF2-40B4-BE49-F238E27FC236}">
                  <a16:creationId xmlns:a16="http://schemas.microsoft.com/office/drawing/2014/main" id="{69DFD06D-80F9-CFEB-5942-B930DF351CD0}"/>
                </a:ext>
              </a:extLst>
            </p:cNvPr>
            <p:cNvGrpSpPr>
              <a:grpSpLocks/>
            </p:cNvGrpSpPr>
            <p:nvPr/>
          </p:nvGrpSpPr>
          <p:grpSpPr bwMode="auto">
            <a:xfrm>
              <a:off x="183" y="1604"/>
              <a:ext cx="448" cy="299"/>
              <a:chOff x="720" y="336"/>
              <a:chExt cx="624" cy="432"/>
            </a:xfrm>
          </p:grpSpPr>
          <p:sp>
            <p:nvSpPr>
              <p:cNvPr id="10" name="Rectangle 4">
                <a:extLst>
                  <a:ext uri="{FF2B5EF4-FFF2-40B4-BE49-F238E27FC236}">
                    <a16:creationId xmlns:a16="http://schemas.microsoft.com/office/drawing/2014/main" id="{484C0DCD-EC8A-FBBB-29FD-02283470A22E}"/>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1pPr>
                <a:lvl2pPr marL="742950" indent="-28575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4pPr>
                <a:lvl5pPr marL="20574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endParaRPr lang="en-US" altLang="en-US"/>
              </a:p>
            </p:txBody>
          </p:sp>
          <p:sp>
            <p:nvSpPr>
              <p:cNvPr id="11" name="Rectangle 5">
                <a:extLst>
                  <a:ext uri="{FF2B5EF4-FFF2-40B4-BE49-F238E27FC236}">
                    <a16:creationId xmlns:a16="http://schemas.microsoft.com/office/drawing/2014/main" id="{600AF07D-9F92-1B35-06D9-A0A102BC5309}"/>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1pPr>
                <a:lvl2pPr marL="742950" indent="-28575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4pPr>
                <a:lvl5pPr marL="20574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endParaRPr lang="en-US" altLang="en-US"/>
              </a:p>
            </p:txBody>
          </p:sp>
        </p:grpSp>
        <p:grpSp>
          <p:nvGrpSpPr>
            <p:cNvPr id="4" name="Group 6">
              <a:extLst>
                <a:ext uri="{FF2B5EF4-FFF2-40B4-BE49-F238E27FC236}">
                  <a16:creationId xmlns:a16="http://schemas.microsoft.com/office/drawing/2014/main" id="{3773D441-5CAB-C8AD-4037-C6E7CDA5E731}"/>
                </a:ext>
              </a:extLst>
            </p:cNvPr>
            <p:cNvGrpSpPr>
              <a:grpSpLocks/>
            </p:cNvGrpSpPr>
            <p:nvPr/>
          </p:nvGrpSpPr>
          <p:grpSpPr bwMode="auto">
            <a:xfrm>
              <a:off x="261" y="1870"/>
              <a:ext cx="465" cy="299"/>
              <a:chOff x="912" y="2640"/>
              <a:chExt cx="672" cy="432"/>
            </a:xfrm>
          </p:grpSpPr>
          <p:sp>
            <p:nvSpPr>
              <p:cNvPr id="8" name="Rectangle 7">
                <a:extLst>
                  <a:ext uri="{FF2B5EF4-FFF2-40B4-BE49-F238E27FC236}">
                    <a16:creationId xmlns:a16="http://schemas.microsoft.com/office/drawing/2014/main" id="{8F2444C4-5315-B123-946F-62F7618AE096}"/>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1pPr>
                <a:lvl2pPr marL="742950" indent="-28575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4pPr>
                <a:lvl5pPr marL="20574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endParaRPr lang="en-US" altLang="en-US"/>
              </a:p>
            </p:txBody>
          </p:sp>
          <p:sp>
            <p:nvSpPr>
              <p:cNvPr id="9" name="Rectangle 8">
                <a:extLst>
                  <a:ext uri="{FF2B5EF4-FFF2-40B4-BE49-F238E27FC236}">
                    <a16:creationId xmlns:a16="http://schemas.microsoft.com/office/drawing/2014/main" id="{F211E02C-660B-7E16-5E51-6269111AF868}"/>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1pPr>
                <a:lvl2pPr marL="742950" indent="-28575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4pPr>
                <a:lvl5pPr marL="20574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endParaRPr lang="en-US" altLang="en-US"/>
              </a:p>
            </p:txBody>
          </p:sp>
        </p:grpSp>
        <p:sp>
          <p:nvSpPr>
            <p:cNvPr id="5" name="Rectangle 9">
              <a:extLst>
                <a:ext uri="{FF2B5EF4-FFF2-40B4-BE49-F238E27FC236}">
                  <a16:creationId xmlns:a16="http://schemas.microsoft.com/office/drawing/2014/main" id="{4348D74F-6AEE-06D7-21ED-8B6BC4C943A0}"/>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1pPr>
              <a:lvl2pPr marL="742950" indent="-28575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4pPr>
              <a:lvl5pPr marL="20574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endParaRPr lang="en-US" altLang="en-US"/>
            </a:p>
          </p:txBody>
        </p:sp>
        <p:sp>
          <p:nvSpPr>
            <p:cNvPr id="6" name="Rectangle 10">
              <a:extLst>
                <a:ext uri="{FF2B5EF4-FFF2-40B4-BE49-F238E27FC236}">
                  <a16:creationId xmlns:a16="http://schemas.microsoft.com/office/drawing/2014/main" id="{F4205F26-9C5D-BC17-14A4-6576F80113F3}"/>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1pPr>
              <a:lvl2pPr marL="742950" indent="-28575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4pPr>
              <a:lvl5pPr marL="20574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endParaRPr lang="en-US" altLang="en-US"/>
            </a:p>
          </p:txBody>
        </p:sp>
        <p:sp>
          <p:nvSpPr>
            <p:cNvPr id="7" name="Rectangle 11">
              <a:extLst>
                <a:ext uri="{FF2B5EF4-FFF2-40B4-BE49-F238E27FC236}">
                  <a16:creationId xmlns:a16="http://schemas.microsoft.com/office/drawing/2014/main" id="{16A14E77-81E9-BA27-3871-D7CABD98E748}"/>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1pPr>
              <a:lvl2pPr marL="742950" indent="-28575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4pPr>
              <a:lvl5pPr marL="20574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9pPr>
            </a:lstStyle>
            <a:p>
              <a:pPr eaLnBrk="1" hangingPunct="1"/>
              <a:endParaRPr lang="en-US" altLang="en-US"/>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pPr lvl="0"/>
            <a:r>
              <a:rPr lang="en-GB" noProof="0"/>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charset="0"/>
              <a:buNone/>
              <a:defRPr/>
            </a:lvl1pPr>
          </a:lstStyle>
          <a:p>
            <a:pPr lvl="0"/>
            <a:r>
              <a:rPr lang="en-GB" noProof="0"/>
              <a:t>Click to edit Master subtitle style</a:t>
            </a:r>
          </a:p>
        </p:txBody>
      </p:sp>
      <p:sp>
        <p:nvSpPr>
          <p:cNvPr id="12" name="Rectangle 14">
            <a:extLst>
              <a:ext uri="{FF2B5EF4-FFF2-40B4-BE49-F238E27FC236}">
                <a16:creationId xmlns:a16="http://schemas.microsoft.com/office/drawing/2014/main" id="{C81E8D51-7C84-8956-044C-CC5784E0D3CC}"/>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GB"/>
          </a:p>
        </p:txBody>
      </p:sp>
      <p:sp>
        <p:nvSpPr>
          <p:cNvPr id="13" name="Rectangle 15">
            <a:extLst>
              <a:ext uri="{FF2B5EF4-FFF2-40B4-BE49-F238E27FC236}">
                <a16:creationId xmlns:a16="http://schemas.microsoft.com/office/drawing/2014/main" id="{E38E76AA-9226-FC91-A1D3-2E9BCA2C5E3F}"/>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GB"/>
          </a:p>
        </p:txBody>
      </p:sp>
      <p:sp>
        <p:nvSpPr>
          <p:cNvPr id="14" name="Rectangle 16">
            <a:extLst>
              <a:ext uri="{FF2B5EF4-FFF2-40B4-BE49-F238E27FC236}">
                <a16:creationId xmlns:a16="http://schemas.microsoft.com/office/drawing/2014/main" id="{CB35E105-826C-6F64-35CF-005BCEDF979C}"/>
              </a:ext>
            </a:extLst>
          </p:cNvPr>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C4376978-3CA3-694E-8F8E-B77A3E68E0F4}" type="slidenum">
              <a:rPr lang="en-GB" altLang="en-US"/>
              <a:pPr>
                <a:defRPr/>
              </a:pPr>
              <a:t>‹#›</a:t>
            </a:fld>
            <a:endParaRPr lang="en-GB" altLang="en-US"/>
          </a:p>
        </p:txBody>
      </p:sp>
    </p:spTree>
    <p:extLst>
      <p:ext uri="{BB962C8B-B14F-4D97-AF65-F5344CB8AC3E}">
        <p14:creationId xmlns:p14="http://schemas.microsoft.com/office/powerpoint/2010/main" val="774779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8F74DC14-50CF-2713-7F69-CF72AA670B22}"/>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12">
            <a:extLst>
              <a:ext uri="{FF2B5EF4-FFF2-40B4-BE49-F238E27FC236}">
                <a16:creationId xmlns:a16="http://schemas.microsoft.com/office/drawing/2014/main" id="{B62599C7-AC0D-CC8D-F00A-4795F213AF64}"/>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13">
            <a:extLst>
              <a:ext uri="{FF2B5EF4-FFF2-40B4-BE49-F238E27FC236}">
                <a16:creationId xmlns:a16="http://schemas.microsoft.com/office/drawing/2014/main" id="{FEF3A327-E643-1647-3C85-460980F4FFC1}"/>
              </a:ext>
            </a:extLst>
          </p:cNvPr>
          <p:cNvSpPr>
            <a:spLocks noGrp="1" noChangeArrowheads="1"/>
          </p:cNvSpPr>
          <p:nvPr>
            <p:ph type="sldNum" sz="quarter" idx="12"/>
          </p:nvPr>
        </p:nvSpPr>
        <p:spPr>
          <a:ln/>
        </p:spPr>
        <p:txBody>
          <a:bodyPr/>
          <a:lstStyle>
            <a:lvl1pPr>
              <a:defRPr/>
            </a:lvl1pPr>
          </a:lstStyle>
          <a:p>
            <a:pPr>
              <a:defRPr/>
            </a:pPr>
            <a:fld id="{555EC654-EB36-2047-B2F3-9F597102F9CA}" type="slidenum">
              <a:rPr lang="en-GB" altLang="en-US"/>
              <a:pPr>
                <a:defRPr/>
              </a:pPr>
              <a:t>‹#›</a:t>
            </a:fld>
            <a:endParaRPr lang="en-GB" altLang="en-US"/>
          </a:p>
        </p:txBody>
      </p:sp>
    </p:spTree>
    <p:extLst>
      <p:ext uri="{BB962C8B-B14F-4D97-AF65-F5344CB8AC3E}">
        <p14:creationId xmlns:p14="http://schemas.microsoft.com/office/powerpoint/2010/main" val="2353424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5325" y="76200"/>
            <a:ext cx="2119313"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
            <a:ext cx="6207125"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6EBB6883-9014-0894-711F-EE0B21190628}"/>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12">
            <a:extLst>
              <a:ext uri="{FF2B5EF4-FFF2-40B4-BE49-F238E27FC236}">
                <a16:creationId xmlns:a16="http://schemas.microsoft.com/office/drawing/2014/main" id="{F1AB6A8E-EDAE-8A80-D8A0-054F7830AEC0}"/>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13">
            <a:extLst>
              <a:ext uri="{FF2B5EF4-FFF2-40B4-BE49-F238E27FC236}">
                <a16:creationId xmlns:a16="http://schemas.microsoft.com/office/drawing/2014/main" id="{679D7226-ED78-5479-6674-EA8DB1D3754B}"/>
              </a:ext>
            </a:extLst>
          </p:cNvPr>
          <p:cNvSpPr>
            <a:spLocks noGrp="1" noChangeArrowheads="1"/>
          </p:cNvSpPr>
          <p:nvPr>
            <p:ph type="sldNum" sz="quarter" idx="12"/>
          </p:nvPr>
        </p:nvSpPr>
        <p:spPr>
          <a:ln/>
        </p:spPr>
        <p:txBody>
          <a:bodyPr/>
          <a:lstStyle>
            <a:lvl1pPr>
              <a:defRPr/>
            </a:lvl1pPr>
          </a:lstStyle>
          <a:p>
            <a:pPr>
              <a:defRPr/>
            </a:pPr>
            <a:fld id="{DD54E16B-F5D7-FA43-820C-A7A119A61B27}" type="slidenum">
              <a:rPr lang="en-GB" altLang="en-US"/>
              <a:pPr>
                <a:defRPr/>
              </a:pPr>
              <a:t>‹#›</a:t>
            </a:fld>
            <a:endParaRPr lang="en-GB" altLang="en-US"/>
          </a:p>
        </p:txBody>
      </p:sp>
    </p:spTree>
    <p:extLst>
      <p:ext uri="{BB962C8B-B14F-4D97-AF65-F5344CB8AC3E}">
        <p14:creationId xmlns:p14="http://schemas.microsoft.com/office/powerpoint/2010/main" val="188285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AA7DB8A2-0A31-AAE5-CE6C-5B2274FAC85E}"/>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12">
            <a:extLst>
              <a:ext uri="{FF2B5EF4-FFF2-40B4-BE49-F238E27FC236}">
                <a16:creationId xmlns:a16="http://schemas.microsoft.com/office/drawing/2014/main" id="{4A4357CF-50B7-F90E-B632-FD7F930022D5}"/>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13">
            <a:extLst>
              <a:ext uri="{FF2B5EF4-FFF2-40B4-BE49-F238E27FC236}">
                <a16:creationId xmlns:a16="http://schemas.microsoft.com/office/drawing/2014/main" id="{85ED40BA-42B2-1CF6-EA72-C20EEAE3DDA0}"/>
              </a:ext>
            </a:extLst>
          </p:cNvPr>
          <p:cNvSpPr>
            <a:spLocks noGrp="1" noChangeArrowheads="1"/>
          </p:cNvSpPr>
          <p:nvPr>
            <p:ph type="sldNum" sz="quarter" idx="12"/>
          </p:nvPr>
        </p:nvSpPr>
        <p:spPr>
          <a:ln/>
        </p:spPr>
        <p:txBody>
          <a:bodyPr/>
          <a:lstStyle>
            <a:lvl1pPr>
              <a:defRPr/>
            </a:lvl1pPr>
          </a:lstStyle>
          <a:p>
            <a:pPr>
              <a:defRPr/>
            </a:pPr>
            <a:fld id="{A04D27CA-2385-B94E-AF57-9819A460B44E}" type="slidenum">
              <a:rPr lang="en-GB" altLang="en-US"/>
              <a:pPr>
                <a:defRPr/>
              </a:pPr>
              <a:t>‹#›</a:t>
            </a:fld>
            <a:endParaRPr lang="en-GB" altLang="en-US"/>
          </a:p>
        </p:txBody>
      </p:sp>
    </p:spTree>
    <p:extLst>
      <p:ext uri="{BB962C8B-B14F-4D97-AF65-F5344CB8AC3E}">
        <p14:creationId xmlns:p14="http://schemas.microsoft.com/office/powerpoint/2010/main" val="98919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BF393C77-A542-37EB-3DD6-7D880DB01F35}"/>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12">
            <a:extLst>
              <a:ext uri="{FF2B5EF4-FFF2-40B4-BE49-F238E27FC236}">
                <a16:creationId xmlns:a16="http://schemas.microsoft.com/office/drawing/2014/main" id="{3B4EEC89-FC58-E5E8-1CB8-34A049869917}"/>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13">
            <a:extLst>
              <a:ext uri="{FF2B5EF4-FFF2-40B4-BE49-F238E27FC236}">
                <a16:creationId xmlns:a16="http://schemas.microsoft.com/office/drawing/2014/main" id="{816F3F24-ED6F-9711-524C-58E57E76313A}"/>
              </a:ext>
            </a:extLst>
          </p:cNvPr>
          <p:cNvSpPr>
            <a:spLocks noGrp="1" noChangeArrowheads="1"/>
          </p:cNvSpPr>
          <p:nvPr>
            <p:ph type="sldNum" sz="quarter" idx="12"/>
          </p:nvPr>
        </p:nvSpPr>
        <p:spPr>
          <a:ln/>
        </p:spPr>
        <p:txBody>
          <a:bodyPr/>
          <a:lstStyle>
            <a:lvl1pPr>
              <a:defRPr/>
            </a:lvl1pPr>
          </a:lstStyle>
          <a:p>
            <a:pPr>
              <a:defRPr/>
            </a:pPr>
            <a:fld id="{37E21734-D1AE-AF47-A308-FFC2D1B3331D}" type="slidenum">
              <a:rPr lang="en-GB" altLang="en-US"/>
              <a:pPr>
                <a:defRPr/>
              </a:pPr>
              <a:t>‹#›</a:t>
            </a:fld>
            <a:endParaRPr lang="en-GB" altLang="en-US"/>
          </a:p>
        </p:txBody>
      </p:sp>
    </p:spTree>
    <p:extLst>
      <p:ext uri="{BB962C8B-B14F-4D97-AF65-F5344CB8AC3E}">
        <p14:creationId xmlns:p14="http://schemas.microsoft.com/office/powerpoint/2010/main" val="3400447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1A766BDD-8B79-22FD-07FC-F8ACF612A677}"/>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12">
            <a:extLst>
              <a:ext uri="{FF2B5EF4-FFF2-40B4-BE49-F238E27FC236}">
                <a16:creationId xmlns:a16="http://schemas.microsoft.com/office/drawing/2014/main" id="{75065111-0064-5943-C9D2-7BC8B79A1BFA}"/>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13">
            <a:extLst>
              <a:ext uri="{FF2B5EF4-FFF2-40B4-BE49-F238E27FC236}">
                <a16:creationId xmlns:a16="http://schemas.microsoft.com/office/drawing/2014/main" id="{CB178E8E-9361-CCBF-FBC0-C1FE27F0FC31}"/>
              </a:ext>
            </a:extLst>
          </p:cNvPr>
          <p:cNvSpPr>
            <a:spLocks noGrp="1" noChangeArrowheads="1"/>
          </p:cNvSpPr>
          <p:nvPr>
            <p:ph type="sldNum" sz="quarter" idx="12"/>
          </p:nvPr>
        </p:nvSpPr>
        <p:spPr>
          <a:ln/>
        </p:spPr>
        <p:txBody>
          <a:bodyPr/>
          <a:lstStyle>
            <a:lvl1pPr>
              <a:defRPr/>
            </a:lvl1pPr>
          </a:lstStyle>
          <a:p>
            <a:pPr>
              <a:defRPr/>
            </a:pPr>
            <a:fld id="{1EE00058-0956-7E4D-9DA9-812009EFE23F}" type="slidenum">
              <a:rPr lang="en-GB" altLang="en-US"/>
              <a:pPr>
                <a:defRPr/>
              </a:pPr>
              <a:t>‹#›</a:t>
            </a:fld>
            <a:endParaRPr lang="en-GB" altLang="en-US"/>
          </a:p>
        </p:txBody>
      </p:sp>
    </p:spTree>
    <p:extLst>
      <p:ext uri="{BB962C8B-B14F-4D97-AF65-F5344CB8AC3E}">
        <p14:creationId xmlns:p14="http://schemas.microsoft.com/office/powerpoint/2010/main" val="105054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5F4DEEFA-4A3F-A284-E4BC-B48DA965A449}"/>
              </a:ext>
            </a:extLst>
          </p:cNvPr>
          <p:cNvSpPr>
            <a:spLocks noGrp="1" noChangeArrowheads="1"/>
          </p:cNvSpPr>
          <p:nvPr>
            <p:ph type="dt" sz="half" idx="10"/>
          </p:nvPr>
        </p:nvSpPr>
        <p:spPr>
          <a:ln/>
        </p:spPr>
        <p:txBody>
          <a:bodyPr/>
          <a:lstStyle>
            <a:lvl1pPr>
              <a:defRPr/>
            </a:lvl1pPr>
          </a:lstStyle>
          <a:p>
            <a:pPr>
              <a:defRPr/>
            </a:pPr>
            <a:endParaRPr lang="en-GB"/>
          </a:p>
        </p:txBody>
      </p:sp>
      <p:sp>
        <p:nvSpPr>
          <p:cNvPr id="8" name="Rectangle 12">
            <a:extLst>
              <a:ext uri="{FF2B5EF4-FFF2-40B4-BE49-F238E27FC236}">
                <a16:creationId xmlns:a16="http://schemas.microsoft.com/office/drawing/2014/main" id="{00140174-7AF8-FFE3-3F21-D9B85D2FC0EA}"/>
              </a:ext>
            </a:extLst>
          </p:cNvPr>
          <p:cNvSpPr>
            <a:spLocks noGrp="1" noChangeArrowheads="1"/>
          </p:cNvSpPr>
          <p:nvPr>
            <p:ph type="ftr" sz="quarter" idx="11"/>
          </p:nvPr>
        </p:nvSpPr>
        <p:spPr>
          <a:ln/>
        </p:spPr>
        <p:txBody>
          <a:bodyPr/>
          <a:lstStyle>
            <a:lvl1pPr>
              <a:defRPr/>
            </a:lvl1pPr>
          </a:lstStyle>
          <a:p>
            <a:pPr>
              <a:defRPr/>
            </a:pPr>
            <a:endParaRPr lang="en-GB"/>
          </a:p>
        </p:txBody>
      </p:sp>
      <p:sp>
        <p:nvSpPr>
          <p:cNvPr id="9" name="Rectangle 13">
            <a:extLst>
              <a:ext uri="{FF2B5EF4-FFF2-40B4-BE49-F238E27FC236}">
                <a16:creationId xmlns:a16="http://schemas.microsoft.com/office/drawing/2014/main" id="{B578C8FB-D0A4-D700-9F04-F5E7DAD95602}"/>
              </a:ext>
            </a:extLst>
          </p:cNvPr>
          <p:cNvSpPr>
            <a:spLocks noGrp="1" noChangeArrowheads="1"/>
          </p:cNvSpPr>
          <p:nvPr>
            <p:ph type="sldNum" sz="quarter" idx="12"/>
          </p:nvPr>
        </p:nvSpPr>
        <p:spPr>
          <a:ln/>
        </p:spPr>
        <p:txBody>
          <a:bodyPr/>
          <a:lstStyle>
            <a:lvl1pPr>
              <a:defRPr/>
            </a:lvl1pPr>
          </a:lstStyle>
          <a:p>
            <a:pPr>
              <a:defRPr/>
            </a:pPr>
            <a:fld id="{E6FAAE0B-E680-A946-AAFC-4A272A21DAE0}" type="slidenum">
              <a:rPr lang="en-GB" altLang="en-US"/>
              <a:pPr>
                <a:defRPr/>
              </a:pPr>
              <a:t>‹#›</a:t>
            </a:fld>
            <a:endParaRPr lang="en-GB" altLang="en-US"/>
          </a:p>
        </p:txBody>
      </p:sp>
    </p:spTree>
    <p:extLst>
      <p:ext uri="{BB962C8B-B14F-4D97-AF65-F5344CB8AC3E}">
        <p14:creationId xmlns:p14="http://schemas.microsoft.com/office/powerpoint/2010/main" val="288267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8C8B1AB1-AC4F-17F9-F94C-60278F9ACDF9}"/>
              </a:ext>
            </a:extLst>
          </p:cNvPr>
          <p:cNvSpPr>
            <a:spLocks noGrp="1" noChangeArrowheads="1"/>
          </p:cNvSpPr>
          <p:nvPr>
            <p:ph type="dt" sz="half" idx="10"/>
          </p:nvPr>
        </p:nvSpPr>
        <p:spPr>
          <a:ln/>
        </p:spPr>
        <p:txBody>
          <a:bodyPr/>
          <a:lstStyle>
            <a:lvl1pPr>
              <a:defRPr/>
            </a:lvl1pPr>
          </a:lstStyle>
          <a:p>
            <a:pPr>
              <a:defRPr/>
            </a:pPr>
            <a:endParaRPr lang="en-GB"/>
          </a:p>
        </p:txBody>
      </p:sp>
      <p:sp>
        <p:nvSpPr>
          <p:cNvPr id="4" name="Rectangle 12">
            <a:extLst>
              <a:ext uri="{FF2B5EF4-FFF2-40B4-BE49-F238E27FC236}">
                <a16:creationId xmlns:a16="http://schemas.microsoft.com/office/drawing/2014/main" id="{890D60F1-B651-FC84-F408-932C284A399E}"/>
              </a:ext>
            </a:extLst>
          </p:cNvPr>
          <p:cNvSpPr>
            <a:spLocks noGrp="1" noChangeArrowheads="1"/>
          </p:cNvSpPr>
          <p:nvPr>
            <p:ph type="ftr" sz="quarter" idx="11"/>
          </p:nvPr>
        </p:nvSpPr>
        <p:spPr>
          <a:ln/>
        </p:spPr>
        <p:txBody>
          <a:bodyPr/>
          <a:lstStyle>
            <a:lvl1pPr>
              <a:defRPr/>
            </a:lvl1pPr>
          </a:lstStyle>
          <a:p>
            <a:pPr>
              <a:defRPr/>
            </a:pPr>
            <a:endParaRPr lang="en-GB"/>
          </a:p>
        </p:txBody>
      </p:sp>
      <p:sp>
        <p:nvSpPr>
          <p:cNvPr id="5" name="Rectangle 13">
            <a:extLst>
              <a:ext uri="{FF2B5EF4-FFF2-40B4-BE49-F238E27FC236}">
                <a16:creationId xmlns:a16="http://schemas.microsoft.com/office/drawing/2014/main" id="{79B93B5B-39B6-70B6-9E9C-55B02662DEAB}"/>
              </a:ext>
            </a:extLst>
          </p:cNvPr>
          <p:cNvSpPr>
            <a:spLocks noGrp="1" noChangeArrowheads="1"/>
          </p:cNvSpPr>
          <p:nvPr>
            <p:ph type="sldNum" sz="quarter" idx="12"/>
          </p:nvPr>
        </p:nvSpPr>
        <p:spPr>
          <a:ln/>
        </p:spPr>
        <p:txBody>
          <a:bodyPr/>
          <a:lstStyle>
            <a:lvl1pPr>
              <a:defRPr/>
            </a:lvl1pPr>
          </a:lstStyle>
          <a:p>
            <a:pPr>
              <a:defRPr/>
            </a:pPr>
            <a:fld id="{4C7B2661-BA9D-634F-AB4F-168D77B1B0B0}" type="slidenum">
              <a:rPr lang="en-GB" altLang="en-US"/>
              <a:pPr>
                <a:defRPr/>
              </a:pPr>
              <a:t>‹#›</a:t>
            </a:fld>
            <a:endParaRPr lang="en-GB" altLang="en-US"/>
          </a:p>
        </p:txBody>
      </p:sp>
    </p:spTree>
    <p:extLst>
      <p:ext uri="{BB962C8B-B14F-4D97-AF65-F5344CB8AC3E}">
        <p14:creationId xmlns:p14="http://schemas.microsoft.com/office/powerpoint/2010/main" val="3625763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FA5D24F9-5C2B-B818-31CF-CEEE382DF2E5}"/>
              </a:ext>
            </a:extLst>
          </p:cNvPr>
          <p:cNvSpPr>
            <a:spLocks noGrp="1" noChangeArrowheads="1"/>
          </p:cNvSpPr>
          <p:nvPr>
            <p:ph type="dt" sz="half" idx="10"/>
          </p:nvPr>
        </p:nvSpPr>
        <p:spPr>
          <a:ln/>
        </p:spPr>
        <p:txBody>
          <a:bodyPr/>
          <a:lstStyle>
            <a:lvl1pPr>
              <a:defRPr/>
            </a:lvl1pPr>
          </a:lstStyle>
          <a:p>
            <a:pPr>
              <a:defRPr/>
            </a:pPr>
            <a:endParaRPr lang="en-GB"/>
          </a:p>
        </p:txBody>
      </p:sp>
      <p:sp>
        <p:nvSpPr>
          <p:cNvPr id="3" name="Rectangle 12">
            <a:extLst>
              <a:ext uri="{FF2B5EF4-FFF2-40B4-BE49-F238E27FC236}">
                <a16:creationId xmlns:a16="http://schemas.microsoft.com/office/drawing/2014/main" id="{A88E6025-1FE3-0108-CB0E-CE04832AB7C0}"/>
              </a:ext>
            </a:extLst>
          </p:cNvPr>
          <p:cNvSpPr>
            <a:spLocks noGrp="1" noChangeArrowheads="1"/>
          </p:cNvSpPr>
          <p:nvPr>
            <p:ph type="ftr" sz="quarter" idx="11"/>
          </p:nvPr>
        </p:nvSpPr>
        <p:spPr>
          <a:ln/>
        </p:spPr>
        <p:txBody>
          <a:bodyPr/>
          <a:lstStyle>
            <a:lvl1pPr>
              <a:defRPr/>
            </a:lvl1pPr>
          </a:lstStyle>
          <a:p>
            <a:pPr>
              <a:defRPr/>
            </a:pPr>
            <a:endParaRPr lang="en-GB"/>
          </a:p>
        </p:txBody>
      </p:sp>
      <p:sp>
        <p:nvSpPr>
          <p:cNvPr id="4" name="Rectangle 13">
            <a:extLst>
              <a:ext uri="{FF2B5EF4-FFF2-40B4-BE49-F238E27FC236}">
                <a16:creationId xmlns:a16="http://schemas.microsoft.com/office/drawing/2014/main" id="{C5432F32-BD52-900D-837C-8E09E17028D4}"/>
              </a:ext>
            </a:extLst>
          </p:cNvPr>
          <p:cNvSpPr>
            <a:spLocks noGrp="1" noChangeArrowheads="1"/>
          </p:cNvSpPr>
          <p:nvPr>
            <p:ph type="sldNum" sz="quarter" idx="12"/>
          </p:nvPr>
        </p:nvSpPr>
        <p:spPr>
          <a:ln/>
        </p:spPr>
        <p:txBody>
          <a:bodyPr/>
          <a:lstStyle>
            <a:lvl1pPr>
              <a:defRPr/>
            </a:lvl1pPr>
          </a:lstStyle>
          <a:p>
            <a:pPr>
              <a:defRPr/>
            </a:pPr>
            <a:fld id="{8953E360-EA05-AC4B-942B-FF6355DCEA72}" type="slidenum">
              <a:rPr lang="en-GB" altLang="en-US"/>
              <a:pPr>
                <a:defRPr/>
              </a:pPr>
              <a:t>‹#›</a:t>
            </a:fld>
            <a:endParaRPr lang="en-GB" altLang="en-US"/>
          </a:p>
        </p:txBody>
      </p:sp>
    </p:spTree>
    <p:extLst>
      <p:ext uri="{BB962C8B-B14F-4D97-AF65-F5344CB8AC3E}">
        <p14:creationId xmlns:p14="http://schemas.microsoft.com/office/powerpoint/2010/main" val="589561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3EC47563-2E0F-A368-F060-770558382546}"/>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12">
            <a:extLst>
              <a:ext uri="{FF2B5EF4-FFF2-40B4-BE49-F238E27FC236}">
                <a16:creationId xmlns:a16="http://schemas.microsoft.com/office/drawing/2014/main" id="{398AA6F7-352B-ABBD-3338-B8A2AD187F2D}"/>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13">
            <a:extLst>
              <a:ext uri="{FF2B5EF4-FFF2-40B4-BE49-F238E27FC236}">
                <a16:creationId xmlns:a16="http://schemas.microsoft.com/office/drawing/2014/main" id="{F92D51B1-6315-3987-E40A-D0260F6A1555}"/>
              </a:ext>
            </a:extLst>
          </p:cNvPr>
          <p:cNvSpPr>
            <a:spLocks noGrp="1" noChangeArrowheads="1"/>
          </p:cNvSpPr>
          <p:nvPr>
            <p:ph type="sldNum" sz="quarter" idx="12"/>
          </p:nvPr>
        </p:nvSpPr>
        <p:spPr>
          <a:ln/>
        </p:spPr>
        <p:txBody>
          <a:bodyPr/>
          <a:lstStyle>
            <a:lvl1pPr>
              <a:defRPr/>
            </a:lvl1pPr>
          </a:lstStyle>
          <a:p>
            <a:pPr>
              <a:defRPr/>
            </a:pPr>
            <a:fld id="{97654DED-DF31-394E-AD6A-69F0ED2A12B5}" type="slidenum">
              <a:rPr lang="en-GB" altLang="en-US"/>
              <a:pPr>
                <a:defRPr/>
              </a:pPr>
              <a:t>‹#›</a:t>
            </a:fld>
            <a:endParaRPr lang="en-GB" altLang="en-US"/>
          </a:p>
        </p:txBody>
      </p:sp>
    </p:spTree>
    <p:extLst>
      <p:ext uri="{BB962C8B-B14F-4D97-AF65-F5344CB8AC3E}">
        <p14:creationId xmlns:p14="http://schemas.microsoft.com/office/powerpoint/2010/main" val="850096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2E79DA84-7C01-D2A1-6E6C-5B75A4E1C799}"/>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12">
            <a:extLst>
              <a:ext uri="{FF2B5EF4-FFF2-40B4-BE49-F238E27FC236}">
                <a16:creationId xmlns:a16="http://schemas.microsoft.com/office/drawing/2014/main" id="{43095EBB-343F-77E2-1DB2-D016E9681D6F}"/>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13">
            <a:extLst>
              <a:ext uri="{FF2B5EF4-FFF2-40B4-BE49-F238E27FC236}">
                <a16:creationId xmlns:a16="http://schemas.microsoft.com/office/drawing/2014/main" id="{41C362FD-AE0A-9458-1871-2A3B53DDF347}"/>
              </a:ext>
            </a:extLst>
          </p:cNvPr>
          <p:cNvSpPr>
            <a:spLocks noGrp="1" noChangeArrowheads="1"/>
          </p:cNvSpPr>
          <p:nvPr>
            <p:ph type="sldNum" sz="quarter" idx="12"/>
          </p:nvPr>
        </p:nvSpPr>
        <p:spPr>
          <a:ln/>
        </p:spPr>
        <p:txBody>
          <a:bodyPr/>
          <a:lstStyle>
            <a:lvl1pPr>
              <a:defRPr/>
            </a:lvl1pPr>
          </a:lstStyle>
          <a:p>
            <a:pPr>
              <a:defRPr/>
            </a:pPr>
            <a:fld id="{AAD6739B-CE0F-2942-9117-C1F6F1426C21}" type="slidenum">
              <a:rPr lang="en-GB" altLang="en-US"/>
              <a:pPr>
                <a:defRPr/>
              </a:pPr>
              <a:t>‹#›</a:t>
            </a:fld>
            <a:endParaRPr lang="en-GB" altLang="en-US"/>
          </a:p>
        </p:txBody>
      </p:sp>
    </p:spTree>
    <p:extLst>
      <p:ext uri="{BB962C8B-B14F-4D97-AF65-F5344CB8AC3E}">
        <p14:creationId xmlns:p14="http://schemas.microsoft.com/office/powerpoint/2010/main" val="415126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2C3424A-7972-F2A8-DA0D-063EA4B9A0D6}"/>
              </a:ext>
            </a:extLst>
          </p:cNvPr>
          <p:cNvSpPr>
            <a:spLocks noChangeArrowheads="1"/>
          </p:cNvSpPr>
          <p:nvPr/>
        </p:nvSpPr>
        <p:spPr bwMode="ltGray">
          <a:xfrm>
            <a:off x="417513" y="557213"/>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1pPr>
            <a:lvl2pPr marL="742950" indent="-28575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4pPr>
            <a:lvl5pPr marL="20574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9pPr>
          </a:lstStyle>
          <a:p>
            <a:pPr algn="ctr" eaLnBrk="1" hangingPunct="1">
              <a:spcBef>
                <a:spcPct val="0"/>
              </a:spcBef>
              <a:buClrTx/>
              <a:buFontTx/>
              <a:buNone/>
            </a:pPr>
            <a:endParaRPr kumimoji="1" lang="fr-FR" altLang="en-US">
              <a:latin typeface="Tahoma" panose="020B0604030504040204" pitchFamily="34" charset="0"/>
            </a:endParaRPr>
          </a:p>
        </p:txBody>
      </p:sp>
      <p:sp>
        <p:nvSpPr>
          <p:cNvPr id="1027" name="Rectangle 3">
            <a:extLst>
              <a:ext uri="{FF2B5EF4-FFF2-40B4-BE49-F238E27FC236}">
                <a16:creationId xmlns:a16="http://schemas.microsoft.com/office/drawing/2014/main" id="{AF9C718E-F96C-DC0B-5B89-F87D1936B038}"/>
              </a:ext>
            </a:extLst>
          </p:cNvPr>
          <p:cNvSpPr>
            <a:spLocks noChangeArrowheads="1"/>
          </p:cNvSpPr>
          <p:nvPr/>
        </p:nvSpPr>
        <p:spPr bwMode="ltGray">
          <a:xfrm>
            <a:off x="800100" y="557213"/>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1pPr>
            <a:lvl2pPr marL="742950" indent="-28575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4pPr>
            <a:lvl5pPr marL="20574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9pPr>
          </a:lstStyle>
          <a:p>
            <a:pPr algn="ctr" eaLnBrk="1" hangingPunct="1">
              <a:spcBef>
                <a:spcPct val="0"/>
              </a:spcBef>
              <a:buClrTx/>
              <a:buFontTx/>
              <a:buNone/>
            </a:pPr>
            <a:endParaRPr kumimoji="1" lang="fr-FR" altLang="en-US">
              <a:latin typeface="Tahoma" panose="020B0604030504040204" pitchFamily="34" charset="0"/>
            </a:endParaRPr>
          </a:p>
        </p:txBody>
      </p:sp>
      <p:sp>
        <p:nvSpPr>
          <p:cNvPr id="1028" name="Rectangle 4">
            <a:extLst>
              <a:ext uri="{FF2B5EF4-FFF2-40B4-BE49-F238E27FC236}">
                <a16:creationId xmlns:a16="http://schemas.microsoft.com/office/drawing/2014/main" id="{335A42DE-A245-0837-5C66-12FCD1C93FF4}"/>
              </a:ext>
            </a:extLst>
          </p:cNvPr>
          <p:cNvSpPr>
            <a:spLocks noChangeArrowheads="1"/>
          </p:cNvSpPr>
          <p:nvPr/>
        </p:nvSpPr>
        <p:spPr bwMode="ltGray">
          <a:xfrm>
            <a:off x="541338" y="979488"/>
            <a:ext cx="422275" cy="4746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1pPr>
            <a:lvl2pPr marL="742950" indent="-28575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4pPr>
            <a:lvl5pPr marL="20574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9pPr>
          </a:lstStyle>
          <a:p>
            <a:pPr algn="ctr" eaLnBrk="1" hangingPunct="1">
              <a:spcBef>
                <a:spcPct val="0"/>
              </a:spcBef>
              <a:buClrTx/>
              <a:buFontTx/>
              <a:buNone/>
            </a:pPr>
            <a:endParaRPr kumimoji="1" lang="fr-FR" altLang="en-US">
              <a:latin typeface="Tahoma" panose="020B0604030504040204" pitchFamily="34" charset="0"/>
            </a:endParaRPr>
          </a:p>
        </p:txBody>
      </p:sp>
      <p:sp>
        <p:nvSpPr>
          <p:cNvPr id="1029" name="Rectangle 5">
            <a:extLst>
              <a:ext uri="{FF2B5EF4-FFF2-40B4-BE49-F238E27FC236}">
                <a16:creationId xmlns:a16="http://schemas.microsoft.com/office/drawing/2014/main" id="{E7AE0512-031D-DF0C-93A6-1D7D3F2CF376}"/>
              </a:ext>
            </a:extLst>
          </p:cNvPr>
          <p:cNvSpPr>
            <a:spLocks noChangeArrowheads="1"/>
          </p:cNvSpPr>
          <p:nvPr/>
        </p:nvSpPr>
        <p:spPr bwMode="ltGray">
          <a:xfrm>
            <a:off x="911225" y="979488"/>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1pPr>
            <a:lvl2pPr marL="742950" indent="-28575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4pPr>
            <a:lvl5pPr marL="20574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9pPr>
          </a:lstStyle>
          <a:p>
            <a:pPr algn="ctr" eaLnBrk="1" hangingPunct="1">
              <a:spcBef>
                <a:spcPct val="0"/>
              </a:spcBef>
              <a:buClrTx/>
              <a:buFontTx/>
              <a:buNone/>
            </a:pPr>
            <a:endParaRPr kumimoji="1" lang="fr-FR" altLang="en-US">
              <a:latin typeface="Tahoma" panose="020B0604030504040204" pitchFamily="34" charset="0"/>
            </a:endParaRPr>
          </a:p>
        </p:txBody>
      </p:sp>
      <p:sp>
        <p:nvSpPr>
          <p:cNvPr id="1030" name="Rectangle 6">
            <a:extLst>
              <a:ext uri="{FF2B5EF4-FFF2-40B4-BE49-F238E27FC236}">
                <a16:creationId xmlns:a16="http://schemas.microsoft.com/office/drawing/2014/main" id="{938A5E32-011D-900E-29CB-48E51983B76B}"/>
              </a:ext>
            </a:extLst>
          </p:cNvPr>
          <p:cNvSpPr>
            <a:spLocks noChangeArrowheads="1"/>
          </p:cNvSpPr>
          <p:nvPr/>
        </p:nvSpPr>
        <p:spPr bwMode="ltGray">
          <a:xfrm>
            <a:off x="127000" y="906463"/>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1pPr>
            <a:lvl2pPr marL="742950" indent="-28575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4pPr>
            <a:lvl5pPr marL="20574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9pPr>
          </a:lstStyle>
          <a:p>
            <a:pPr algn="ctr" eaLnBrk="1" hangingPunct="1">
              <a:spcBef>
                <a:spcPct val="0"/>
              </a:spcBef>
              <a:buClrTx/>
              <a:buFontTx/>
              <a:buNone/>
            </a:pPr>
            <a:endParaRPr kumimoji="1" lang="fr-FR" altLang="en-US">
              <a:latin typeface="Tahoma" panose="020B0604030504040204" pitchFamily="34" charset="0"/>
            </a:endParaRPr>
          </a:p>
        </p:txBody>
      </p:sp>
      <p:sp>
        <p:nvSpPr>
          <p:cNvPr id="1031" name="Rectangle 7">
            <a:extLst>
              <a:ext uri="{FF2B5EF4-FFF2-40B4-BE49-F238E27FC236}">
                <a16:creationId xmlns:a16="http://schemas.microsoft.com/office/drawing/2014/main" id="{5E1AFBDE-D2D2-8DD6-2DDD-B4D64212F0B0}"/>
              </a:ext>
            </a:extLst>
          </p:cNvPr>
          <p:cNvSpPr>
            <a:spLocks noChangeArrowheads="1"/>
          </p:cNvSpPr>
          <p:nvPr/>
        </p:nvSpPr>
        <p:spPr bwMode="gray">
          <a:xfrm>
            <a:off x="762000" y="4572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1pPr>
            <a:lvl2pPr marL="742950" indent="-28575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4pPr>
            <a:lvl5pPr marL="20574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9pPr>
          </a:lstStyle>
          <a:p>
            <a:pPr algn="ctr" eaLnBrk="1" hangingPunct="1">
              <a:spcBef>
                <a:spcPct val="0"/>
              </a:spcBef>
              <a:buClrTx/>
              <a:buFontTx/>
              <a:buNone/>
            </a:pPr>
            <a:endParaRPr kumimoji="1" lang="fr-FR" altLang="en-US">
              <a:latin typeface="Tahoma" panose="020B0604030504040204" pitchFamily="34" charset="0"/>
            </a:endParaRPr>
          </a:p>
        </p:txBody>
      </p:sp>
      <p:sp>
        <p:nvSpPr>
          <p:cNvPr id="1032" name="Rectangle 8">
            <a:extLst>
              <a:ext uri="{FF2B5EF4-FFF2-40B4-BE49-F238E27FC236}">
                <a16:creationId xmlns:a16="http://schemas.microsoft.com/office/drawing/2014/main" id="{2A9E80B8-EA4B-44FD-6D04-AF40A1AEF75F}"/>
              </a:ext>
            </a:extLst>
          </p:cNvPr>
          <p:cNvSpPr>
            <a:spLocks noChangeArrowheads="1"/>
          </p:cNvSpPr>
          <p:nvPr/>
        </p:nvSpPr>
        <p:spPr bwMode="gray">
          <a:xfrm>
            <a:off x="457200" y="121126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1pPr>
            <a:lvl2pPr marL="742950" indent="-28575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2pPr>
            <a:lvl3pPr marL="11430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3pPr>
            <a:lvl4pPr marL="16002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4pPr>
            <a:lvl5pPr marL="2057400" indent="-228600">
              <a:spcBef>
                <a:spcPct val="40000"/>
              </a:spcBef>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40000"/>
              </a:spcBef>
              <a:spcAft>
                <a:spcPct val="0"/>
              </a:spcAft>
              <a:buClr>
                <a:schemeClr val="hlink"/>
              </a:buClr>
              <a:buFont typeface="Wingdings" pitchFamily="2" charset="2"/>
              <a:buChar char="§"/>
              <a:defRPr sz="2400">
                <a:solidFill>
                  <a:schemeClr val="tx1"/>
                </a:solidFill>
                <a:latin typeface="Comic Sans MS" panose="030F0902030302020204" pitchFamily="66" charset="0"/>
                <a:ea typeface="ＭＳ Ｐゴシック" panose="020B0600070205080204" pitchFamily="34" charset="-128"/>
              </a:defRPr>
            </a:lvl9pPr>
          </a:lstStyle>
          <a:p>
            <a:pPr algn="ctr" eaLnBrk="1" hangingPunct="1">
              <a:spcBef>
                <a:spcPct val="0"/>
              </a:spcBef>
              <a:buClrTx/>
              <a:buFontTx/>
              <a:buNone/>
            </a:pPr>
            <a:endParaRPr kumimoji="1" lang="fr-FR" altLang="en-US">
              <a:latin typeface="Tahoma" panose="020B0604030504040204" pitchFamily="34" charset="0"/>
            </a:endParaRPr>
          </a:p>
        </p:txBody>
      </p:sp>
      <p:sp>
        <p:nvSpPr>
          <p:cNvPr id="1033" name="Rectangle 9">
            <a:extLst>
              <a:ext uri="{FF2B5EF4-FFF2-40B4-BE49-F238E27FC236}">
                <a16:creationId xmlns:a16="http://schemas.microsoft.com/office/drawing/2014/main" id="{4EDDFD7A-EF37-889C-7B67-09BED523FBCB}"/>
              </a:ext>
            </a:extLst>
          </p:cNvPr>
          <p:cNvSpPr>
            <a:spLocks noGrp="1" noChangeArrowheads="1"/>
          </p:cNvSpPr>
          <p:nvPr>
            <p:ph type="title"/>
          </p:nvPr>
        </p:nvSpPr>
        <p:spPr bwMode="auto">
          <a:xfrm>
            <a:off x="1371600" y="76200"/>
            <a:ext cx="77930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1034" name="Rectangle 10">
            <a:extLst>
              <a:ext uri="{FF2B5EF4-FFF2-40B4-BE49-F238E27FC236}">
                <a16:creationId xmlns:a16="http://schemas.microsoft.com/office/drawing/2014/main" id="{0D341FC3-870B-FEA8-D63F-FF4A8B870B0A}"/>
              </a:ext>
            </a:extLst>
          </p:cNvPr>
          <p:cNvSpPr>
            <a:spLocks noGrp="1" noChangeArrowheads="1"/>
          </p:cNvSpPr>
          <p:nvPr>
            <p:ph type="body" idx="1"/>
          </p:nvPr>
        </p:nvSpPr>
        <p:spPr bwMode="auto">
          <a:xfrm>
            <a:off x="685800" y="1600200"/>
            <a:ext cx="822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64523" name="Rectangle 11">
            <a:extLst>
              <a:ext uri="{FF2B5EF4-FFF2-40B4-BE49-F238E27FC236}">
                <a16:creationId xmlns:a16="http://schemas.microsoft.com/office/drawing/2014/main" id="{D8452067-7D34-4620-41A6-75C0905931F0}"/>
              </a:ext>
            </a:extLst>
          </p:cNvPr>
          <p:cNvSpPr>
            <a:spLocks noGrp="1" noChangeArrowheads="1"/>
          </p:cNvSpPr>
          <p:nvPr>
            <p:ph type="dt" sz="half" idx="2"/>
          </p:nvPr>
        </p:nvSpPr>
        <p:spPr bwMode="auto">
          <a:xfrm>
            <a:off x="914400" y="63246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spcBef>
                <a:spcPct val="0"/>
              </a:spcBef>
              <a:buClrTx/>
              <a:buFontTx/>
              <a:buNone/>
              <a:defRPr sz="1400">
                <a:latin typeface="Tahoma" charset="0"/>
                <a:ea typeface="ＭＳ Ｐゴシック" charset="0"/>
                <a:cs typeface="+mn-cs"/>
              </a:defRPr>
            </a:lvl1pPr>
          </a:lstStyle>
          <a:p>
            <a:pPr>
              <a:defRPr/>
            </a:pPr>
            <a:endParaRPr lang="en-GB"/>
          </a:p>
        </p:txBody>
      </p:sp>
      <p:sp>
        <p:nvSpPr>
          <p:cNvPr id="64524" name="Rectangle 12">
            <a:extLst>
              <a:ext uri="{FF2B5EF4-FFF2-40B4-BE49-F238E27FC236}">
                <a16:creationId xmlns:a16="http://schemas.microsoft.com/office/drawing/2014/main" id="{1C5F0B6C-11DD-F8F0-6E10-EF3002D1B24F}"/>
              </a:ext>
            </a:extLst>
          </p:cNvPr>
          <p:cNvSpPr>
            <a:spLocks noGrp="1" noChangeArrowheads="1"/>
          </p:cNvSpPr>
          <p:nvPr>
            <p:ph type="ftr" sz="quarter" idx="3"/>
          </p:nvPr>
        </p:nvSpPr>
        <p:spPr bwMode="auto">
          <a:xfrm>
            <a:off x="3352800" y="63246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spcBef>
                <a:spcPct val="0"/>
              </a:spcBef>
              <a:buClrTx/>
              <a:buFontTx/>
              <a:buNone/>
              <a:defRPr sz="1400">
                <a:latin typeface="Tahoma" charset="0"/>
                <a:ea typeface="ＭＳ Ｐゴシック" charset="0"/>
                <a:cs typeface="+mn-cs"/>
              </a:defRPr>
            </a:lvl1pPr>
          </a:lstStyle>
          <a:p>
            <a:pPr>
              <a:defRPr/>
            </a:pPr>
            <a:endParaRPr lang="en-GB"/>
          </a:p>
        </p:txBody>
      </p:sp>
      <p:sp>
        <p:nvSpPr>
          <p:cNvPr id="64525" name="Rectangle 13">
            <a:extLst>
              <a:ext uri="{FF2B5EF4-FFF2-40B4-BE49-F238E27FC236}">
                <a16:creationId xmlns:a16="http://schemas.microsoft.com/office/drawing/2014/main" id="{AD83A7C1-A030-3DD8-3FAC-CA527341C994}"/>
              </a:ext>
            </a:extLst>
          </p:cNvPr>
          <p:cNvSpPr>
            <a:spLocks noGrp="1" noChangeArrowheads="1"/>
          </p:cNvSpPr>
          <p:nvPr>
            <p:ph type="sldNum" sz="quarter" idx="4"/>
          </p:nvPr>
        </p:nvSpPr>
        <p:spPr bwMode="auto">
          <a:xfrm>
            <a:off x="6781800" y="63246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FontTx/>
              <a:buNone/>
              <a:defRPr sz="1400" smtClean="0">
                <a:latin typeface="Tahoma" panose="020B0604030504040204" pitchFamily="34" charset="0"/>
              </a:defRPr>
            </a:lvl1pPr>
          </a:lstStyle>
          <a:p>
            <a:pPr>
              <a:defRPr/>
            </a:pPr>
            <a:fld id="{2AEBDF87-8557-9646-9B31-4211DCCC4941}"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920"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txStyles>
    <p:titleStyle>
      <a:lvl1pPr algn="l" rtl="0" eaLnBrk="0" fontAlgn="base" hangingPunct="0">
        <a:spcBef>
          <a:spcPct val="0"/>
        </a:spcBef>
        <a:spcAft>
          <a:spcPct val="0"/>
        </a:spcAft>
        <a:defRPr sz="3600">
          <a:solidFill>
            <a:schemeClr val="tx2"/>
          </a:solidFill>
          <a:latin typeface="+mj-lt"/>
          <a:ea typeface="+mj-ea"/>
          <a:cs typeface="ＭＳ Ｐゴシック" charset="0"/>
        </a:defRPr>
      </a:lvl1pPr>
      <a:lvl2pPr algn="l" rtl="0" eaLnBrk="0" fontAlgn="base" hangingPunct="0">
        <a:spcBef>
          <a:spcPct val="0"/>
        </a:spcBef>
        <a:spcAft>
          <a:spcPct val="0"/>
        </a:spcAft>
        <a:defRPr sz="3600">
          <a:solidFill>
            <a:schemeClr val="tx2"/>
          </a:solidFill>
          <a:latin typeface="Comic Sans MS" charset="0"/>
          <a:ea typeface="ＭＳ Ｐゴシック" charset="0"/>
          <a:cs typeface="ＭＳ Ｐゴシック" charset="0"/>
        </a:defRPr>
      </a:lvl2pPr>
      <a:lvl3pPr algn="l" rtl="0" eaLnBrk="0" fontAlgn="base" hangingPunct="0">
        <a:spcBef>
          <a:spcPct val="0"/>
        </a:spcBef>
        <a:spcAft>
          <a:spcPct val="0"/>
        </a:spcAft>
        <a:defRPr sz="3600">
          <a:solidFill>
            <a:schemeClr val="tx2"/>
          </a:solidFill>
          <a:latin typeface="Comic Sans MS" charset="0"/>
          <a:ea typeface="ＭＳ Ｐゴシック" charset="0"/>
          <a:cs typeface="ＭＳ Ｐゴシック" charset="0"/>
        </a:defRPr>
      </a:lvl3pPr>
      <a:lvl4pPr algn="l" rtl="0" eaLnBrk="0" fontAlgn="base" hangingPunct="0">
        <a:spcBef>
          <a:spcPct val="0"/>
        </a:spcBef>
        <a:spcAft>
          <a:spcPct val="0"/>
        </a:spcAft>
        <a:defRPr sz="3600">
          <a:solidFill>
            <a:schemeClr val="tx2"/>
          </a:solidFill>
          <a:latin typeface="Comic Sans MS" charset="0"/>
          <a:ea typeface="ＭＳ Ｐゴシック" charset="0"/>
          <a:cs typeface="ＭＳ Ｐゴシック" charset="0"/>
        </a:defRPr>
      </a:lvl4pPr>
      <a:lvl5pPr algn="l" rtl="0" eaLnBrk="0" fontAlgn="base" hangingPunct="0">
        <a:spcBef>
          <a:spcPct val="0"/>
        </a:spcBef>
        <a:spcAft>
          <a:spcPct val="0"/>
        </a:spcAft>
        <a:defRPr sz="3600">
          <a:solidFill>
            <a:schemeClr val="tx2"/>
          </a:solidFill>
          <a:latin typeface="Comic Sans MS" charset="0"/>
          <a:ea typeface="ＭＳ Ｐゴシック" charset="0"/>
          <a:cs typeface="ＭＳ Ｐゴシック" charset="0"/>
        </a:defRPr>
      </a:lvl5pPr>
      <a:lvl6pPr marL="457200" algn="l" rtl="0" fontAlgn="base">
        <a:spcBef>
          <a:spcPct val="0"/>
        </a:spcBef>
        <a:spcAft>
          <a:spcPct val="0"/>
        </a:spcAft>
        <a:defRPr sz="3600">
          <a:solidFill>
            <a:schemeClr val="tx2"/>
          </a:solidFill>
          <a:latin typeface="Comic Sans MS" charset="0"/>
          <a:ea typeface="ＭＳ Ｐゴシック" charset="0"/>
        </a:defRPr>
      </a:lvl6pPr>
      <a:lvl7pPr marL="914400" algn="l" rtl="0" fontAlgn="base">
        <a:spcBef>
          <a:spcPct val="0"/>
        </a:spcBef>
        <a:spcAft>
          <a:spcPct val="0"/>
        </a:spcAft>
        <a:defRPr sz="3600">
          <a:solidFill>
            <a:schemeClr val="tx2"/>
          </a:solidFill>
          <a:latin typeface="Comic Sans MS" charset="0"/>
          <a:ea typeface="ＭＳ Ｐゴシック" charset="0"/>
        </a:defRPr>
      </a:lvl7pPr>
      <a:lvl8pPr marL="1371600" algn="l" rtl="0" fontAlgn="base">
        <a:spcBef>
          <a:spcPct val="0"/>
        </a:spcBef>
        <a:spcAft>
          <a:spcPct val="0"/>
        </a:spcAft>
        <a:defRPr sz="3600">
          <a:solidFill>
            <a:schemeClr val="tx2"/>
          </a:solidFill>
          <a:latin typeface="Comic Sans MS" charset="0"/>
          <a:ea typeface="ＭＳ Ｐゴシック" charset="0"/>
        </a:defRPr>
      </a:lvl8pPr>
      <a:lvl9pPr marL="1828800" algn="l" rtl="0" fontAlgn="base">
        <a:spcBef>
          <a:spcPct val="0"/>
        </a:spcBef>
        <a:spcAft>
          <a:spcPct val="0"/>
        </a:spcAft>
        <a:defRPr sz="3600">
          <a:solidFill>
            <a:schemeClr val="tx2"/>
          </a:solidFill>
          <a:latin typeface="Comic Sans MS" charset="0"/>
          <a:ea typeface="ＭＳ Ｐゴシック"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l.cam.ac.uk/~jac22"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cl.cam.ac.uk/~jac22"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1115616" y="317150"/>
            <a:ext cx="8523000" cy="803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Well</a:t>
            </a:r>
            <a:endParaRPr sz="2400" b="0" i="0" u="none" strike="noStrike" cap="none">
              <a:solidFill>
                <a:schemeClr val="lt1"/>
              </a:solidFill>
              <a:latin typeface="Open Sans"/>
              <a:ea typeface="Open Sans"/>
              <a:cs typeface="Open Sans"/>
              <a:sym typeface="Open Sans"/>
            </a:endParaRPr>
          </a:p>
        </p:txBody>
      </p:sp>
      <p:sp>
        <p:nvSpPr>
          <p:cNvPr id="70" name="Google Shape;70;p12"/>
          <p:cNvSpPr txBox="1">
            <a:spLocks noGrp="1"/>
          </p:cNvSpPr>
          <p:nvPr>
            <p:ph type="body" idx="4294967295"/>
          </p:nvPr>
        </p:nvSpPr>
        <p:spPr>
          <a:xfrm>
            <a:off x="401925" y="1521936"/>
            <a:ext cx="7879500" cy="493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dirty="0">
                <a:solidFill>
                  <a:srgbClr val="434343"/>
                </a:solidFill>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100" dirty="0">
              <a:solidFill>
                <a:srgbClr val="434343"/>
              </a:solidFill>
            </a:endParaRPr>
          </a:p>
          <a:p>
            <a:pPr marL="0" lvl="0" indent="0" algn="l" rtl="0">
              <a:lnSpc>
                <a:spcPct val="115000"/>
              </a:lnSpc>
              <a:spcBef>
                <a:spcPts val="600"/>
              </a:spcBef>
              <a:spcAft>
                <a:spcPts val="0"/>
              </a:spcAft>
              <a:buNone/>
            </a:pPr>
            <a:r>
              <a:rPr lang="en-US" sz="1100" dirty="0">
                <a:solidFill>
                  <a:srgbClr val="434343"/>
                </a:solidFill>
              </a:rPr>
              <a:t>As a reminder:</a:t>
            </a:r>
            <a:endParaRPr sz="1100" dirty="0">
              <a:solidFill>
                <a:srgbClr val="434343"/>
              </a:solidFill>
            </a:endParaRPr>
          </a:p>
          <a:p>
            <a:pPr marL="457200" lvl="0" indent="-298450" algn="l" rtl="0">
              <a:spcBef>
                <a:spcPts val="600"/>
              </a:spcBef>
              <a:spcAft>
                <a:spcPts val="0"/>
              </a:spcAft>
              <a:buClr>
                <a:srgbClr val="434343"/>
              </a:buClr>
              <a:buSzPts val="1100"/>
              <a:buChar char="●"/>
            </a:pPr>
            <a:r>
              <a:rPr lang="en-US" sz="1100" dirty="0">
                <a:solidFill>
                  <a:srgbClr val="434343"/>
                </a:solidFill>
              </a:rPr>
              <a:t>By participating in the IETF, you agree to follow IETF processes and policies.</a:t>
            </a:r>
            <a:endParaRPr sz="1100" dirty="0">
              <a:solidFill>
                <a:srgbClr val="434343"/>
              </a:solidFill>
            </a:endParaRPr>
          </a:p>
          <a:p>
            <a:pPr marL="457200" lvl="0" indent="-298450" algn="l" rtl="0">
              <a:spcBef>
                <a:spcPts val="200"/>
              </a:spcBef>
              <a:spcAft>
                <a:spcPts val="0"/>
              </a:spcAft>
              <a:buClr>
                <a:srgbClr val="434343"/>
              </a:buClr>
              <a:buSzPts val="1100"/>
              <a:buChar char="●"/>
            </a:pPr>
            <a:r>
              <a:rPr lang="en-US" sz="1100" dirty="0">
                <a:solidFill>
                  <a:srgbClr val="434343"/>
                </a:solidFill>
              </a:rPr>
              <a:t>If you are aware that any IETF contribution is covered by patents or patent applications that are owned or controlled by you or your sponsor, you must disclose that fact, or not participate in the discussion.</a:t>
            </a:r>
            <a:endParaRPr sz="1100" dirty="0">
              <a:solidFill>
                <a:srgbClr val="434343"/>
              </a:solidFill>
            </a:endParaRPr>
          </a:p>
          <a:p>
            <a:pPr marL="457200" lvl="0" indent="-298450" algn="l" rtl="0">
              <a:spcBef>
                <a:spcPts val="200"/>
              </a:spcBef>
              <a:spcAft>
                <a:spcPts val="0"/>
              </a:spcAft>
              <a:buClr>
                <a:srgbClr val="434343"/>
              </a:buClr>
              <a:buSzPts val="1100"/>
              <a:buChar char="●"/>
            </a:pPr>
            <a:r>
              <a:rPr lang="en-US" sz="1100" dirty="0">
                <a:solidFill>
                  <a:srgbClr val="434343"/>
                </a:solidFill>
              </a:rPr>
              <a:t>As a participant in or attendee to any IETF activity you acknowledge that written, audio, video, and photographic records of meetings may be made public.</a:t>
            </a:r>
            <a:endParaRPr sz="1100" dirty="0">
              <a:solidFill>
                <a:srgbClr val="434343"/>
              </a:solidFill>
            </a:endParaRPr>
          </a:p>
          <a:p>
            <a:pPr marL="457200" lvl="0" indent="-298450" algn="l" rtl="0">
              <a:spcBef>
                <a:spcPts val="200"/>
              </a:spcBef>
              <a:spcAft>
                <a:spcPts val="0"/>
              </a:spcAft>
              <a:buClr>
                <a:srgbClr val="434343"/>
              </a:buClr>
              <a:buSzPts val="1100"/>
              <a:buChar char="●"/>
            </a:pPr>
            <a:r>
              <a:rPr lang="en-US" sz="1100" dirty="0">
                <a:solidFill>
                  <a:srgbClr val="434343"/>
                </a:solidFill>
              </a:rPr>
              <a:t>Personal information that you provide to IETF will be handled in accordance with the IETF Privacy Statement.</a:t>
            </a:r>
            <a:endParaRPr sz="1100" dirty="0">
              <a:solidFill>
                <a:srgbClr val="434343"/>
              </a:solidFill>
            </a:endParaRPr>
          </a:p>
          <a:p>
            <a:pPr marL="457200" lvl="0" indent="-298450" algn="l" rtl="0">
              <a:spcBef>
                <a:spcPts val="200"/>
              </a:spcBef>
              <a:spcAft>
                <a:spcPts val="0"/>
              </a:spcAft>
              <a:buClr>
                <a:srgbClr val="434343"/>
              </a:buClr>
              <a:buSzPts val="1100"/>
              <a:buChar char="●"/>
            </a:pPr>
            <a:r>
              <a:rPr lang="en-US" sz="1100" dirty="0">
                <a:solidFill>
                  <a:srgbClr val="434343"/>
                </a:solidFill>
              </a:rPr>
              <a:t>As a participant or attendee, you agree to work respectfully with other participants; please contact the </a:t>
            </a:r>
            <a:r>
              <a:rPr lang="en-US" sz="1100" dirty="0" err="1">
                <a:solidFill>
                  <a:srgbClr val="434343"/>
                </a:solidFill>
              </a:rPr>
              <a:t>ombudsteam</a:t>
            </a:r>
            <a:r>
              <a:rPr lang="en-US" sz="1100" dirty="0">
                <a:solidFill>
                  <a:srgbClr val="434343"/>
                </a:solidFill>
              </a:rPr>
              <a:t> (</a:t>
            </a:r>
            <a:r>
              <a:rPr lang="en-US" sz="1100" dirty="0">
                <a:solidFill>
                  <a:srgbClr val="434343"/>
                </a:solidFill>
                <a:uFill>
                  <a:noFill/>
                </a:uFill>
                <a:hlinkClick r:id="rId3"/>
              </a:rPr>
              <a:t>https://www.ietf.org/contact/ombudsteam/</a:t>
            </a:r>
            <a:r>
              <a:rPr lang="en-US" sz="1100" dirty="0">
                <a:solidFill>
                  <a:srgbClr val="434343"/>
                </a:solidFill>
              </a:rPr>
              <a:t>) if you have questions or concerns about this.</a:t>
            </a:r>
            <a:endParaRPr sz="1100" dirty="0">
              <a:solidFill>
                <a:srgbClr val="434343"/>
              </a:solidFill>
            </a:endParaRPr>
          </a:p>
          <a:p>
            <a:pPr marL="0" lvl="0" indent="0" algn="l" rtl="0">
              <a:lnSpc>
                <a:spcPct val="100000"/>
              </a:lnSpc>
              <a:spcBef>
                <a:spcPts val="200"/>
              </a:spcBef>
              <a:spcAft>
                <a:spcPts val="0"/>
              </a:spcAft>
              <a:buNone/>
            </a:pPr>
            <a:br>
              <a:rPr lang="en-US" sz="1100" dirty="0">
                <a:solidFill>
                  <a:srgbClr val="434343"/>
                </a:solidFill>
              </a:rPr>
            </a:br>
            <a:r>
              <a:rPr lang="en-US" sz="1100" dirty="0">
                <a:solidFill>
                  <a:srgbClr val="434343"/>
                </a:solidFill>
              </a:rPr>
              <a:t>Definitive information is in the documents listed below and other IETF BCPs. For advice, please talk to WG chairs or ADs:</a:t>
            </a:r>
            <a:endParaRPr sz="1100" dirty="0">
              <a:solidFill>
                <a:srgbClr val="434343"/>
              </a:solidFill>
            </a:endParaRPr>
          </a:p>
          <a:p>
            <a:pPr marL="457200" lvl="0" indent="-298450" algn="l" rtl="0">
              <a:spcBef>
                <a:spcPts val="600"/>
              </a:spcBef>
              <a:spcAft>
                <a:spcPts val="0"/>
              </a:spcAft>
              <a:buClr>
                <a:srgbClr val="434343"/>
              </a:buClr>
              <a:buSzPts val="1100"/>
              <a:buChar char="●"/>
            </a:pPr>
            <a:r>
              <a:rPr lang="en-US" sz="1100" dirty="0">
                <a:solidFill>
                  <a:srgbClr val="434343"/>
                </a:solidFill>
                <a:uFill>
                  <a:noFill/>
                </a:uFill>
                <a:hlinkClick r:id="rId4"/>
              </a:rPr>
              <a:t>BCP 9</a:t>
            </a:r>
            <a:r>
              <a:rPr lang="en-US" sz="1100" dirty="0">
                <a:solidFill>
                  <a:srgbClr val="434343"/>
                </a:solidFill>
              </a:rPr>
              <a:t> (Internet Standards Process)</a:t>
            </a:r>
            <a:endParaRPr sz="1100" dirty="0">
              <a:solidFill>
                <a:srgbClr val="434343"/>
              </a:solidFill>
            </a:endParaRPr>
          </a:p>
          <a:p>
            <a:pPr marL="457200" lvl="0" indent="-298450" algn="l" rtl="0">
              <a:spcBef>
                <a:spcPts val="0"/>
              </a:spcBef>
              <a:spcAft>
                <a:spcPts val="0"/>
              </a:spcAft>
              <a:buClr>
                <a:srgbClr val="434343"/>
              </a:buClr>
              <a:buSzPts val="1100"/>
              <a:buChar char="●"/>
            </a:pPr>
            <a:r>
              <a:rPr lang="en-US" sz="1100" dirty="0">
                <a:solidFill>
                  <a:srgbClr val="434343"/>
                </a:solidFill>
                <a:uFill>
                  <a:noFill/>
                </a:uFill>
                <a:hlinkClick r:id="rId5"/>
              </a:rPr>
              <a:t>BCP 25</a:t>
            </a:r>
            <a:r>
              <a:rPr lang="en-US" sz="1100" dirty="0">
                <a:solidFill>
                  <a:srgbClr val="434343"/>
                </a:solidFill>
              </a:rPr>
              <a:t> (Working Group processes)</a:t>
            </a:r>
            <a:endParaRPr sz="1100" dirty="0">
              <a:solidFill>
                <a:srgbClr val="434343"/>
              </a:solidFill>
            </a:endParaRPr>
          </a:p>
          <a:p>
            <a:pPr marL="457200" lvl="0" indent="-298450" algn="l" rtl="0">
              <a:spcBef>
                <a:spcPts val="0"/>
              </a:spcBef>
              <a:spcAft>
                <a:spcPts val="0"/>
              </a:spcAft>
              <a:buClr>
                <a:srgbClr val="434343"/>
              </a:buClr>
              <a:buSzPts val="1100"/>
              <a:buChar char="●"/>
            </a:pPr>
            <a:r>
              <a:rPr lang="en-US" sz="1100" dirty="0">
                <a:solidFill>
                  <a:srgbClr val="434343"/>
                </a:solidFill>
                <a:uFill>
                  <a:noFill/>
                </a:uFill>
                <a:hlinkClick r:id="rId5"/>
              </a:rPr>
              <a:t>BCP 25</a:t>
            </a:r>
            <a:r>
              <a:rPr lang="en-US" sz="1100" dirty="0">
                <a:solidFill>
                  <a:srgbClr val="434343"/>
                </a:solidFill>
              </a:rPr>
              <a:t> (Anti-Harassment Procedures) </a:t>
            </a:r>
            <a:endParaRPr sz="1100" dirty="0">
              <a:solidFill>
                <a:srgbClr val="434343"/>
              </a:solidFill>
            </a:endParaRPr>
          </a:p>
          <a:p>
            <a:pPr marL="457200" lvl="0" indent="-298450" algn="l" rtl="0">
              <a:spcBef>
                <a:spcPts val="0"/>
              </a:spcBef>
              <a:spcAft>
                <a:spcPts val="0"/>
              </a:spcAft>
              <a:buClr>
                <a:srgbClr val="434343"/>
              </a:buClr>
              <a:buSzPts val="1100"/>
              <a:buChar char="●"/>
            </a:pPr>
            <a:r>
              <a:rPr lang="en-US" sz="1100" dirty="0">
                <a:solidFill>
                  <a:srgbClr val="434343"/>
                </a:solidFill>
                <a:uFill>
                  <a:noFill/>
                </a:uFill>
                <a:hlinkClick r:id="rId6"/>
              </a:rPr>
              <a:t>BCP 54</a:t>
            </a:r>
            <a:r>
              <a:rPr lang="en-US" sz="1100" dirty="0">
                <a:solidFill>
                  <a:srgbClr val="434343"/>
                </a:solidFill>
              </a:rPr>
              <a:t> (Code of Conduct)</a:t>
            </a:r>
            <a:endParaRPr sz="1100" dirty="0">
              <a:solidFill>
                <a:srgbClr val="434343"/>
              </a:solidFill>
            </a:endParaRPr>
          </a:p>
          <a:p>
            <a:pPr marL="457200" lvl="0" indent="-298450" algn="l" rtl="0">
              <a:spcBef>
                <a:spcPts val="0"/>
              </a:spcBef>
              <a:spcAft>
                <a:spcPts val="0"/>
              </a:spcAft>
              <a:buClr>
                <a:srgbClr val="434343"/>
              </a:buClr>
              <a:buSzPts val="1100"/>
              <a:buChar char="●"/>
            </a:pPr>
            <a:r>
              <a:rPr lang="en-US" sz="1100" dirty="0">
                <a:solidFill>
                  <a:srgbClr val="434343"/>
                </a:solidFill>
                <a:uFill>
                  <a:noFill/>
                </a:uFill>
                <a:hlinkClick r:id="rId7"/>
              </a:rPr>
              <a:t>BCP 78</a:t>
            </a:r>
            <a:r>
              <a:rPr lang="en-US" sz="1100" dirty="0">
                <a:solidFill>
                  <a:srgbClr val="434343"/>
                </a:solidFill>
              </a:rPr>
              <a:t> (Copyright)</a:t>
            </a:r>
            <a:endParaRPr sz="1100" dirty="0">
              <a:solidFill>
                <a:srgbClr val="434343"/>
              </a:solidFill>
            </a:endParaRPr>
          </a:p>
          <a:p>
            <a:pPr marL="457200" lvl="0" indent="-298450" algn="l" rtl="0">
              <a:spcBef>
                <a:spcPts val="0"/>
              </a:spcBef>
              <a:spcAft>
                <a:spcPts val="0"/>
              </a:spcAft>
              <a:buClr>
                <a:srgbClr val="434343"/>
              </a:buClr>
              <a:buSzPts val="1100"/>
              <a:buChar char="●"/>
            </a:pPr>
            <a:r>
              <a:rPr lang="en-US" sz="1100" dirty="0">
                <a:solidFill>
                  <a:srgbClr val="434343"/>
                </a:solidFill>
                <a:uFill>
                  <a:noFill/>
                </a:uFill>
                <a:hlinkClick r:id="rId8"/>
              </a:rPr>
              <a:t>BCP 79</a:t>
            </a:r>
            <a:r>
              <a:rPr lang="en-US" sz="1100" dirty="0">
                <a:solidFill>
                  <a:srgbClr val="434343"/>
                </a:solidFill>
              </a:rPr>
              <a:t> (Patents, Participation)</a:t>
            </a:r>
            <a:endParaRPr sz="1100" dirty="0">
              <a:solidFill>
                <a:srgbClr val="434343"/>
              </a:solidFill>
            </a:endParaRPr>
          </a:p>
          <a:p>
            <a:pPr marL="457200" lvl="0" indent="-298450" algn="l" rtl="0">
              <a:spcBef>
                <a:spcPts val="0"/>
              </a:spcBef>
              <a:spcAft>
                <a:spcPts val="0"/>
              </a:spcAft>
              <a:buClr>
                <a:srgbClr val="434343"/>
              </a:buClr>
              <a:buSzPts val="1100"/>
              <a:buChar char="●"/>
            </a:pPr>
            <a:r>
              <a:rPr lang="en-US" sz="1100" dirty="0">
                <a:solidFill>
                  <a:srgbClr val="434343"/>
                </a:solidFill>
                <a:uFill>
                  <a:noFill/>
                </a:uFill>
                <a:hlinkClick r:id="rId9"/>
              </a:rPr>
              <a:t>https://www.ietf.org/privacy-policy/</a:t>
            </a:r>
            <a:r>
              <a:rPr lang="en-US" sz="1100" dirty="0">
                <a:solidFill>
                  <a:srgbClr val="434343"/>
                </a:solidFill>
              </a:rPr>
              <a:t>(Privacy Policy)</a:t>
            </a:r>
            <a:endParaRPr sz="1100" b="1" dirty="0">
              <a:solidFill>
                <a:srgbClr val="434343"/>
              </a:solidFill>
            </a:endParaRPr>
          </a:p>
        </p:txBody>
      </p:sp>
      <p:sp>
        <p:nvSpPr>
          <p:cNvPr id="71" name="Google Shape;71;p12"/>
          <p:cNvSpPr txBox="1">
            <a:spLocks noGrp="1"/>
          </p:cNvSpPr>
          <p:nvPr>
            <p:ph type="sldNum" idx="12"/>
          </p:nvPr>
        </p:nvSpPr>
        <p:spPr>
          <a:xfrm>
            <a:off x="78789" y="6252784"/>
            <a:ext cx="548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000"/>
              <a:buFont typeface="Arial"/>
              <a:buNone/>
            </a:pPr>
            <a:fld id="{00000000-1234-1234-1234-123412341234}" type="slidenum">
              <a:rPr lang="en-US"/>
              <a:t>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F925B1DF-CDC8-981B-5396-39782EC08A7E}"/>
              </a:ext>
            </a:extLst>
          </p:cNvPr>
          <p:cNvSpPr>
            <a:spLocks noGrp="1" noChangeArrowheads="1"/>
          </p:cNvSpPr>
          <p:nvPr>
            <p:ph type="title"/>
          </p:nvPr>
        </p:nvSpPr>
        <p:spPr/>
        <p:txBody>
          <a:bodyPr/>
          <a:lstStyle/>
          <a:p>
            <a:r>
              <a:rPr lang="en-US" altLang="en-US" dirty="0"/>
              <a:t>Multicast tale of woe</a:t>
            </a:r>
          </a:p>
        </p:txBody>
      </p:sp>
      <p:sp>
        <p:nvSpPr>
          <p:cNvPr id="17410" name="Content Placeholder 2">
            <a:extLst>
              <a:ext uri="{FF2B5EF4-FFF2-40B4-BE49-F238E27FC236}">
                <a16:creationId xmlns:a16="http://schemas.microsoft.com/office/drawing/2014/main" id="{CAFB0626-615C-A69C-B7E3-3034F4063CC7}"/>
              </a:ext>
            </a:extLst>
          </p:cNvPr>
          <p:cNvSpPr>
            <a:spLocks noGrp="1" noChangeArrowheads="1"/>
          </p:cNvSpPr>
          <p:nvPr>
            <p:ph idx="1"/>
          </p:nvPr>
        </p:nvSpPr>
        <p:spPr/>
        <p:txBody>
          <a:bodyPr/>
          <a:lstStyle/>
          <a:p>
            <a:r>
              <a:rPr lang="en-US" altLang="en-US" dirty="0"/>
              <a:t>DDoS – any (and all) sources get multicast multiplier</a:t>
            </a:r>
          </a:p>
          <a:p>
            <a:r>
              <a:rPr lang="en-US" altLang="en-US" dirty="0"/>
              <a:t>Billing – no-one knows how many. branches</a:t>
            </a:r>
          </a:p>
          <a:p>
            <a:r>
              <a:rPr lang="en-US" altLang="en-US" dirty="0"/>
              <a:t>Interdomain – no-one knows if any further branch points – aggregation and peering fails, because only half the mapping between topology &amp; resource use available</a:t>
            </a:r>
          </a:p>
          <a:p>
            <a:r>
              <a:rPr lang="en-US" altLang="en-US" dirty="0"/>
              <a:t>Add yours here…</a:t>
            </a:r>
          </a:p>
        </p:txBody>
      </p:sp>
    </p:spTree>
  </p:cSld>
  <p:clrMapOvr>
    <a:masterClrMapping/>
  </p:clrMapOvr>
  <mc:AlternateContent xmlns:mc="http://schemas.openxmlformats.org/markup-compatibility/2006" xmlns:p14="http://schemas.microsoft.com/office/powerpoint/2010/main">
    <mc:Choice Requires="p14">
      <p:transition spd="slow" p14:dur="2000" advTm="175235"/>
    </mc:Choice>
    <mc:Fallback xmlns="">
      <p:transition spd="slow" advTm="17523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F925B1DF-CDC8-981B-5396-39782EC08A7E}"/>
              </a:ext>
            </a:extLst>
          </p:cNvPr>
          <p:cNvSpPr>
            <a:spLocks noGrp="1" noChangeArrowheads="1"/>
          </p:cNvSpPr>
          <p:nvPr>
            <p:ph type="title"/>
          </p:nvPr>
        </p:nvSpPr>
        <p:spPr/>
        <p:txBody>
          <a:bodyPr/>
          <a:lstStyle/>
          <a:p>
            <a:r>
              <a:rPr lang="en-US" altLang="en-US" dirty="0"/>
              <a:t>CCN tale of woe</a:t>
            </a:r>
          </a:p>
        </p:txBody>
      </p:sp>
      <p:sp>
        <p:nvSpPr>
          <p:cNvPr id="17410" name="Content Placeholder 2">
            <a:extLst>
              <a:ext uri="{FF2B5EF4-FFF2-40B4-BE49-F238E27FC236}">
                <a16:creationId xmlns:a16="http://schemas.microsoft.com/office/drawing/2014/main" id="{CAFB0626-615C-A69C-B7E3-3034F4063CC7}"/>
              </a:ext>
            </a:extLst>
          </p:cNvPr>
          <p:cNvSpPr>
            <a:spLocks noGrp="1" noChangeArrowheads="1"/>
          </p:cNvSpPr>
          <p:nvPr>
            <p:ph idx="1"/>
          </p:nvPr>
        </p:nvSpPr>
        <p:spPr/>
        <p:txBody>
          <a:bodyPr/>
          <a:lstStyle/>
          <a:p>
            <a:r>
              <a:rPr lang="en-US" altLang="en-US" dirty="0"/>
              <a:t>DDoS on content/storage</a:t>
            </a:r>
          </a:p>
          <a:p>
            <a:r>
              <a:rPr lang="en-US" altLang="en-US" dirty="0"/>
              <a:t>Billing for content/storage</a:t>
            </a:r>
          </a:p>
          <a:p>
            <a:r>
              <a:rPr lang="en-US" altLang="en-US" dirty="0"/>
              <a:t>Interdomain – aggregation fails because no mapping between topology and resource use at all</a:t>
            </a:r>
          </a:p>
          <a:p>
            <a:r>
              <a:rPr lang="en-US" altLang="en-US" dirty="0"/>
              <a:t>Add yours here…</a:t>
            </a:r>
          </a:p>
        </p:txBody>
      </p:sp>
    </p:spTree>
    <p:extLst>
      <p:ext uri="{BB962C8B-B14F-4D97-AF65-F5344CB8AC3E}">
        <p14:creationId xmlns:p14="http://schemas.microsoft.com/office/powerpoint/2010/main" val="2341682355"/>
      </p:ext>
    </p:extLst>
  </p:cSld>
  <p:clrMapOvr>
    <a:masterClrMapping/>
  </p:clrMapOvr>
  <mc:AlternateContent xmlns:mc="http://schemas.openxmlformats.org/markup-compatibility/2006" xmlns:p14="http://schemas.microsoft.com/office/powerpoint/2010/main">
    <mc:Choice Requires="p14">
      <p:transition spd="slow" p14:dur="2000" advTm="130935"/>
    </mc:Choice>
    <mc:Fallback xmlns="">
      <p:transition spd="slow" advTm="13093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1709-86E6-66DC-6D47-BF058179F12F}"/>
              </a:ext>
            </a:extLst>
          </p:cNvPr>
          <p:cNvSpPr>
            <a:spLocks noGrp="1"/>
          </p:cNvSpPr>
          <p:nvPr>
            <p:ph type="title"/>
          </p:nvPr>
        </p:nvSpPr>
        <p:spPr/>
        <p:txBody>
          <a:bodyPr/>
          <a:lstStyle/>
          <a:p>
            <a:r>
              <a:rPr lang="en-US" dirty="0"/>
              <a:t>Solutions….</a:t>
            </a:r>
          </a:p>
        </p:txBody>
      </p:sp>
      <p:sp>
        <p:nvSpPr>
          <p:cNvPr id="3" name="Content Placeholder 2">
            <a:extLst>
              <a:ext uri="{FF2B5EF4-FFF2-40B4-BE49-F238E27FC236}">
                <a16:creationId xmlns:a16="http://schemas.microsoft.com/office/drawing/2014/main" id="{657D4FDC-3B0F-A619-486A-EC1152C485D5}"/>
              </a:ext>
            </a:extLst>
          </p:cNvPr>
          <p:cNvSpPr>
            <a:spLocks noGrp="1"/>
          </p:cNvSpPr>
          <p:nvPr>
            <p:ph idx="1"/>
          </p:nvPr>
        </p:nvSpPr>
        <p:spPr/>
        <p:txBody>
          <a:bodyPr/>
          <a:lstStyle/>
          <a:p>
            <a:r>
              <a:rPr lang="en-US" dirty="0"/>
              <a:t>Receiver-driven design</a:t>
            </a:r>
          </a:p>
          <a:p>
            <a:pPr lvl="1"/>
            <a:r>
              <a:rPr lang="en-US" dirty="0"/>
              <a:t>Original part of multicast philosophy</a:t>
            </a:r>
          </a:p>
          <a:p>
            <a:pPr lvl="1"/>
            <a:r>
              <a:rPr lang="en-US" dirty="0"/>
              <a:t>Can re-use in ICN too</a:t>
            </a:r>
          </a:p>
          <a:p>
            <a:r>
              <a:rPr lang="en-US" dirty="0"/>
              <a:t>In-network processing</a:t>
            </a:r>
          </a:p>
          <a:p>
            <a:pPr lvl="1"/>
            <a:r>
              <a:rPr lang="en-US" dirty="0"/>
              <a:t>C.f. reliable multicast (PGM)</a:t>
            </a:r>
          </a:p>
          <a:p>
            <a:pPr lvl="1"/>
            <a:r>
              <a:rPr lang="en-US" dirty="0"/>
              <a:t>And Protocol Independent Multicast Pricing</a:t>
            </a:r>
          </a:p>
          <a:p>
            <a:pPr lvl="1"/>
            <a:r>
              <a:rPr lang="en-US" dirty="0"/>
              <a:t>Instrument branch and caches and</a:t>
            </a:r>
          </a:p>
          <a:p>
            <a:pPr lvl="1"/>
            <a:r>
              <a:rPr lang="en-US" dirty="0"/>
              <a:t>Provide open API to/from BGP</a:t>
            </a:r>
          </a:p>
          <a:p>
            <a:pPr lvl="1"/>
            <a:r>
              <a:rPr lang="en-US"/>
              <a:t>SDN… … …</a:t>
            </a:r>
            <a:endParaRPr lang="en-US" dirty="0"/>
          </a:p>
        </p:txBody>
      </p:sp>
    </p:spTree>
    <p:extLst>
      <p:ext uri="{BB962C8B-B14F-4D97-AF65-F5344CB8AC3E}">
        <p14:creationId xmlns:p14="http://schemas.microsoft.com/office/powerpoint/2010/main" val="107862768"/>
      </p:ext>
    </p:extLst>
  </p:cSld>
  <p:clrMapOvr>
    <a:masterClrMapping/>
  </p:clrMapOvr>
  <mc:AlternateContent xmlns:mc="http://schemas.openxmlformats.org/markup-compatibility/2006" xmlns:p14="http://schemas.microsoft.com/office/powerpoint/2010/main">
    <mc:Choice Requires="p14">
      <p:transition spd="slow" p14:dur="2000" advTm="285735"/>
    </mc:Choice>
    <mc:Fallback xmlns="">
      <p:transition spd="slow" advTm="28573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7963AF22-4DA8-FA57-9621-1F05B7E3AD0E}"/>
              </a:ext>
            </a:extLst>
          </p:cNvPr>
          <p:cNvSpPr>
            <a:spLocks noGrp="1" noChangeArrowheads="1"/>
          </p:cNvSpPr>
          <p:nvPr>
            <p:ph type="title"/>
          </p:nvPr>
        </p:nvSpPr>
        <p:spPr/>
        <p:txBody>
          <a:bodyPr/>
          <a:lstStyle/>
          <a:p>
            <a:r>
              <a:rPr lang="en-US" altLang="en-US"/>
              <a:t>Acknowledgements</a:t>
            </a:r>
          </a:p>
        </p:txBody>
      </p:sp>
      <p:sp>
        <p:nvSpPr>
          <p:cNvPr id="34818" name="Content Placeholder 2">
            <a:extLst>
              <a:ext uri="{FF2B5EF4-FFF2-40B4-BE49-F238E27FC236}">
                <a16:creationId xmlns:a16="http://schemas.microsoft.com/office/drawing/2014/main" id="{BBD43B1A-8C89-A2FB-DF04-6ED3A8997874}"/>
              </a:ext>
            </a:extLst>
          </p:cNvPr>
          <p:cNvSpPr>
            <a:spLocks noGrp="1" noChangeArrowheads="1"/>
          </p:cNvSpPr>
          <p:nvPr>
            <p:ph idx="1"/>
          </p:nvPr>
        </p:nvSpPr>
        <p:spPr/>
        <p:txBody>
          <a:bodyPr/>
          <a:lstStyle/>
          <a:p>
            <a:r>
              <a:rPr lang="en-US" altLang="en-US" dirty="0"/>
              <a:t>Thanks to reviewers &amp; shepherd for much helpful feedback</a:t>
            </a:r>
          </a:p>
        </p:txBody>
      </p:sp>
    </p:spTree>
  </p:cSld>
  <p:clrMapOvr>
    <a:masterClrMapping/>
  </p:clrMapOvr>
  <mc:AlternateContent xmlns:mc="http://schemas.openxmlformats.org/markup-compatibility/2006" xmlns:p14="http://schemas.microsoft.com/office/powerpoint/2010/main">
    <mc:Choice Requires="p14">
      <p:transition spd="slow" p14:dur="2000" advTm="25672"/>
    </mc:Choice>
    <mc:Fallback xmlns="">
      <p:transition spd="slow" advTm="2567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D5AEFE53-4472-661F-E7E9-5B1A77555049}"/>
              </a:ext>
            </a:extLst>
          </p:cNvPr>
          <p:cNvSpPr>
            <a:spLocks noGrp="1" noChangeArrowheads="1"/>
          </p:cNvSpPr>
          <p:nvPr>
            <p:ph type="ctrTitle"/>
          </p:nvPr>
        </p:nvSpPr>
        <p:spPr>
          <a:xfrm>
            <a:off x="914400" y="2133600"/>
            <a:ext cx="7772400" cy="1143000"/>
          </a:xfrm>
        </p:spPr>
        <p:txBody>
          <a:bodyPr/>
          <a:lstStyle/>
          <a:p>
            <a:pPr eaLnBrk="1" hangingPunct="1">
              <a:defRPr/>
            </a:pPr>
            <a:r>
              <a:rPr lang="en-GB" dirty="0">
                <a:cs typeface="+mj-cs"/>
              </a:rPr>
              <a:t>FIRA side meet nr IETF</a:t>
            </a:r>
          </a:p>
        </p:txBody>
      </p:sp>
      <p:sp>
        <p:nvSpPr>
          <p:cNvPr id="144387" name="Rectangle 3">
            <a:extLst>
              <a:ext uri="{FF2B5EF4-FFF2-40B4-BE49-F238E27FC236}">
                <a16:creationId xmlns:a16="http://schemas.microsoft.com/office/drawing/2014/main" id="{D562AFF8-F321-CAE1-FA06-FEF0BD2C5E91}"/>
              </a:ext>
            </a:extLst>
          </p:cNvPr>
          <p:cNvSpPr>
            <a:spLocks noGrp="1" noChangeArrowheads="1"/>
          </p:cNvSpPr>
          <p:nvPr>
            <p:ph type="subTitle" idx="1"/>
          </p:nvPr>
        </p:nvSpPr>
        <p:spPr>
          <a:xfrm>
            <a:off x="762000" y="4343400"/>
            <a:ext cx="7620000" cy="1752600"/>
          </a:xfrm>
        </p:spPr>
        <p:txBody>
          <a:bodyPr/>
          <a:lstStyle/>
          <a:p>
            <a:pPr eaLnBrk="1" hangingPunct="1">
              <a:defRPr/>
            </a:pPr>
            <a:r>
              <a:rPr lang="en-US" dirty="0">
                <a:cs typeface="+mn-cs"/>
              </a:rPr>
              <a:t>Jon Crowcroft</a:t>
            </a:r>
          </a:p>
          <a:p>
            <a:pPr eaLnBrk="1" hangingPunct="1">
              <a:defRPr/>
            </a:pPr>
            <a:r>
              <a:rPr lang="en-US" dirty="0">
                <a:cs typeface="+mn-cs"/>
                <a:hlinkClick r:id="rId3"/>
              </a:rPr>
              <a:t>http://www.cl.cam.ac.uk/~jac22</a:t>
            </a:r>
            <a:endParaRPr lang="en-US" dirty="0">
              <a:cs typeface="+mn-cs"/>
            </a:endParaRPr>
          </a:p>
          <a:p>
            <a:pPr eaLnBrk="1" hangingPunct="1">
              <a:defRPr/>
            </a:pPr>
            <a:endParaRPr lang="en-US" sz="2400" dirty="0">
              <a:cs typeface="+mn-cs"/>
            </a:endParaRPr>
          </a:p>
          <a:p>
            <a:pPr eaLnBrk="1" hangingPunct="1">
              <a:defRPr/>
            </a:pPr>
            <a:endParaRPr lang="en-US" dirty="0">
              <a:cs typeface="+mn-cs"/>
            </a:endParaRPr>
          </a:p>
        </p:txBody>
      </p:sp>
    </p:spTree>
    <p:extLst>
      <p:ext uri="{BB962C8B-B14F-4D97-AF65-F5344CB8AC3E}">
        <p14:creationId xmlns:p14="http://schemas.microsoft.com/office/powerpoint/2010/main" val="652300375"/>
      </p:ext>
    </p:extLst>
  </p:cSld>
  <p:clrMapOvr>
    <a:masterClrMapping/>
  </p:clrMapOvr>
  <mc:AlternateContent xmlns:mc="http://schemas.openxmlformats.org/markup-compatibility/2006" xmlns:p14="http://schemas.microsoft.com/office/powerpoint/2010/main">
    <mc:Choice Requires="p14">
      <p:transition spd="slow" p14:dur="2000" advTm="74333"/>
    </mc:Choice>
    <mc:Fallback xmlns="">
      <p:transition spd="slow" advTm="7433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CF06-E8C0-E6A7-DF2A-BBC58526F66A}"/>
              </a:ext>
            </a:extLst>
          </p:cNvPr>
          <p:cNvSpPr>
            <a:spLocks noGrp="1"/>
          </p:cNvSpPr>
          <p:nvPr>
            <p:ph type="title"/>
          </p:nvPr>
        </p:nvSpPr>
        <p:spPr/>
        <p:txBody>
          <a:bodyPr/>
          <a:lstStyle/>
          <a:p>
            <a:r>
              <a:rPr lang="en-US"/>
              <a:t>Agenda </a:t>
            </a:r>
            <a:br>
              <a:rPr lang="en-US"/>
            </a:br>
            <a:r>
              <a:rPr lang="en-US" sz="1600"/>
              <a:t>https</a:t>
            </a:r>
            <a:r>
              <a:rPr lang="en-US" sz="1600" dirty="0"/>
              <a:t>://</a:t>
            </a:r>
            <a:r>
              <a:rPr lang="en-US" sz="1600" dirty="0" err="1"/>
              <a:t>conferences.sigcomm.org</a:t>
            </a:r>
            <a:r>
              <a:rPr lang="en-US" sz="1600" dirty="0"/>
              <a:t>/</a:t>
            </a:r>
            <a:r>
              <a:rPr lang="en-US" sz="1600" dirty="0" err="1"/>
              <a:t>sigcomm</a:t>
            </a:r>
            <a:r>
              <a:rPr lang="en-US" sz="1600" dirty="0"/>
              <a:t>/2022/workshop-</a:t>
            </a:r>
            <a:r>
              <a:rPr lang="en-US" sz="1600" dirty="0" err="1"/>
              <a:t>fira.html</a:t>
            </a:r>
            <a:endParaRPr lang="en-US" sz="1600" dirty="0"/>
          </a:p>
        </p:txBody>
      </p:sp>
      <p:sp>
        <p:nvSpPr>
          <p:cNvPr id="3" name="Content Placeholder 2">
            <a:extLst>
              <a:ext uri="{FF2B5EF4-FFF2-40B4-BE49-F238E27FC236}">
                <a16:creationId xmlns:a16="http://schemas.microsoft.com/office/drawing/2014/main" id="{9385E4B4-3A2A-03E2-0B01-503F7AE4CD6C}"/>
              </a:ext>
            </a:extLst>
          </p:cNvPr>
          <p:cNvSpPr>
            <a:spLocks noGrp="1"/>
          </p:cNvSpPr>
          <p:nvPr>
            <p:ph idx="1"/>
          </p:nvPr>
        </p:nvSpPr>
        <p:spPr/>
        <p:txBody>
          <a:bodyPr/>
          <a:lstStyle/>
          <a:p>
            <a:r>
              <a:rPr lang="en-GB" sz="2400" dirty="0">
                <a:solidFill>
                  <a:srgbClr val="000000"/>
                </a:solidFill>
                <a:effectLst/>
              </a:rPr>
              <a:t>6.15pm – 6.20pm: Introduction and Motivation of the side meeting (Jon Crowcroft)</a:t>
            </a:r>
          </a:p>
          <a:p>
            <a:r>
              <a:rPr lang="en-GB" sz="2400" dirty="0">
                <a:solidFill>
                  <a:srgbClr val="000000"/>
                </a:solidFill>
                <a:effectLst/>
              </a:rPr>
              <a:t>6.20pm – 6-45pm: Hard Lessons for ICN from IP Multicast? (Jon Crowcroft),</a:t>
            </a:r>
          </a:p>
          <a:p>
            <a:r>
              <a:rPr lang="en-GB" sz="2400" dirty="0">
                <a:solidFill>
                  <a:srgbClr val="000000"/>
                </a:solidFill>
                <a:effectLst/>
              </a:rPr>
              <a:t>6.45pm – 7.10pm: A first step towards checking BGP routes in the </a:t>
            </a:r>
            <a:r>
              <a:rPr lang="en-GB" sz="2400" dirty="0" err="1">
                <a:solidFill>
                  <a:srgbClr val="000000"/>
                </a:solidFill>
                <a:effectLst/>
              </a:rPr>
              <a:t>dataplane</a:t>
            </a:r>
            <a:endParaRPr lang="en-GB" sz="2400" dirty="0">
              <a:solidFill>
                <a:srgbClr val="000000"/>
              </a:solidFill>
              <a:effectLst/>
            </a:endParaRPr>
          </a:p>
          <a:p>
            <a:r>
              <a:rPr lang="en-GB" sz="2400" dirty="0">
                <a:solidFill>
                  <a:srgbClr val="000000"/>
                </a:solidFill>
                <a:effectLst/>
              </a:rPr>
              <a:t>(Thomas Wirtgen, UC Louvain), suggesting </a:t>
            </a:r>
            <a:r>
              <a:rPr lang="en-GB" sz="2400" dirty="0" err="1">
                <a:solidFill>
                  <a:srgbClr val="000000"/>
                </a:solidFill>
                <a:effectLst/>
              </a:rPr>
              <a:t>dataplane</a:t>
            </a:r>
            <a:r>
              <a:rPr lang="en-GB" sz="2400" dirty="0">
                <a:solidFill>
                  <a:srgbClr val="000000"/>
                </a:solidFill>
                <a:effectLst/>
              </a:rPr>
              <a:t> methods for BGP route verification</a:t>
            </a:r>
          </a:p>
          <a:p>
            <a:r>
              <a:rPr lang="en-GB" sz="2400" dirty="0">
                <a:solidFill>
                  <a:srgbClr val="000000"/>
                </a:solidFill>
                <a:effectLst/>
              </a:rPr>
              <a:t>7.10pm – 7.35pm: On-path vs off-path traffic steering, that is the question(Dirk </a:t>
            </a:r>
            <a:r>
              <a:rPr lang="en-GB" sz="2400" dirty="0" err="1">
                <a:solidFill>
                  <a:srgbClr val="000000"/>
                </a:solidFill>
                <a:effectLst/>
              </a:rPr>
              <a:t>Trossen</a:t>
            </a:r>
            <a:r>
              <a:rPr lang="en-GB" sz="2400" dirty="0">
                <a:solidFill>
                  <a:srgbClr val="000000"/>
                </a:solidFill>
                <a:effectLst/>
              </a:rPr>
              <a:t>, </a:t>
            </a:r>
            <a:r>
              <a:rPr lang="en-GB" sz="2400">
                <a:solidFill>
                  <a:srgbClr val="000000"/>
                </a:solidFill>
                <a:effectLst/>
              </a:rPr>
              <a:t>Huawei.</a:t>
            </a:r>
            <a:endParaRPr lang="en-GB" sz="2400" dirty="0">
              <a:solidFill>
                <a:srgbClr val="000000"/>
              </a:solidFill>
              <a:effectLst/>
            </a:endParaRPr>
          </a:p>
          <a:p>
            <a:r>
              <a:rPr lang="en-GB" sz="2400" dirty="0">
                <a:solidFill>
                  <a:srgbClr val="000000"/>
                </a:solidFill>
                <a:effectLst/>
              </a:rPr>
              <a:t>7.35pm – 7.45pm: General Discussion</a:t>
            </a:r>
          </a:p>
          <a:p>
            <a:endParaRPr lang="en-US" dirty="0"/>
          </a:p>
        </p:txBody>
      </p:sp>
    </p:spTree>
    <p:extLst>
      <p:ext uri="{BB962C8B-B14F-4D97-AF65-F5344CB8AC3E}">
        <p14:creationId xmlns:p14="http://schemas.microsoft.com/office/powerpoint/2010/main" val="292156364"/>
      </p:ext>
    </p:extLst>
  </p:cSld>
  <p:clrMapOvr>
    <a:masterClrMapping/>
  </p:clrMapOvr>
  <mc:AlternateContent xmlns:mc="http://schemas.openxmlformats.org/markup-compatibility/2006" xmlns:p14="http://schemas.microsoft.com/office/powerpoint/2010/main">
    <mc:Choice Requires="p14">
      <p:transition spd="slow" p14:dur="2000" advTm="66800"/>
    </mc:Choice>
    <mc:Fallback xmlns="">
      <p:transition spd="slow" advTm="668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D5AEFE53-4472-661F-E7E9-5B1A77555049}"/>
              </a:ext>
            </a:extLst>
          </p:cNvPr>
          <p:cNvSpPr>
            <a:spLocks noGrp="1" noChangeArrowheads="1"/>
          </p:cNvSpPr>
          <p:nvPr>
            <p:ph type="ctrTitle"/>
          </p:nvPr>
        </p:nvSpPr>
        <p:spPr>
          <a:xfrm>
            <a:off x="914400" y="2133600"/>
            <a:ext cx="7772400" cy="1143000"/>
          </a:xfrm>
        </p:spPr>
        <p:txBody>
          <a:bodyPr/>
          <a:lstStyle/>
          <a:p>
            <a:pPr eaLnBrk="1" hangingPunct="1">
              <a:defRPr/>
            </a:pPr>
            <a:r>
              <a:rPr lang="en-GB" dirty="0">
                <a:cs typeface="+mj-cs"/>
              </a:rPr>
              <a:t>ICN v. Multicast</a:t>
            </a:r>
          </a:p>
        </p:txBody>
      </p:sp>
      <p:sp>
        <p:nvSpPr>
          <p:cNvPr id="144387" name="Rectangle 3">
            <a:extLst>
              <a:ext uri="{FF2B5EF4-FFF2-40B4-BE49-F238E27FC236}">
                <a16:creationId xmlns:a16="http://schemas.microsoft.com/office/drawing/2014/main" id="{D562AFF8-F321-CAE1-FA06-FEF0BD2C5E91}"/>
              </a:ext>
            </a:extLst>
          </p:cNvPr>
          <p:cNvSpPr>
            <a:spLocks noGrp="1" noChangeArrowheads="1"/>
          </p:cNvSpPr>
          <p:nvPr>
            <p:ph type="subTitle" idx="1"/>
          </p:nvPr>
        </p:nvSpPr>
        <p:spPr>
          <a:xfrm>
            <a:off x="762000" y="4343400"/>
            <a:ext cx="7620000" cy="1752600"/>
          </a:xfrm>
        </p:spPr>
        <p:txBody>
          <a:bodyPr/>
          <a:lstStyle/>
          <a:p>
            <a:pPr eaLnBrk="1" hangingPunct="1">
              <a:defRPr/>
            </a:pPr>
            <a:r>
              <a:rPr lang="en-US" dirty="0">
                <a:cs typeface="+mn-cs"/>
              </a:rPr>
              <a:t>Jon Crowcroft</a:t>
            </a:r>
          </a:p>
          <a:p>
            <a:pPr eaLnBrk="1" hangingPunct="1">
              <a:defRPr/>
            </a:pPr>
            <a:r>
              <a:rPr lang="en-US" dirty="0">
                <a:cs typeface="+mn-cs"/>
                <a:hlinkClick r:id="rId3"/>
              </a:rPr>
              <a:t>http://www.cl.cam.ac.uk/~jac22</a:t>
            </a:r>
            <a:endParaRPr lang="en-US" dirty="0">
              <a:cs typeface="+mn-cs"/>
            </a:endParaRPr>
          </a:p>
          <a:p>
            <a:pPr eaLnBrk="1" hangingPunct="1">
              <a:defRPr/>
            </a:pPr>
            <a:endParaRPr lang="en-US" sz="2400" dirty="0">
              <a:cs typeface="+mn-cs"/>
            </a:endParaRPr>
          </a:p>
          <a:p>
            <a:pPr eaLnBrk="1" hangingPunct="1">
              <a:defRPr/>
            </a:pPr>
            <a:endParaRPr lang="en-US" dirty="0">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Tm="74333"/>
    </mc:Choice>
    <mc:Fallback xmlns="">
      <p:transition spd="slow" advTm="7433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CF06-E8C0-E6A7-DF2A-BBC58526F66A}"/>
              </a:ext>
            </a:extLst>
          </p:cNvPr>
          <p:cNvSpPr>
            <a:spLocks noGrp="1"/>
          </p:cNvSpPr>
          <p:nvPr>
            <p:ph type="title"/>
          </p:nvPr>
        </p:nvSpPr>
        <p:spPr/>
        <p:txBody>
          <a:bodyPr/>
          <a:lstStyle/>
          <a:p>
            <a:r>
              <a:rPr lang="en-US" dirty="0"/>
              <a:t>The Telephone Network</a:t>
            </a:r>
          </a:p>
        </p:txBody>
      </p:sp>
      <p:sp>
        <p:nvSpPr>
          <p:cNvPr id="3" name="Content Placeholder 2">
            <a:extLst>
              <a:ext uri="{FF2B5EF4-FFF2-40B4-BE49-F238E27FC236}">
                <a16:creationId xmlns:a16="http://schemas.microsoft.com/office/drawing/2014/main" id="{9385E4B4-3A2A-03E2-0B01-503F7AE4CD6C}"/>
              </a:ext>
            </a:extLst>
          </p:cNvPr>
          <p:cNvSpPr>
            <a:spLocks noGrp="1"/>
          </p:cNvSpPr>
          <p:nvPr>
            <p:ph idx="1"/>
          </p:nvPr>
        </p:nvSpPr>
        <p:spPr/>
        <p:txBody>
          <a:bodyPr/>
          <a:lstStyle/>
          <a:p>
            <a:r>
              <a:rPr lang="en-US" dirty="0"/>
              <a:t>Knows who called whom</a:t>
            </a:r>
          </a:p>
          <a:p>
            <a:r>
              <a:rPr lang="en-US" dirty="0"/>
              <a:t>And for how long</a:t>
            </a:r>
          </a:p>
          <a:p>
            <a:r>
              <a:rPr lang="en-US" dirty="0"/>
              <a:t>And where</a:t>
            </a:r>
          </a:p>
          <a:p>
            <a:endParaRPr lang="en-US" dirty="0"/>
          </a:p>
          <a:p>
            <a:r>
              <a:rPr lang="en-US" dirty="0"/>
              <a:t>But not what was said….</a:t>
            </a:r>
          </a:p>
        </p:txBody>
      </p:sp>
    </p:spTree>
    <p:extLst>
      <p:ext uri="{BB962C8B-B14F-4D97-AF65-F5344CB8AC3E}">
        <p14:creationId xmlns:p14="http://schemas.microsoft.com/office/powerpoint/2010/main" val="2798011269"/>
      </p:ext>
    </p:extLst>
  </p:cSld>
  <p:clrMapOvr>
    <a:masterClrMapping/>
  </p:clrMapOvr>
  <mc:AlternateContent xmlns:mc="http://schemas.openxmlformats.org/markup-compatibility/2006" xmlns:p14="http://schemas.microsoft.com/office/powerpoint/2010/main">
    <mc:Choice Requires="p14">
      <p:transition spd="slow" p14:dur="2000" advTm="66800"/>
    </mc:Choice>
    <mc:Fallback xmlns="">
      <p:transition spd="slow" advTm="668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020B0-F57B-F238-CEF1-67C08F5E7962}"/>
              </a:ext>
            </a:extLst>
          </p:cNvPr>
          <p:cNvSpPr>
            <a:spLocks noGrp="1"/>
          </p:cNvSpPr>
          <p:nvPr>
            <p:ph type="title"/>
          </p:nvPr>
        </p:nvSpPr>
        <p:spPr/>
        <p:txBody>
          <a:bodyPr/>
          <a:lstStyle/>
          <a:p>
            <a:r>
              <a:rPr lang="en-US" dirty="0"/>
              <a:t>The Broadcast (radio/tv) network</a:t>
            </a:r>
          </a:p>
        </p:txBody>
      </p:sp>
      <p:sp>
        <p:nvSpPr>
          <p:cNvPr id="3" name="Content Placeholder 2">
            <a:extLst>
              <a:ext uri="{FF2B5EF4-FFF2-40B4-BE49-F238E27FC236}">
                <a16:creationId xmlns:a16="http://schemas.microsoft.com/office/drawing/2014/main" id="{8C492731-6E3A-7716-AB26-4301CD1FAD40}"/>
              </a:ext>
            </a:extLst>
          </p:cNvPr>
          <p:cNvSpPr>
            <a:spLocks noGrp="1"/>
          </p:cNvSpPr>
          <p:nvPr>
            <p:ph idx="1"/>
          </p:nvPr>
        </p:nvSpPr>
        <p:spPr/>
        <p:txBody>
          <a:bodyPr/>
          <a:lstStyle/>
          <a:p>
            <a:r>
              <a:rPr lang="en-US" dirty="0"/>
              <a:t>Knows who broadcast what, when</a:t>
            </a:r>
          </a:p>
          <a:p>
            <a:r>
              <a:rPr lang="en-US" dirty="0"/>
              <a:t>And on what channel (band)</a:t>
            </a:r>
          </a:p>
          <a:p>
            <a:r>
              <a:rPr lang="en-US" dirty="0"/>
              <a:t>But not who tuned in…</a:t>
            </a:r>
          </a:p>
        </p:txBody>
      </p:sp>
    </p:spTree>
    <p:extLst>
      <p:ext uri="{BB962C8B-B14F-4D97-AF65-F5344CB8AC3E}">
        <p14:creationId xmlns:p14="http://schemas.microsoft.com/office/powerpoint/2010/main" val="4108563084"/>
      </p:ext>
    </p:extLst>
  </p:cSld>
  <p:clrMapOvr>
    <a:masterClrMapping/>
  </p:clrMapOvr>
  <mc:AlternateContent xmlns:mc="http://schemas.openxmlformats.org/markup-compatibility/2006" xmlns:p14="http://schemas.microsoft.com/office/powerpoint/2010/main">
    <mc:Choice Requires="p14">
      <p:transition spd="slow" p14:dur="2000" advTm="66833"/>
    </mc:Choice>
    <mc:Fallback xmlns="">
      <p:transition spd="slow" advTm="6683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302D-DAAA-CEB1-B1A7-942774DE0695}"/>
              </a:ext>
            </a:extLst>
          </p:cNvPr>
          <p:cNvSpPr>
            <a:spLocks noGrp="1"/>
          </p:cNvSpPr>
          <p:nvPr>
            <p:ph type="title"/>
          </p:nvPr>
        </p:nvSpPr>
        <p:spPr/>
        <p:txBody>
          <a:bodyPr/>
          <a:lstStyle/>
          <a:p>
            <a:r>
              <a:rPr lang="en-US" dirty="0"/>
              <a:t>The Internet</a:t>
            </a:r>
          </a:p>
        </p:txBody>
      </p:sp>
      <p:sp>
        <p:nvSpPr>
          <p:cNvPr id="3" name="Content Placeholder 2">
            <a:extLst>
              <a:ext uri="{FF2B5EF4-FFF2-40B4-BE49-F238E27FC236}">
                <a16:creationId xmlns:a16="http://schemas.microsoft.com/office/drawing/2014/main" id="{F499BBED-8B98-C8AD-6132-C13919E40EF1}"/>
              </a:ext>
            </a:extLst>
          </p:cNvPr>
          <p:cNvSpPr>
            <a:spLocks noGrp="1"/>
          </p:cNvSpPr>
          <p:nvPr>
            <p:ph idx="1"/>
          </p:nvPr>
        </p:nvSpPr>
        <p:spPr/>
        <p:txBody>
          <a:bodyPr/>
          <a:lstStyle/>
          <a:p>
            <a:r>
              <a:rPr lang="en-US" dirty="0"/>
              <a:t>Doesn’t know who sent what to whom</a:t>
            </a:r>
          </a:p>
          <a:p>
            <a:r>
              <a:rPr lang="en-US" dirty="0"/>
              <a:t>But receivers and senders know </a:t>
            </a:r>
          </a:p>
          <a:p>
            <a:r>
              <a:rPr lang="en-US" dirty="0"/>
              <a:t>Who each other is </a:t>
            </a:r>
          </a:p>
          <a:p>
            <a:r>
              <a:rPr lang="en-US" dirty="0"/>
              <a:t>At any given time in a session</a:t>
            </a:r>
          </a:p>
        </p:txBody>
      </p:sp>
    </p:spTree>
    <p:extLst>
      <p:ext uri="{BB962C8B-B14F-4D97-AF65-F5344CB8AC3E}">
        <p14:creationId xmlns:p14="http://schemas.microsoft.com/office/powerpoint/2010/main" val="3083034046"/>
      </p:ext>
    </p:extLst>
  </p:cSld>
  <p:clrMapOvr>
    <a:masterClrMapping/>
  </p:clrMapOvr>
  <mc:AlternateContent xmlns:mc="http://schemas.openxmlformats.org/markup-compatibility/2006" xmlns:p14="http://schemas.microsoft.com/office/powerpoint/2010/main">
    <mc:Choice Requires="p14">
      <p:transition spd="slow" p14:dur="2000" advTm="59233"/>
    </mc:Choice>
    <mc:Fallback xmlns="">
      <p:transition spd="slow" advTm="5923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AA80-4B88-D615-2BC2-82AD2157788A}"/>
              </a:ext>
            </a:extLst>
          </p:cNvPr>
          <p:cNvSpPr>
            <a:spLocks noGrp="1"/>
          </p:cNvSpPr>
          <p:nvPr>
            <p:ph type="title"/>
          </p:nvPr>
        </p:nvSpPr>
        <p:spPr/>
        <p:txBody>
          <a:bodyPr/>
          <a:lstStyle/>
          <a:p>
            <a:r>
              <a:rPr lang="en-US" dirty="0"/>
              <a:t>Deering’s multicast</a:t>
            </a:r>
          </a:p>
        </p:txBody>
      </p:sp>
      <p:sp>
        <p:nvSpPr>
          <p:cNvPr id="3" name="Content Placeholder 2">
            <a:extLst>
              <a:ext uri="{FF2B5EF4-FFF2-40B4-BE49-F238E27FC236}">
                <a16:creationId xmlns:a16="http://schemas.microsoft.com/office/drawing/2014/main" id="{CF64E034-DBED-FDB9-01E0-B929A93BF3C1}"/>
              </a:ext>
            </a:extLst>
          </p:cNvPr>
          <p:cNvSpPr>
            <a:spLocks noGrp="1"/>
          </p:cNvSpPr>
          <p:nvPr>
            <p:ph idx="1"/>
          </p:nvPr>
        </p:nvSpPr>
        <p:spPr/>
        <p:txBody>
          <a:bodyPr/>
          <a:lstStyle/>
          <a:p>
            <a:r>
              <a:rPr lang="en-US" dirty="0"/>
              <a:t>Is a mash up of internet with broadcast</a:t>
            </a:r>
          </a:p>
          <a:p>
            <a:r>
              <a:rPr lang="en-US" dirty="0"/>
              <a:t>Any source multicast means</a:t>
            </a:r>
          </a:p>
          <a:p>
            <a:r>
              <a:rPr lang="en-US" dirty="0"/>
              <a:t>Senders don’t know recipient</a:t>
            </a:r>
          </a:p>
          <a:p>
            <a:r>
              <a:rPr lang="en-US" dirty="0"/>
              <a:t>At any given time</a:t>
            </a:r>
          </a:p>
          <a:p>
            <a:endParaRPr lang="en-US" dirty="0"/>
          </a:p>
          <a:p>
            <a:r>
              <a:rPr lang="en-US" dirty="0"/>
              <a:t>Unbinding recipient by virtualizing</a:t>
            </a:r>
          </a:p>
          <a:p>
            <a:r>
              <a:rPr lang="en-US" dirty="0"/>
              <a:t>Space shifting</a:t>
            </a:r>
          </a:p>
          <a:p>
            <a:endParaRPr lang="en-US" dirty="0"/>
          </a:p>
        </p:txBody>
      </p:sp>
    </p:spTree>
    <p:extLst>
      <p:ext uri="{BB962C8B-B14F-4D97-AF65-F5344CB8AC3E}">
        <p14:creationId xmlns:p14="http://schemas.microsoft.com/office/powerpoint/2010/main" val="2300713995"/>
      </p:ext>
    </p:extLst>
  </p:cSld>
  <p:clrMapOvr>
    <a:masterClrMapping/>
  </p:clrMapOvr>
  <mc:AlternateContent xmlns:mc="http://schemas.openxmlformats.org/markup-compatibility/2006" xmlns:p14="http://schemas.microsoft.com/office/powerpoint/2010/main">
    <mc:Choice Requires="p14">
      <p:transition spd="slow" p14:dur="2000" advTm="112601"/>
    </mc:Choice>
    <mc:Fallback xmlns="">
      <p:transition spd="slow" advTm="11260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386FB-5963-E3E4-F81B-58DBCBD41405}"/>
              </a:ext>
            </a:extLst>
          </p:cNvPr>
          <p:cNvSpPr>
            <a:spLocks noGrp="1"/>
          </p:cNvSpPr>
          <p:nvPr>
            <p:ph type="title"/>
          </p:nvPr>
        </p:nvSpPr>
        <p:spPr/>
        <p:txBody>
          <a:bodyPr/>
          <a:lstStyle/>
          <a:p>
            <a:r>
              <a:rPr lang="en-US" dirty="0"/>
              <a:t>Jacobson’s ICN</a:t>
            </a:r>
          </a:p>
        </p:txBody>
      </p:sp>
      <p:sp>
        <p:nvSpPr>
          <p:cNvPr id="3" name="Content Placeholder 2">
            <a:extLst>
              <a:ext uri="{FF2B5EF4-FFF2-40B4-BE49-F238E27FC236}">
                <a16:creationId xmlns:a16="http://schemas.microsoft.com/office/drawing/2014/main" id="{4CF2409F-10E1-FAC5-94DE-3DF321BB92A6}"/>
              </a:ext>
            </a:extLst>
          </p:cNvPr>
          <p:cNvSpPr>
            <a:spLocks noGrp="1"/>
          </p:cNvSpPr>
          <p:nvPr>
            <p:ph idx="1"/>
          </p:nvPr>
        </p:nvSpPr>
        <p:spPr/>
        <p:txBody>
          <a:bodyPr/>
          <a:lstStyle/>
          <a:p>
            <a:r>
              <a:rPr lang="en-US" dirty="0"/>
              <a:t>Goes one step further, and</a:t>
            </a:r>
          </a:p>
          <a:p>
            <a:r>
              <a:rPr lang="en-US" dirty="0"/>
              <a:t>Recipient doesn’t know who sender is,</a:t>
            </a:r>
          </a:p>
          <a:p>
            <a:r>
              <a:rPr lang="en-US" dirty="0"/>
              <a:t>At any time,</a:t>
            </a:r>
          </a:p>
          <a:p>
            <a:endParaRPr lang="en-US" dirty="0"/>
          </a:p>
          <a:p>
            <a:r>
              <a:rPr lang="en-US" dirty="0"/>
              <a:t>Unbinding sender, by addressing content instead</a:t>
            </a:r>
          </a:p>
          <a:p>
            <a:r>
              <a:rPr lang="en-US" dirty="0"/>
              <a:t>Time shifting</a:t>
            </a:r>
          </a:p>
          <a:p>
            <a:endParaRPr lang="en-US" dirty="0"/>
          </a:p>
        </p:txBody>
      </p:sp>
    </p:spTree>
    <p:extLst>
      <p:ext uri="{BB962C8B-B14F-4D97-AF65-F5344CB8AC3E}">
        <p14:creationId xmlns:p14="http://schemas.microsoft.com/office/powerpoint/2010/main" val="249740163"/>
      </p:ext>
    </p:extLst>
  </p:cSld>
  <p:clrMapOvr>
    <a:masterClrMapping/>
  </p:clrMapOvr>
  <mc:AlternateContent xmlns:mc="http://schemas.openxmlformats.org/markup-compatibility/2006" xmlns:p14="http://schemas.microsoft.com/office/powerpoint/2010/main">
    <mc:Choice Requires="p14">
      <p:transition spd="slow" p14:dur="2000" advTm="86600"/>
    </mc:Choice>
    <mc:Fallback xmlns="">
      <p:transition spd="slow" advTm="86600"/>
    </mc:Fallback>
  </mc:AlternateContent>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Comic Sans MS"/>
        <a:ea typeface="ＭＳ Ｐゴシック"/>
        <a:cs typeface=""/>
      </a:majorFont>
      <a:minorFont>
        <a:latin typeface="Comic Sans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381000" marR="0" indent="-381000" algn="l" defTabSz="914400" rtl="0" eaLnBrk="1" fontAlgn="base" latinLnBrk="0" hangingPunct="1">
          <a:lnSpc>
            <a:spcPct val="100000"/>
          </a:lnSpc>
          <a:spcBef>
            <a:spcPct val="40000"/>
          </a:spcBef>
          <a:spcAft>
            <a:spcPct val="0"/>
          </a:spcAft>
          <a:buClr>
            <a:schemeClr val="hlink"/>
          </a:buClr>
          <a:buSzTx/>
          <a:buFont typeface="Wingdings" charset="0"/>
          <a:buChar char="§"/>
          <a:tabLst/>
          <a:defRPr kumimoji="0" lang="en-GB" sz="2400" b="0" i="0" u="none" strike="noStrike" cap="none" normalizeH="0" baseline="0">
            <a:ln>
              <a:noFill/>
            </a:ln>
            <a:solidFill>
              <a:srgbClr val="000000"/>
            </a:solidFill>
            <a:effectLst/>
            <a:latin typeface="Comic Sans MS"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381000" marR="0" indent="-381000" algn="l" defTabSz="914400" rtl="0" eaLnBrk="1" fontAlgn="base" latinLnBrk="0" hangingPunct="1">
          <a:lnSpc>
            <a:spcPct val="100000"/>
          </a:lnSpc>
          <a:spcBef>
            <a:spcPct val="40000"/>
          </a:spcBef>
          <a:spcAft>
            <a:spcPct val="0"/>
          </a:spcAft>
          <a:buClr>
            <a:schemeClr val="hlink"/>
          </a:buClr>
          <a:buSzTx/>
          <a:buFont typeface="Wingdings" charset="0"/>
          <a:buChar char="§"/>
          <a:tabLst/>
          <a:defRPr kumimoji="0" lang="en-GB" sz="2400" b="0" i="0" u="none" strike="noStrike" cap="none" normalizeH="0" baseline="0">
            <a:ln>
              <a:noFill/>
            </a:ln>
            <a:solidFill>
              <a:srgbClr val="000000"/>
            </a:solidFill>
            <a:effectLst/>
            <a:latin typeface="Comic Sans MS" charset="0"/>
            <a:ea typeface="ＭＳ Ｐゴシック"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7567</TotalTime>
  <Words>702</Words>
  <Application>Microsoft Office PowerPoint</Application>
  <PresentationFormat>On-screen Show (4:3)</PresentationFormat>
  <Paragraphs>84</Paragraphs>
  <Slides>13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ＭＳ Ｐゴシック</vt:lpstr>
      <vt:lpstr>Arial</vt:lpstr>
      <vt:lpstr>Comic Sans MS</vt:lpstr>
      <vt:lpstr>Open Sans</vt:lpstr>
      <vt:lpstr>Open Sans SemiBold</vt:lpstr>
      <vt:lpstr>Tahoma</vt:lpstr>
      <vt:lpstr>Wingdings</vt:lpstr>
      <vt:lpstr>Blends</vt:lpstr>
      <vt:lpstr>Note Well</vt:lpstr>
      <vt:lpstr>FIRA side meet nr IETF</vt:lpstr>
      <vt:lpstr>Agenda  https://conferences.sigcomm.org/sigcomm/2022/workshop-fira.html</vt:lpstr>
      <vt:lpstr>ICN v. Multicast</vt:lpstr>
      <vt:lpstr>The Telephone Network</vt:lpstr>
      <vt:lpstr>The Broadcast (radio/tv) network</vt:lpstr>
      <vt:lpstr>The Internet</vt:lpstr>
      <vt:lpstr>Deering’s multicast</vt:lpstr>
      <vt:lpstr>Jacobson’s ICN</vt:lpstr>
      <vt:lpstr>Multicast tale of woe</vt:lpstr>
      <vt:lpstr>CCN tale of woe</vt:lpstr>
      <vt:lpstr>Solutions….</vt:lpstr>
      <vt:lpstr>Acknowledgements</vt:lpstr>
    </vt:vector>
  </TitlesOfParts>
  <Company>Microsoft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is communication</dc:title>
  <dc:creator>Simon Peyton Jones</dc:creator>
  <cp:lastModifiedBy>Dirk Trossen</cp:lastModifiedBy>
  <cp:revision>173</cp:revision>
  <cp:lastPrinted>2017-09-25T08:40:00Z</cp:lastPrinted>
  <dcterms:created xsi:type="dcterms:W3CDTF">1999-10-29T16:05:42Z</dcterms:created>
  <dcterms:modified xsi:type="dcterms:W3CDTF">2022-11-08T16:20:21Z</dcterms:modified>
</cp:coreProperties>
</file>