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2" roundtripDataSignature="AMtx7mh41lU4YTSlxYwyx6TBTGCqD9k53Q=="/>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aulo Jorge Milheiro Mendes" initials="" lastIdx="1" clrIdx="0"/>
  <p:cmAuthor id="1" name="Dirk Trossen" initials="DT" lastIdx="1" clrIdx="1">
    <p:extLst>
      <p:ext uri="{19B8F6BF-5375-455C-9EA6-DF929625EA0E}">
        <p15:presenceInfo xmlns:p15="http://schemas.microsoft.com/office/powerpoint/2012/main" userId="S-1-5-21-147214757-305610072-1517763936-701506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customschemas.google.com/relationships/presentationmetadata" Target="meta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5" Type="http://schemas.openxmlformats.org/officeDocument/2006/relationships/viewProps" Target="viewProps.xml"/><Relationship Id="rId4" Type="http://schemas.openxmlformats.org/officeDocument/2006/relationships/slide" Target="slides/slide3.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 name="Google Shape;10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 name="Google Shape;118;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4" name="Google Shape;144;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2" name="Google Shape;152;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内容" type="obj">
  <p:cSld name="OBJECT">
    <p:spTree>
      <p:nvGrpSpPr>
        <p:cNvPr id="1" name="Shape 14"/>
        <p:cNvGrpSpPr/>
        <p:nvPr/>
      </p:nvGrpSpPr>
      <p:grpSpPr>
        <a:xfrm>
          <a:off x="0" y="0"/>
          <a:ext cx="0" cy="0"/>
          <a:chOff x="0" y="0"/>
          <a:chExt cx="0" cy="0"/>
        </a:xfrm>
      </p:grpSpPr>
      <p:sp>
        <p:nvSpPr>
          <p:cNvPr id="15" name="Google Shape;15;p11"/>
          <p:cNvSpPr txBox="1">
            <a:spLocks noGrp="1"/>
          </p:cNvSpPr>
          <p:nvPr>
            <p:ph type="title"/>
          </p:nvPr>
        </p:nvSpPr>
        <p:spPr>
          <a:xfrm>
            <a:off x="220435" y="117805"/>
            <a:ext cx="11740243" cy="60538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C80000"/>
              </a:buClr>
              <a:buSzPts val="2800"/>
              <a:buFont typeface="Microsoft Yahei"/>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11"/>
          <p:cNvSpPr txBox="1">
            <a:spLocks noGrp="1"/>
          </p:cNvSpPr>
          <p:nvPr>
            <p:ph type="body" idx="1"/>
          </p:nvPr>
        </p:nvSpPr>
        <p:spPr>
          <a:xfrm>
            <a:off x="220435" y="794759"/>
            <a:ext cx="11740243" cy="5556614"/>
          </a:xfrm>
          <a:prstGeom prst="rect">
            <a:avLst/>
          </a:prstGeom>
          <a:noFill/>
          <a:ln>
            <a:noFill/>
          </a:ln>
        </p:spPr>
        <p:txBody>
          <a:bodyPr spcFirstLastPara="1" wrap="square" lIns="91425" tIns="45700" rIns="91425" bIns="45700" anchor="t" anchorCtr="0">
            <a:normAutofit/>
          </a:bodyPr>
          <a:lstStyle>
            <a:lvl1pPr marL="457200" lvl="0" indent="-355600" algn="l">
              <a:lnSpc>
                <a:spcPct val="100000"/>
              </a:lnSpc>
              <a:spcBef>
                <a:spcPts val="1000"/>
              </a:spcBef>
              <a:spcAft>
                <a:spcPts val="0"/>
              </a:spcAft>
              <a:buClr>
                <a:srgbClr val="3F3F3F"/>
              </a:buClr>
              <a:buSzPts val="2000"/>
              <a:buChar char="•"/>
              <a:defRPr sz="2000">
                <a:latin typeface="Microsoft Yahei"/>
                <a:ea typeface="Microsoft Yahei"/>
                <a:cs typeface="Microsoft Yahei"/>
                <a:sym typeface="Microsoft Yahei"/>
              </a:defRPr>
            </a:lvl1pPr>
            <a:lvl2pPr marL="914400" lvl="1" indent="-342900" algn="l">
              <a:lnSpc>
                <a:spcPct val="100000"/>
              </a:lnSpc>
              <a:spcBef>
                <a:spcPts val="500"/>
              </a:spcBef>
              <a:spcAft>
                <a:spcPts val="0"/>
              </a:spcAft>
              <a:buClr>
                <a:srgbClr val="3F3F3F"/>
              </a:buClr>
              <a:buSzPts val="1800"/>
              <a:buChar char="•"/>
              <a:defRPr sz="1800">
                <a:latin typeface="Microsoft Yahei"/>
                <a:ea typeface="Microsoft Yahei"/>
                <a:cs typeface="Microsoft Yahei"/>
                <a:sym typeface="Microsoft Yahei"/>
              </a:defRPr>
            </a:lvl2pPr>
            <a:lvl3pPr marL="1371600" lvl="2" indent="-317500" algn="l">
              <a:lnSpc>
                <a:spcPct val="100000"/>
              </a:lnSpc>
              <a:spcBef>
                <a:spcPts val="500"/>
              </a:spcBef>
              <a:spcAft>
                <a:spcPts val="0"/>
              </a:spcAft>
              <a:buClr>
                <a:srgbClr val="3F3F3F"/>
              </a:buClr>
              <a:buSzPts val="1400"/>
              <a:buChar char="•"/>
              <a:defRPr sz="1400">
                <a:latin typeface="Microsoft Yahei"/>
                <a:ea typeface="Microsoft Yahei"/>
                <a:cs typeface="Microsoft Yahei"/>
                <a:sym typeface="Microsoft Yahei"/>
              </a:defRPr>
            </a:lvl3pPr>
            <a:lvl4pPr marL="1828800" lvl="3" indent="-330200" algn="l">
              <a:lnSpc>
                <a:spcPct val="100000"/>
              </a:lnSpc>
              <a:spcBef>
                <a:spcPts val="500"/>
              </a:spcBef>
              <a:spcAft>
                <a:spcPts val="0"/>
              </a:spcAft>
              <a:buClr>
                <a:srgbClr val="3F3F3F"/>
              </a:buClr>
              <a:buSzPts val="1600"/>
              <a:buChar char="•"/>
              <a:defRPr sz="1600">
                <a:latin typeface="Microsoft Yahei"/>
                <a:ea typeface="Microsoft Yahei"/>
                <a:cs typeface="Microsoft Yahei"/>
                <a:sym typeface="Microsoft Yahei"/>
              </a:defRPr>
            </a:lvl4pPr>
            <a:lvl5pPr marL="2286000" lvl="4" indent="-330200" algn="l">
              <a:lnSpc>
                <a:spcPct val="100000"/>
              </a:lnSpc>
              <a:spcBef>
                <a:spcPts val="500"/>
              </a:spcBef>
              <a:spcAft>
                <a:spcPts val="0"/>
              </a:spcAft>
              <a:buClr>
                <a:srgbClr val="3F3F3F"/>
              </a:buClr>
              <a:buSzPts val="1600"/>
              <a:buChar char="•"/>
              <a:defRPr sz="1600">
                <a:latin typeface="Microsoft Yahei"/>
                <a:ea typeface="Microsoft Yahei"/>
                <a:cs typeface="Microsoft Yahei"/>
                <a:sym typeface="Microsoft Yahei"/>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 name="Google Shape;17;p11"/>
          <p:cNvSpPr txBox="1">
            <a:spLocks noGrp="1"/>
          </p:cNvSpPr>
          <p:nvPr>
            <p:ph type="ftr" idx="11"/>
          </p:nvPr>
        </p:nvSpPr>
        <p:spPr>
          <a:xfrm>
            <a:off x="4033156" y="643234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1"/>
          <p:cNvSpPr txBox="1">
            <a:spLocks noGrp="1"/>
          </p:cNvSpPr>
          <p:nvPr>
            <p:ph type="sldNum" idx="12"/>
          </p:nvPr>
        </p:nvSpPr>
        <p:spPr>
          <a:xfrm>
            <a:off x="9217478" y="643234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i="0" u="none" strike="noStrike" cap="none">
                <a:solidFill>
                  <a:srgbClr val="888888"/>
                </a:solidFill>
                <a:latin typeface="Calibri"/>
                <a:ea typeface="Calibri"/>
                <a:cs typeface="Calibri"/>
                <a:sym typeface="Calibri"/>
              </a:defRPr>
            </a:lvl1pPr>
            <a:lvl2pPr marL="0" lvl="1" indent="0" algn="r">
              <a:spcBef>
                <a:spcPts val="0"/>
              </a:spcBef>
              <a:buNone/>
              <a:defRPr sz="1200" b="1" i="0" u="none" strike="noStrike" cap="none">
                <a:solidFill>
                  <a:srgbClr val="888888"/>
                </a:solidFill>
                <a:latin typeface="Calibri"/>
                <a:ea typeface="Calibri"/>
                <a:cs typeface="Calibri"/>
                <a:sym typeface="Calibri"/>
              </a:defRPr>
            </a:lvl2pPr>
            <a:lvl3pPr marL="0" lvl="2" indent="0" algn="r">
              <a:spcBef>
                <a:spcPts val="0"/>
              </a:spcBef>
              <a:buNone/>
              <a:defRPr sz="1200" b="1" i="0" u="none" strike="noStrike" cap="none">
                <a:solidFill>
                  <a:srgbClr val="888888"/>
                </a:solidFill>
                <a:latin typeface="Calibri"/>
                <a:ea typeface="Calibri"/>
                <a:cs typeface="Calibri"/>
                <a:sym typeface="Calibri"/>
              </a:defRPr>
            </a:lvl3pPr>
            <a:lvl4pPr marL="0" lvl="3" indent="0" algn="r">
              <a:spcBef>
                <a:spcPts val="0"/>
              </a:spcBef>
              <a:buNone/>
              <a:defRPr sz="1200" b="1" i="0" u="none" strike="noStrike" cap="none">
                <a:solidFill>
                  <a:srgbClr val="888888"/>
                </a:solidFill>
                <a:latin typeface="Calibri"/>
                <a:ea typeface="Calibri"/>
                <a:cs typeface="Calibri"/>
                <a:sym typeface="Calibri"/>
              </a:defRPr>
            </a:lvl4pPr>
            <a:lvl5pPr marL="0" lvl="4" indent="0" algn="r">
              <a:spcBef>
                <a:spcPts val="0"/>
              </a:spcBef>
              <a:buNone/>
              <a:defRPr sz="1200" b="1" i="0" u="none" strike="noStrike" cap="none">
                <a:solidFill>
                  <a:srgbClr val="888888"/>
                </a:solidFill>
                <a:latin typeface="Calibri"/>
                <a:ea typeface="Calibri"/>
                <a:cs typeface="Calibri"/>
                <a:sym typeface="Calibri"/>
              </a:defRPr>
            </a:lvl5pPr>
            <a:lvl6pPr marL="0" lvl="5" indent="0" algn="r">
              <a:spcBef>
                <a:spcPts val="0"/>
              </a:spcBef>
              <a:buNone/>
              <a:defRPr sz="1200" b="1" i="0" u="none" strike="noStrike" cap="none">
                <a:solidFill>
                  <a:srgbClr val="888888"/>
                </a:solidFill>
                <a:latin typeface="Calibri"/>
                <a:ea typeface="Calibri"/>
                <a:cs typeface="Calibri"/>
                <a:sym typeface="Calibri"/>
              </a:defRPr>
            </a:lvl6pPr>
            <a:lvl7pPr marL="0" lvl="6" indent="0" algn="r">
              <a:spcBef>
                <a:spcPts val="0"/>
              </a:spcBef>
              <a:buNone/>
              <a:defRPr sz="1200" b="1" i="0" u="none" strike="noStrike" cap="none">
                <a:solidFill>
                  <a:srgbClr val="888888"/>
                </a:solidFill>
                <a:latin typeface="Calibri"/>
                <a:ea typeface="Calibri"/>
                <a:cs typeface="Calibri"/>
                <a:sym typeface="Calibri"/>
              </a:defRPr>
            </a:lvl7pPr>
            <a:lvl8pPr marL="0" lvl="7" indent="0" algn="r">
              <a:spcBef>
                <a:spcPts val="0"/>
              </a:spcBef>
              <a:buNone/>
              <a:defRPr sz="1200" b="1" i="0" u="none" strike="noStrike" cap="none">
                <a:solidFill>
                  <a:srgbClr val="888888"/>
                </a:solidFill>
                <a:latin typeface="Calibri"/>
                <a:ea typeface="Calibri"/>
                <a:cs typeface="Calibri"/>
                <a:sym typeface="Calibri"/>
              </a:defRPr>
            </a:lvl8pPr>
            <a:lvl9pPr marL="0" lvl="8" indent="0" algn="r">
              <a:spcBef>
                <a:spcPts val="0"/>
              </a:spcBef>
              <a:buNone/>
              <a:defRPr sz="1200" b="1"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封面">
  <p:cSld name="封面">
    <p:spTree>
      <p:nvGrpSpPr>
        <p:cNvPr id="1" name="Shape 19"/>
        <p:cNvGrpSpPr/>
        <p:nvPr/>
      </p:nvGrpSpPr>
      <p:grpSpPr>
        <a:xfrm>
          <a:off x="0" y="0"/>
          <a:ext cx="0" cy="0"/>
          <a:chOff x="0" y="0"/>
          <a:chExt cx="0" cy="0"/>
        </a:xfrm>
      </p:grpSpPr>
      <p:pic>
        <p:nvPicPr>
          <p:cNvPr id="20" name="Google Shape;20;p12" descr="图片1"/>
          <p:cNvPicPr preferRelativeResize="0"/>
          <p:nvPr/>
        </p:nvPicPr>
        <p:blipFill rotWithShape="1">
          <a:blip r:embed="rId2">
            <a:alphaModFix/>
          </a:blip>
          <a:srcRect t="23448" b="30651"/>
          <a:stretch/>
        </p:blipFill>
        <p:spPr>
          <a:xfrm>
            <a:off x="0" y="1608083"/>
            <a:ext cx="12192000" cy="3147848"/>
          </a:xfrm>
          <a:prstGeom prst="rect">
            <a:avLst/>
          </a:prstGeom>
          <a:noFill/>
          <a:ln>
            <a:noFill/>
          </a:ln>
        </p:spPr>
      </p:pic>
      <p:sp>
        <p:nvSpPr>
          <p:cNvPr id="21" name="Google Shape;21;p12"/>
          <p:cNvSpPr txBox="1"/>
          <p:nvPr/>
        </p:nvSpPr>
        <p:spPr>
          <a:xfrm>
            <a:off x="996991" y="6150941"/>
            <a:ext cx="4138943" cy="200055"/>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300" b="1" i="0" u="none" strike="noStrike" cap="none">
                <a:solidFill>
                  <a:srgbClr val="3F3F3F"/>
                </a:solidFill>
                <a:latin typeface="Microsoft Yahei"/>
                <a:ea typeface="Microsoft Yahei"/>
                <a:cs typeface="Microsoft Yahei"/>
                <a:sym typeface="Microsoft Yahei"/>
              </a:rPr>
              <a:t>HUAWEI TECHNOLOGIES CO., LTD.</a:t>
            </a:r>
            <a:endParaRPr/>
          </a:p>
        </p:txBody>
      </p:sp>
      <p:pic>
        <p:nvPicPr>
          <p:cNvPr id="22" name="Google Shape;22;p12" descr="\\Mac\Home\Desktop\Huawei.png"/>
          <p:cNvPicPr preferRelativeResize="0"/>
          <p:nvPr/>
        </p:nvPicPr>
        <p:blipFill rotWithShape="1">
          <a:blip r:embed="rId3">
            <a:alphaModFix/>
          </a:blip>
          <a:srcRect/>
          <a:stretch/>
        </p:blipFill>
        <p:spPr>
          <a:xfrm>
            <a:off x="10139042" y="5516901"/>
            <a:ext cx="877400" cy="880261"/>
          </a:xfrm>
          <a:prstGeom prst="rect">
            <a:avLst/>
          </a:prstGeom>
          <a:noFill/>
          <a:ln>
            <a:noFill/>
          </a:ln>
        </p:spPr>
      </p:pic>
      <p:sp>
        <p:nvSpPr>
          <p:cNvPr id="23" name="Google Shape;23;p12"/>
          <p:cNvSpPr txBox="1">
            <a:spLocks noGrp="1"/>
          </p:cNvSpPr>
          <p:nvPr>
            <p:ph type="title"/>
          </p:nvPr>
        </p:nvSpPr>
        <p:spPr>
          <a:xfrm>
            <a:off x="120217" y="1954286"/>
            <a:ext cx="11951566" cy="250350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3599"/>
              <a:buFont typeface="SimHei"/>
              <a:buNone/>
              <a:defRPr sz="3599" b="1">
                <a:solidFill>
                  <a:schemeClr val="lt1"/>
                </a:solidFill>
                <a:latin typeface="SimHei"/>
                <a:ea typeface="SimHei"/>
                <a:cs typeface="SimHei"/>
                <a:sym typeface="SimHe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目录">
  <p:cSld name="目录">
    <p:spTree>
      <p:nvGrpSpPr>
        <p:cNvPr id="1" name="Shape 24"/>
        <p:cNvGrpSpPr/>
        <p:nvPr/>
      </p:nvGrpSpPr>
      <p:grpSpPr>
        <a:xfrm>
          <a:off x="0" y="0"/>
          <a:ext cx="0" cy="0"/>
          <a:chOff x="0" y="0"/>
          <a:chExt cx="0" cy="0"/>
        </a:xfrm>
      </p:grpSpPr>
      <p:sp>
        <p:nvSpPr>
          <p:cNvPr id="25" name="Google Shape;25;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13"/>
          <p:cNvSpPr txBox="1">
            <a:spLocks noGrp="1"/>
          </p:cNvSpPr>
          <p:nvPr>
            <p:ph type="sldNum" idx="12"/>
          </p:nvPr>
        </p:nvSpPr>
        <p:spPr>
          <a:xfrm>
            <a:off x="8998721" y="635634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27" name="Google Shape;27;p13" descr="图片1"/>
          <p:cNvPicPr preferRelativeResize="0"/>
          <p:nvPr/>
        </p:nvPicPr>
        <p:blipFill rotWithShape="1">
          <a:blip r:embed="rId2">
            <a:alphaModFix/>
          </a:blip>
          <a:srcRect t="23448" b="30651"/>
          <a:stretch/>
        </p:blipFill>
        <p:spPr>
          <a:xfrm>
            <a:off x="0" y="0"/>
            <a:ext cx="4037619" cy="6858000"/>
          </a:xfrm>
          <a:prstGeom prst="rect">
            <a:avLst/>
          </a:prstGeom>
          <a:noFill/>
          <a:ln>
            <a:noFill/>
          </a:ln>
        </p:spPr>
      </p:pic>
      <p:sp>
        <p:nvSpPr>
          <p:cNvPr id="28" name="Google Shape;28;p13"/>
          <p:cNvSpPr txBox="1">
            <a:spLocks noGrp="1"/>
          </p:cNvSpPr>
          <p:nvPr>
            <p:ph type="ftr" idx="11"/>
          </p:nvPr>
        </p:nvSpPr>
        <p:spPr>
          <a:xfrm>
            <a:off x="428378" y="6356349"/>
            <a:ext cx="31808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b="1">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3"/>
          <p:cNvSpPr txBox="1">
            <a:spLocks noGrp="1"/>
          </p:cNvSpPr>
          <p:nvPr>
            <p:ph type="body" idx="1"/>
          </p:nvPr>
        </p:nvSpPr>
        <p:spPr>
          <a:xfrm>
            <a:off x="4589093" y="612321"/>
            <a:ext cx="7152828" cy="5248729"/>
          </a:xfrm>
          <a:prstGeom prst="rect">
            <a:avLst/>
          </a:prstGeom>
          <a:noFill/>
          <a:ln>
            <a:noFill/>
          </a:ln>
        </p:spPr>
        <p:txBody>
          <a:bodyPr spcFirstLastPara="1" wrap="square" lIns="91425" tIns="45700" rIns="91425" bIns="45700" anchor="ctr" anchorCtr="0">
            <a:normAutofit/>
          </a:bodyPr>
          <a:lstStyle>
            <a:lvl1pPr marL="457200" lvl="0" indent="-406400" algn="l">
              <a:lnSpc>
                <a:spcPct val="100000"/>
              </a:lnSpc>
              <a:spcBef>
                <a:spcPts val="1000"/>
              </a:spcBef>
              <a:spcAft>
                <a:spcPts val="0"/>
              </a:spcAft>
              <a:buClr>
                <a:srgbClr val="3F3F3F"/>
              </a:buClr>
              <a:buSzPts val="2800"/>
              <a:buFont typeface="Calibri"/>
              <a:buAutoNum type="arabicPeriod"/>
              <a:defRPr sz="2800">
                <a:solidFill>
                  <a:srgbClr val="3F3F3F"/>
                </a:solidFill>
              </a:defRPr>
            </a:lvl1pPr>
            <a:lvl2pPr marL="914400" lvl="1" indent="-381000" algn="l">
              <a:lnSpc>
                <a:spcPct val="100000"/>
              </a:lnSpc>
              <a:spcBef>
                <a:spcPts val="500"/>
              </a:spcBef>
              <a:spcAft>
                <a:spcPts val="0"/>
              </a:spcAft>
              <a:buClr>
                <a:srgbClr val="3F3F3F"/>
              </a:buClr>
              <a:buSzPts val="2400"/>
              <a:buFont typeface="Calibri"/>
              <a:buAutoNum type="arabicPeriod"/>
              <a:defRPr sz="2400">
                <a:solidFill>
                  <a:srgbClr val="3F3F3F"/>
                </a:solidFill>
              </a:defRPr>
            </a:lvl2pPr>
            <a:lvl3pPr marL="1371600" lvl="2" indent="-355600" algn="l">
              <a:lnSpc>
                <a:spcPct val="100000"/>
              </a:lnSpc>
              <a:spcBef>
                <a:spcPts val="500"/>
              </a:spcBef>
              <a:spcAft>
                <a:spcPts val="0"/>
              </a:spcAft>
              <a:buClr>
                <a:srgbClr val="3F3F3F"/>
              </a:buClr>
              <a:buSzPts val="2000"/>
              <a:buFont typeface="Calibri"/>
              <a:buAutoNum type="arabicPeriod"/>
              <a:defRPr sz="2000">
                <a:solidFill>
                  <a:srgbClr val="3F3F3F"/>
                </a:solidFill>
              </a:defRPr>
            </a:lvl3pPr>
            <a:lvl4pPr marL="1828800" lvl="3" indent="-342900" algn="l">
              <a:lnSpc>
                <a:spcPct val="100000"/>
              </a:lnSpc>
              <a:spcBef>
                <a:spcPts val="500"/>
              </a:spcBef>
              <a:spcAft>
                <a:spcPts val="0"/>
              </a:spcAft>
              <a:buClr>
                <a:srgbClr val="3F3F3F"/>
              </a:buClr>
              <a:buSzPts val="1800"/>
              <a:buFont typeface="Calibri"/>
              <a:buAutoNum type="arabicPeriod"/>
              <a:defRPr sz="1800">
                <a:solidFill>
                  <a:srgbClr val="3F3F3F"/>
                </a:solidFill>
              </a:defRPr>
            </a:lvl4pPr>
            <a:lvl5pPr marL="2286000" lvl="4" indent="-342900" algn="l">
              <a:lnSpc>
                <a:spcPct val="100000"/>
              </a:lnSpc>
              <a:spcBef>
                <a:spcPts val="500"/>
              </a:spcBef>
              <a:spcAft>
                <a:spcPts val="0"/>
              </a:spcAft>
              <a:buClr>
                <a:srgbClr val="3F3F3F"/>
              </a:buClr>
              <a:buSzPts val="1800"/>
              <a:buFont typeface="Calibri"/>
              <a:buAutoNum type="arabicPeriod"/>
              <a:defRPr sz="1800">
                <a:solidFill>
                  <a:srgbClr val="3F3F3F"/>
                </a:solidFill>
              </a:defRPr>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30" name="Google Shape;30;p13"/>
          <p:cNvSpPr txBox="1">
            <a:spLocks noGrp="1"/>
          </p:cNvSpPr>
          <p:nvPr>
            <p:ph type="body" idx="2"/>
          </p:nvPr>
        </p:nvSpPr>
        <p:spPr>
          <a:xfrm>
            <a:off x="190990" y="3058898"/>
            <a:ext cx="3655638" cy="740204"/>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1000"/>
              </a:spcBef>
              <a:spcAft>
                <a:spcPts val="0"/>
              </a:spcAft>
              <a:buClr>
                <a:schemeClr val="lt1"/>
              </a:buClr>
              <a:buSzPts val="4400"/>
              <a:buNone/>
              <a:defRPr sz="4400">
                <a:solidFill>
                  <a:schemeClr val="lt1"/>
                </a:solidFill>
              </a:defRPr>
            </a:lvl1pPr>
            <a:lvl2pPr marL="914400" lvl="1" indent="-228600" algn="l">
              <a:lnSpc>
                <a:spcPct val="100000"/>
              </a:lnSpc>
              <a:spcBef>
                <a:spcPts val="500"/>
              </a:spcBef>
              <a:spcAft>
                <a:spcPts val="0"/>
              </a:spcAft>
              <a:buClr>
                <a:srgbClr val="3F3F3F"/>
              </a:buClr>
              <a:buSzPts val="1400"/>
              <a:buNone/>
              <a:defRPr sz="1400"/>
            </a:lvl2pPr>
            <a:lvl3pPr marL="1371600" lvl="2" indent="-228600" algn="l">
              <a:lnSpc>
                <a:spcPct val="100000"/>
              </a:lnSpc>
              <a:spcBef>
                <a:spcPts val="500"/>
              </a:spcBef>
              <a:spcAft>
                <a:spcPts val="0"/>
              </a:spcAft>
              <a:buClr>
                <a:srgbClr val="3F3F3F"/>
              </a:buClr>
              <a:buSzPts val="1200"/>
              <a:buNone/>
              <a:defRPr sz="1200"/>
            </a:lvl3pPr>
            <a:lvl4pPr marL="1828800" lvl="3" indent="-228600" algn="l">
              <a:lnSpc>
                <a:spcPct val="100000"/>
              </a:lnSpc>
              <a:spcBef>
                <a:spcPts val="500"/>
              </a:spcBef>
              <a:spcAft>
                <a:spcPts val="0"/>
              </a:spcAft>
              <a:buClr>
                <a:srgbClr val="3F3F3F"/>
              </a:buClr>
              <a:buSzPts val="1000"/>
              <a:buNone/>
              <a:defRPr sz="1000"/>
            </a:lvl4pPr>
            <a:lvl5pPr marL="2286000" lvl="4" indent="-228600" algn="l">
              <a:lnSpc>
                <a:spcPct val="100000"/>
              </a:lnSpc>
              <a:spcBef>
                <a:spcPts val="500"/>
              </a:spcBef>
              <a:spcAft>
                <a:spcPts val="0"/>
              </a:spcAft>
              <a:buClr>
                <a:srgbClr val="3F3F3F"/>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过渡页">
  <p:cSld name="过渡页">
    <p:spTree>
      <p:nvGrpSpPr>
        <p:cNvPr id="1" name="Shape 31"/>
        <p:cNvGrpSpPr/>
        <p:nvPr/>
      </p:nvGrpSpPr>
      <p:grpSpPr>
        <a:xfrm>
          <a:off x="0" y="0"/>
          <a:ext cx="0" cy="0"/>
          <a:chOff x="0" y="0"/>
          <a:chExt cx="0" cy="0"/>
        </a:xfrm>
      </p:grpSpPr>
      <p:pic>
        <p:nvPicPr>
          <p:cNvPr id="32" name="Google Shape;32;p14" descr="图片1"/>
          <p:cNvPicPr preferRelativeResize="0"/>
          <p:nvPr/>
        </p:nvPicPr>
        <p:blipFill rotWithShape="1">
          <a:blip r:embed="rId2">
            <a:alphaModFix/>
          </a:blip>
          <a:srcRect t="23448" b="30651"/>
          <a:stretch/>
        </p:blipFill>
        <p:spPr>
          <a:xfrm>
            <a:off x="0" y="1608083"/>
            <a:ext cx="12192000" cy="3147848"/>
          </a:xfrm>
          <a:prstGeom prst="rect">
            <a:avLst/>
          </a:prstGeom>
          <a:noFill/>
          <a:ln>
            <a:noFill/>
          </a:ln>
        </p:spPr>
      </p:pic>
      <p:sp>
        <p:nvSpPr>
          <p:cNvPr id="33" name="Google Shape;33;p14"/>
          <p:cNvSpPr txBox="1">
            <a:spLocks noGrp="1"/>
          </p:cNvSpPr>
          <p:nvPr>
            <p:ph type="title"/>
          </p:nvPr>
        </p:nvSpPr>
        <p:spPr>
          <a:xfrm>
            <a:off x="120217" y="1954286"/>
            <a:ext cx="11951566" cy="250350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3599"/>
              <a:buFont typeface="SimHei"/>
              <a:buNone/>
              <a:defRPr sz="3599" b="1">
                <a:solidFill>
                  <a:schemeClr val="lt1"/>
                </a:solidFill>
                <a:latin typeface="SimHei"/>
                <a:ea typeface="SimHei"/>
                <a:cs typeface="SimHei"/>
                <a:sym typeface="SimHe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幻灯片制作参考规范">
  <p:cSld name="幻灯片制作参考规范">
    <p:spTree>
      <p:nvGrpSpPr>
        <p:cNvPr id="1" name="Shape 34"/>
        <p:cNvGrpSpPr/>
        <p:nvPr/>
      </p:nvGrpSpPr>
      <p:grpSpPr>
        <a:xfrm>
          <a:off x="0" y="0"/>
          <a:ext cx="0" cy="0"/>
          <a:chOff x="0" y="0"/>
          <a:chExt cx="0" cy="0"/>
        </a:xfrm>
      </p:grpSpPr>
      <p:sp>
        <p:nvSpPr>
          <p:cNvPr id="35" name="Google Shape;35;p15"/>
          <p:cNvSpPr/>
          <p:nvPr/>
        </p:nvSpPr>
        <p:spPr>
          <a:xfrm>
            <a:off x="408526" y="1490912"/>
            <a:ext cx="2459567" cy="3164830"/>
          </a:xfrm>
          <a:prstGeom prst="rect">
            <a:avLst/>
          </a:prstGeom>
          <a:noFill/>
          <a:ln>
            <a:noFill/>
          </a:ln>
        </p:spPr>
        <p:txBody>
          <a:bodyPr spcFirstLastPara="1" wrap="square" lIns="80100" tIns="40050" rIns="80100" bIns="40050" anchor="t" anchorCtr="0">
            <a:spAutoFit/>
          </a:bodyPr>
          <a:lstStyle/>
          <a:p>
            <a:pPr marL="0" marR="0" lvl="0" indent="0" algn="r" rtl="0">
              <a:lnSpc>
                <a:spcPct val="125000"/>
              </a:lnSpc>
              <a:spcBef>
                <a:spcPts val="0"/>
              </a:spcBef>
              <a:spcAft>
                <a:spcPts val="0"/>
              </a:spcAft>
              <a:buNone/>
            </a:pPr>
            <a:r>
              <a:rPr lang="en-US" sz="1200" b="1" i="0" u="none" strike="noStrike" cap="none">
                <a:solidFill>
                  <a:srgbClr val="3F3F3F"/>
                </a:solidFill>
                <a:latin typeface="Microsoft Yahei"/>
                <a:ea typeface="Microsoft Yahei"/>
                <a:cs typeface="Microsoft Yahei"/>
                <a:sym typeface="Microsoft Yahei"/>
              </a:rPr>
              <a:t>英文标题:32-35pt  </a:t>
            </a:r>
            <a:endParaRPr sz="1200" b="1" i="0" u="none" strike="noStrike" cap="none">
              <a:solidFill>
                <a:srgbClr val="3F3F3F"/>
              </a:solidFill>
              <a:latin typeface="Microsoft Yahei"/>
              <a:ea typeface="Microsoft Yahei"/>
              <a:cs typeface="Microsoft Yahei"/>
              <a:sym typeface="Microsoft Yahei"/>
            </a:endParaRPr>
          </a:p>
          <a:p>
            <a:pPr marL="0" marR="0" lvl="0" indent="0" algn="r" rtl="0">
              <a:lnSpc>
                <a:spcPct val="125000"/>
              </a:lnSpc>
              <a:spcBef>
                <a:spcPts val="240"/>
              </a:spcBef>
              <a:spcAft>
                <a:spcPts val="0"/>
              </a:spcAft>
              <a:buNone/>
            </a:pPr>
            <a:r>
              <a:rPr lang="en-US" sz="1200" b="1" i="0" u="none" strike="noStrike" cap="none">
                <a:solidFill>
                  <a:srgbClr val="3F3F3F"/>
                </a:solidFill>
                <a:latin typeface="Microsoft Yahei"/>
                <a:ea typeface="Microsoft Yahei"/>
                <a:cs typeface="Microsoft Yahei"/>
                <a:sym typeface="Microsoft Yahei"/>
              </a:rPr>
              <a:t>颜色: R153 G0 B0</a:t>
            </a:r>
            <a:endParaRPr/>
          </a:p>
          <a:p>
            <a:pPr marL="0" marR="0" lvl="0" indent="0" algn="r" rtl="0">
              <a:lnSpc>
                <a:spcPct val="125000"/>
              </a:lnSpc>
              <a:spcBef>
                <a:spcPts val="240"/>
              </a:spcBef>
              <a:spcAft>
                <a:spcPts val="0"/>
              </a:spcAft>
              <a:buNone/>
            </a:pPr>
            <a:r>
              <a:rPr lang="en-US" sz="1200" b="1" i="0" u="none" strike="noStrike" cap="none">
                <a:solidFill>
                  <a:srgbClr val="3F3F3F"/>
                </a:solidFill>
                <a:latin typeface="Microsoft Yahei"/>
                <a:ea typeface="Microsoft Yahei"/>
                <a:cs typeface="Microsoft Yahei"/>
                <a:sym typeface="Microsoft Yahei"/>
              </a:rPr>
              <a:t>内部使用字体 :</a:t>
            </a:r>
            <a:endParaRPr/>
          </a:p>
          <a:p>
            <a:pPr marL="0" marR="0" lvl="0" indent="0" algn="r" rtl="0">
              <a:lnSpc>
                <a:spcPct val="125000"/>
              </a:lnSpc>
              <a:spcBef>
                <a:spcPts val="240"/>
              </a:spcBef>
              <a:spcAft>
                <a:spcPts val="0"/>
              </a:spcAft>
              <a:buNone/>
            </a:pPr>
            <a:r>
              <a:rPr lang="en-US" sz="1200" b="1" i="0" u="none" strike="noStrike" cap="none">
                <a:solidFill>
                  <a:srgbClr val="3F3F3F"/>
                </a:solidFill>
                <a:latin typeface="Microsoft Yahei"/>
                <a:ea typeface="Microsoft Yahei"/>
                <a:cs typeface="Microsoft Yahei"/>
                <a:sym typeface="Microsoft Yahei"/>
              </a:rPr>
              <a:t>FrutigerNext LT Medium</a:t>
            </a:r>
            <a:endParaRPr/>
          </a:p>
          <a:p>
            <a:pPr marL="0" marR="0" lvl="0" indent="0" algn="r" rtl="0">
              <a:lnSpc>
                <a:spcPct val="125000"/>
              </a:lnSpc>
              <a:spcBef>
                <a:spcPts val="240"/>
              </a:spcBef>
              <a:spcAft>
                <a:spcPts val="0"/>
              </a:spcAft>
              <a:buNone/>
            </a:pPr>
            <a:r>
              <a:rPr lang="en-US" sz="1200" b="1" i="0" u="none" strike="noStrike" cap="none">
                <a:solidFill>
                  <a:srgbClr val="3F3F3F"/>
                </a:solidFill>
                <a:latin typeface="Microsoft Yahei"/>
                <a:ea typeface="Microsoft Yahei"/>
                <a:cs typeface="Microsoft Yahei"/>
                <a:sym typeface="Microsoft Yahei"/>
              </a:rPr>
              <a:t>外部使用字体 : Arial</a:t>
            </a:r>
            <a:endParaRPr/>
          </a:p>
          <a:p>
            <a:pPr marL="0" marR="0" lvl="0" indent="0" algn="r" rtl="0">
              <a:lnSpc>
                <a:spcPct val="75000"/>
              </a:lnSpc>
              <a:spcBef>
                <a:spcPts val="240"/>
              </a:spcBef>
              <a:spcAft>
                <a:spcPts val="0"/>
              </a:spcAft>
              <a:buNone/>
            </a:pPr>
            <a:endParaRPr sz="1200" b="1" i="0" u="none" strike="noStrike" cap="none">
              <a:solidFill>
                <a:srgbClr val="3F3F3F"/>
              </a:solidFill>
              <a:latin typeface="Microsoft Yahei"/>
              <a:ea typeface="Microsoft Yahei"/>
              <a:cs typeface="Microsoft Yahei"/>
              <a:sym typeface="Microsoft Yahei"/>
            </a:endParaRPr>
          </a:p>
          <a:p>
            <a:pPr marL="0" marR="0" lvl="0" indent="0" algn="r" rtl="0">
              <a:lnSpc>
                <a:spcPct val="125000"/>
              </a:lnSpc>
              <a:spcBef>
                <a:spcPts val="240"/>
              </a:spcBef>
              <a:spcAft>
                <a:spcPts val="0"/>
              </a:spcAft>
              <a:buNone/>
            </a:pPr>
            <a:r>
              <a:rPr lang="en-US" sz="1200" b="1" i="0" u="none" strike="noStrike" cap="none">
                <a:solidFill>
                  <a:srgbClr val="3F3F3F"/>
                </a:solidFill>
                <a:latin typeface="Microsoft Yahei"/>
                <a:ea typeface="Microsoft Yahei"/>
                <a:cs typeface="Microsoft Yahei"/>
                <a:sym typeface="Microsoft Yahei"/>
              </a:rPr>
              <a:t>英文正文:20-22pt</a:t>
            </a:r>
            <a:endParaRPr/>
          </a:p>
          <a:p>
            <a:pPr marL="0" marR="0" lvl="0" indent="0" algn="r" rtl="0">
              <a:lnSpc>
                <a:spcPct val="125000"/>
              </a:lnSpc>
              <a:spcBef>
                <a:spcPts val="240"/>
              </a:spcBef>
              <a:spcAft>
                <a:spcPts val="0"/>
              </a:spcAft>
              <a:buNone/>
            </a:pPr>
            <a:r>
              <a:rPr lang="en-US" sz="1200" b="1" i="0" u="none" strike="noStrike" cap="none">
                <a:solidFill>
                  <a:srgbClr val="3F3F3F"/>
                </a:solidFill>
                <a:latin typeface="Microsoft Yahei"/>
                <a:ea typeface="Microsoft Yahei"/>
                <a:cs typeface="Microsoft Yahei"/>
                <a:sym typeface="Microsoft Yahei"/>
              </a:rPr>
              <a:t>子目录 (2-5级) :18pt  </a:t>
            </a:r>
            <a:endParaRPr/>
          </a:p>
          <a:p>
            <a:pPr marL="0" marR="0" lvl="0" indent="0" algn="r" rtl="0">
              <a:lnSpc>
                <a:spcPct val="125000"/>
              </a:lnSpc>
              <a:spcBef>
                <a:spcPts val="240"/>
              </a:spcBef>
              <a:spcAft>
                <a:spcPts val="0"/>
              </a:spcAft>
              <a:buNone/>
            </a:pPr>
            <a:r>
              <a:rPr lang="en-US" sz="1200" b="1" i="0" u="none" strike="noStrike" cap="none">
                <a:solidFill>
                  <a:srgbClr val="3F3F3F"/>
                </a:solidFill>
                <a:latin typeface="Microsoft Yahei"/>
                <a:ea typeface="Microsoft Yahei"/>
                <a:cs typeface="Microsoft Yahei"/>
                <a:sym typeface="Microsoft Yahei"/>
              </a:rPr>
              <a:t>颜色:黑色</a:t>
            </a:r>
            <a:endParaRPr/>
          </a:p>
          <a:p>
            <a:pPr marL="0" marR="0" lvl="0" indent="0" algn="r" rtl="0">
              <a:lnSpc>
                <a:spcPct val="125000"/>
              </a:lnSpc>
              <a:spcBef>
                <a:spcPts val="240"/>
              </a:spcBef>
              <a:spcAft>
                <a:spcPts val="0"/>
              </a:spcAft>
              <a:buNone/>
            </a:pPr>
            <a:r>
              <a:rPr lang="en-US" sz="1200" b="1" i="0" u="none" strike="noStrike" cap="none">
                <a:solidFill>
                  <a:srgbClr val="3F3F3F"/>
                </a:solidFill>
                <a:latin typeface="Microsoft Yahei"/>
                <a:ea typeface="Microsoft Yahei"/>
                <a:cs typeface="Microsoft Yahei"/>
                <a:sym typeface="Microsoft Yahei"/>
              </a:rPr>
              <a:t>内部使用字体 :</a:t>
            </a:r>
            <a:endParaRPr/>
          </a:p>
          <a:p>
            <a:pPr marL="0" marR="0" lvl="0" indent="0" algn="r" rtl="0">
              <a:lnSpc>
                <a:spcPct val="125000"/>
              </a:lnSpc>
              <a:spcBef>
                <a:spcPts val="240"/>
              </a:spcBef>
              <a:spcAft>
                <a:spcPts val="0"/>
              </a:spcAft>
              <a:buNone/>
            </a:pPr>
            <a:r>
              <a:rPr lang="en-US" sz="1200" b="1" i="0" u="none" strike="noStrike" cap="none">
                <a:solidFill>
                  <a:srgbClr val="3F3F3F"/>
                </a:solidFill>
                <a:latin typeface="Microsoft Yahei"/>
                <a:ea typeface="Microsoft Yahei"/>
                <a:cs typeface="Microsoft Yahei"/>
                <a:sym typeface="Microsoft Yahei"/>
              </a:rPr>
              <a:t>FrutigerNext LT Regular</a:t>
            </a:r>
            <a:endParaRPr/>
          </a:p>
          <a:p>
            <a:pPr marL="0" marR="0" lvl="0" indent="0" algn="r" rtl="0">
              <a:lnSpc>
                <a:spcPct val="125000"/>
              </a:lnSpc>
              <a:spcBef>
                <a:spcPts val="240"/>
              </a:spcBef>
              <a:spcAft>
                <a:spcPts val="0"/>
              </a:spcAft>
              <a:buNone/>
            </a:pPr>
            <a:r>
              <a:rPr lang="en-US" sz="1200" b="1" i="0" u="none" strike="noStrike" cap="none">
                <a:solidFill>
                  <a:srgbClr val="3F3F3F"/>
                </a:solidFill>
                <a:latin typeface="Microsoft Yahei"/>
                <a:ea typeface="Microsoft Yahei"/>
                <a:cs typeface="Microsoft Yahei"/>
                <a:sym typeface="Microsoft Yahei"/>
              </a:rPr>
              <a:t>外部使用字体 : Arial</a:t>
            </a:r>
            <a:endParaRPr/>
          </a:p>
        </p:txBody>
      </p:sp>
      <p:sp>
        <p:nvSpPr>
          <p:cNvPr id="36" name="Google Shape;36;p15"/>
          <p:cNvSpPr/>
          <p:nvPr/>
        </p:nvSpPr>
        <p:spPr>
          <a:xfrm>
            <a:off x="3214611" y="1490912"/>
            <a:ext cx="2459567" cy="2186100"/>
          </a:xfrm>
          <a:prstGeom prst="rect">
            <a:avLst/>
          </a:prstGeom>
          <a:noFill/>
          <a:ln>
            <a:noFill/>
          </a:ln>
        </p:spPr>
        <p:txBody>
          <a:bodyPr spcFirstLastPara="1" wrap="square" lIns="80100" tIns="40050" rIns="80100" bIns="40050" anchor="t" anchorCtr="0">
            <a:spAutoFit/>
          </a:bodyPr>
          <a:lstStyle/>
          <a:p>
            <a:pPr marL="0" marR="0" lvl="0" indent="0" algn="r" rtl="0">
              <a:lnSpc>
                <a:spcPct val="125000"/>
              </a:lnSpc>
              <a:spcBef>
                <a:spcPts val="0"/>
              </a:spcBef>
              <a:spcAft>
                <a:spcPts val="0"/>
              </a:spcAft>
              <a:buNone/>
            </a:pPr>
            <a:r>
              <a:rPr lang="en-US" sz="1200" b="1" i="0" u="none" strike="noStrike" cap="none">
                <a:solidFill>
                  <a:srgbClr val="3F3F3F"/>
                </a:solidFill>
                <a:latin typeface="Microsoft Yahei"/>
                <a:ea typeface="Microsoft Yahei"/>
                <a:cs typeface="Microsoft Yahei"/>
                <a:sym typeface="Microsoft Yahei"/>
              </a:rPr>
              <a:t>中文标题:30-32pt  </a:t>
            </a:r>
            <a:endParaRPr sz="1200" b="1" i="0" u="none" strike="noStrike" cap="none">
              <a:solidFill>
                <a:srgbClr val="3F3F3F"/>
              </a:solidFill>
              <a:latin typeface="Microsoft Yahei"/>
              <a:ea typeface="Microsoft Yahei"/>
              <a:cs typeface="Microsoft Yahei"/>
              <a:sym typeface="Microsoft Yahei"/>
            </a:endParaRPr>
          </a:p>
          <a:p>
            <a:pPr marL="0" marR="0" lvl="0" indent="0" algn="r" rtl="0">
              <a:lnSpc>
                <a:spcPct val="125000"/>
              </a:lnSpc>
              <a:spcBef>
                <a:spcPts val="240"/>
              </a:spcBef>
              <a:spcAft>
                <a:spcPts val="0"/>
              </a:spcAft>
              <a:buNone/>
            </a:pPr>
            <a:r>
              <a:rPr lang="en-US" sz="1200" b="1" i="0" u="none" strike="noStrike" cap="none">
                <a:solidFill>
                  <a:srgbClr val="3F3F3F"/>
                </a:solidFill>
                <a:latin typeface="Microsoft Yahei"/>
                <a:ea typeface="Microsoft Yahei"/>
                <a:cs typeface="Microsoft Yahei"/>
                <a:sym typeface="Microsoft Yahei"/>
              </a:rPr>
              <a:t>颜色: R153 G0 B0</a:t>
            </a:r>
            <a:endParaRPr/>
          </a:p>
          <a:p>
            <a:pPr marL="0" marR="0" lvl="0" indent="0" algn="r" rtl="0">
              <a:lnSpc>
                <a:spcPct val="125000"/>
              </a:lnSpc>
              <a:spcBef>
                <a:spcPts val="240"/>
              </a:spcBef>
              <a:spcAft>
                <a:spcPts val="0"/>
              </a:spcAft>
              <a:buNone/>
            </a:pPr>
            <a:r>
              <a:rPr lang="en-US" sz="1200" b="1" i="0" u="none" strike="noStrike" cap="none">
                <a:solidFill>
                  <a:srgbClr val="3F3F3F"/>
                </a:solidFill>
                <a:latin typeface="Microsoft Yahei"/>
                <a:ea typeface="Microsoft Yahei"/>
                <a:cs typeface="Microsoft Yahei"/>
                <a:sym typeface="Microsoft Yahei"/>
              </a:rPr>
              <a:t>字体:黑体 </a:t>
            </a:r>
            <a:endParaRPr/>
          </a:p>
          <a:p>
            <a:pPr marL="0" marR="0" lvl="0" indent="0" algn="r" rtl="0">
              <a:lnSpc>
                <a:spcPct val="125000"/>
              </a:lnSpc>
              <a:spcBef>
                <a:spcPts val="240"/>
              </a:spcBef>
              <a:spcAft>
                <a:spcPts val="0"/>
              </a:spcAft>
              <a:buNone/>
            </a:pPr>
            <a:endParaRPr sz="1200" b="1" i="0" u="none" strike="noStrike" cap="none">
              <a:solidFill>
                <a:srgbClr val="3F3F3F"/>
              </a:solidFill>
              <a:latin typeface="Microsoft Yahei"/>
              <a:ea typeface="Microsoft Yahei"/>
              <a:cs typeface="Microsoft Yahei"/>
              <a:sym typeface="Microsoft Yahei"/>
            </a:endParaRPr>
          </a:p>
          <a:p>
            <a:pPr marL="0" marR="0" lvl="0" indent="0" algn="r" rtl="0">
              <a:lnSpc>
                <a:spcPct val="125000"/>
              </a:lnSpc>
              <a:spcBef>
                <a:spcPts val="240"/>
              </a:spcBef>
              <a:spcAft>
                <a:spcPts val="0"/>
              </a:spcAft>
              <a:buNone/>
            </a:pPr>
            <a:r>
              <a:rPr lang="en-US" sz="1200" b="1" i="0" u="none" strike="noStrike" cap="none">
                <a:solidFill>
                  <a:srgbClr val="3F3F3F"/>
                </a:solidFill>
                <a:latin typeface="Microsoft Yahei"/>
                <a:ea typeface="Microsoft Yahei"/>
                <a:cs typeface="Microsoft Yahei"/>
                <a:sym typeface="Microsoft Yahei"/>
              </a:rPr>
              <a:t>中文正文:18-20pt</a:t>
            </a:r>
            <a:endParaRPr/>
          </a:p>
          <a:p>
            <a:pPr marL="0" marR="0" lvl="0" indent="0" algn="r" rtl="0">
              <a:lnSpc>
                <a:spcPct val="125000"/>
              </a:lnSpc>
              <a:spcBef>
                <a:spcPts val="240"/>
              </a:spcBef>
              <a:spcAft>
                <a:spcPts val="0"/>
              </a:spcAft>
              <a:buNone/>
            </a:pPr>
            <a:r>
              <a:rPr lang="en-US" sz="1200" b="1" i="0" u="none" strike="noStrike" cap="none">
                <a:solidFill>
                  <a:srgbClr val="3F3F3F"/>
                </a:solidFill>
                <a:latin typeface="Microsoft Yahei"/>
                <a:ea typeface="Microsoft Yahei"/>
                <a:cs typeface="Microsoft Yahei"/>
                <a:sym typeface="Microsoft Yahei"/>
              </a:rPr>
              <a:t>子目录(2-5级):18pt </a:t>
            </a:r>
            <a:endParaRPr sz="1200" b="1" i="0" u="none" strike="noStrike" cap="none">
              <a:solidFill>
                <a:srgbClr val="3F3F3F"/>
              </a:solidFill>
              <a:latin typeface="Microsoft Yahei"/>
              <a:ea typeface="Microsoft Yahei"/>
              <a:cs typeface="Microsoft Yahei"/>
              <a:sym typeface="Microsoft Yahei"/>
            </a:endParaRPr>
          </a:p>
          <a:p>
            <a:pPr marL="0" marR="0" lvl="0" indent="0" algn="r" rtl="0">
              <a:lnSpc>
                <a:spcPct val="125000"/>
              </a:lnSpc>
              <a:spcBef>
                <a:spcPts val="240"/>
              </a:spcBef>
              <a:spcAft>
                <a:spcPts val="0"/>
              </a:spcAft>
              <a:buNone/>
            </a:pPr>
            <a:r>
              <a:rPr lang="en-US" sz="1200" b="1" i="0" u="none" strike="noStrike" cap="none">
                <a:solidFill>
                  <a:srgbClr val="3F3F3F"/>
                </a:solidFill>
                <a:latin typeface="Microsoft Yahei"/>
                <a:ea typeface="Microsoft Yahei"/>
                <a:cs typeface="Microsoft Yahei"/>
                <a:sym typeface="Microsoft Yahei"/>
              </a:rPr>
              <a:t>颜色:黑色</a:t>
            </a:r>
            <a:endParaRPr/>
          </a:p>
          <a:p>
            <a:pPr marL="0" marR="0" lvl="0" indent="0" algn="r" rtl="0">
              <a:lnSpc>
                <a:spcPct val="125000"/>
              </a:lnSpc>
              <a:spcBef>
                <a:spcPts val="240"/>
              </a:spcBef>
              <a:spcAft>
                <a:spcPts val="0"/>
              </a:spcAft>
              <a:buNone/>
            </a:pPr>
            <a:r>
              <a:rPr lang="en-US" sz="1200" b="1" i="0" u="none" strike="noStrike" cap="none">
                <a:solidFill>
                  <a:srgbClr val="3F3F3F"/>
                </a:solidFill>
                <a:latin typeface="Microsoft Yahei"/>
                <a:ea typeface="Microsoft Yahei"/>
                <a:cs typeface="Microsoft Yahei"/>
                <a:sym typeface="Microsoft Yahei"/>
              </a:rPr>
              <a:t>字体:细黑体</a:t>
            </a:r>
            <a:endParaRPr sz="1200" b="1" i="0" u="none" strike="noStrike" cap="none">
              <a:solidFill>
                <a:srgbClr val="3F3F3F"/>
              </a:solidFill>
              <a:latin typeface="Microsoft Yahei"/>
              <a:ea typeface="Microsoft Yahei"/>
              <a:cs typeface="Microsoft Yahei"/>
              <a:sym typeface="Microsoft Yahei"/>
            </a:endParaRPr>
          </a:p>
        </p:txBody>
      </p:sp>
      <p:grpSp>
        <p:nvGrpSpPr>
          <p:cNvPr id="37" name="Google Shape;37;p15"/>
          <p:cNvGrpSpPr/>
          <p:nvPr/>
        </p:nvGrpSpPr>
        <p:grpSpPr>
          <a:xfrm>
            <a:off x="8640530" y="1383362"/>
            <a:ext cx="986367" cy="3224213"/>
            <a:chOff x="5893" y="2251"/>
            <a:chExt cx="466" cy="2031"/>
          </a:xfrm>
        </p:grpSpPr>
        <p:grpSp>
          <p:nvGrpSpPr>
            <p:cNvPr id="38" name="Google Shape;38;p15"/>
            <p:cNvGrpSpPr/>
            <p:nvPr/>
          </p:nvGrpSpPr>
          <p:grpSpPr>
            <a:xfrm>
              <a:off x="5893" y="2387"/>
              <a:ext cx="466" cy="115"/>
              <a:chOff x="5893" y="2387"/>
              <a:chExt cx="466" cy="115"/>
            </a:xfrm>
          </p:grpSpPr>
          <p:sp>
            <p:nvSpPr>
              <p:cNvPr id="39" name="Google Shape;39;p15"/>
              <p:cNvSpPr/>
              <p:nvPr/>
            </p:nvSpPr>
            <p:spPr>
              <a:xfrm rot="10800000" flipH="1">
                <a:off x="6010" y="2387"/>
                <a:ext cx="116" cy="115"/>
              </a:xfrm>
              <a:prstGeom prst="rect">
                <a:avLst/>
              </a:prstGeom>
              <a:solidFill>
                <a:srgbClr val="FFCC6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 name="Google Shape;40;p15"/>
              <p:cNvSpPr/>
              <p:nvPr/>
            </p:nvSpPr>
            <p:spPr>
              <a:xfrm rot="10800000" flipH="1">
                <a:off x="6126" y="2387"/>
                <a:ext cx="116" cy="115"/>
              </a:xfrm>
              <a:prstGeom prst="rect">
                <a:avLst/>
              </a:prstGeom>
              <a:solidFill>
                <a:srgbClr val="FF99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 name="Google Shape;41;p15"/>
              <p:cNvSpPr/>
              <p:nvPr/>
            </p:nvSpPr>
            <p:spPr>
              <a:xfrm rot="10800000" flipH="1">
                <a:off x="6242" y="2387"/>
                <a:ext cx="117" cy="115"/>
              </a:xfrm>
              <a:prstGeom prst="rect">
                <a:avLst/>
              </a:prstGeom>
              <a:solidFill>
                <a:srgbClr val="9966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 name="Google Shape;42;p15"/>
              <p:cNvSpPr/>
              <p:nvPr/>
            </p:nvSpPr>
            <p:spPr>
              <a:xfrm rot="10800000" flipH="1">
                <a:off x="5893" y="2387"/>
                <a:ext cx="117" cy="115"/>
              </a:xfrm>
              <a:prstGeom prst="rect">
                <a:avLst/>
              </a:prstGeom>
              <a:solidFill>
                <a:srgbClr val="FFCC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43" name="Google Shape;43;p15"/>
            <p:cNvGrpSpPr/>
            <p:nvPr/>
          </p:nvGrpSpPr>
          <p:grpSpPr>
            <a:xfrm>
              <a:off x="5893" y="2523"/>
              <a:ext cx="466" cy="115"/>
              <a:chOff x="5893" y="2523"/>
              <a:chExt cx="466" cy="115"/>
            </a:xfrm>
          </p:grpSpPr>
          <p:sp>
            <p:nvSpPr>
              <p:cNvPr id="44" name="Google Shape;44;p15"/>
              <p:cNvSpPr/>
              <p:nvPr/>
            </p:nvSpPr>
            <p:spPr>
              <a:xfrm rot="10800000" flipH="1">
                <a:off x="6010" y="2523"/>
                <a:ext cx="116" cy="115"/>
              </a:xfrm>
              <a:prstGeom prst="rect">
                <a:avLst/>
              </a:prstGeom>
              <a:solidFill>
                <a:srgbClr val="99CC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 name="Google Shape;45;p15"/>
              <p:cNvSpPr/>
              <p:nvPr/>
            </p:nvSpPr>
            <p:spPr>
              <a:xfrm rot="10800000" flipH="1">
                <a:off x="6126" y="2523"/>
                <a:ext cx="116" cy="115"/>
              </a:xfrm>
              <a:prstGeom prst="rect">
                <a:avLst/>
              </a:prstGeom>
              <a:solidFill>
                <a:srgbClr val="99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 name="Google Shape;46;p15"/>
              <p:cNvSpPr/>
              <p:nvPr/>
            </p:nvSpPr>
            <p:spPr>
              <a:xfrm rot="10800000" flipH="1">
                <a:off x="6242" y="2523"/>
                <a:ext cx="117" cy="115"/>
              </a:xfrm>
              <a:prstGeom prst="rect">
                <a:avLst/>
              </a:prstGeom>
              <a:solidFill>
                <a:srgbClr val="0099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 name="Google Shape;47;p15"/>
              <p:cNvSpPr/>
              <p:nvPr/>
            </p:nvSpPr>
            <p:spPr>
              <a:xfrm rot="10800000" flipH="1">
                <a:off x="5893" y="2523"/>
                <a:ext cx="117" cy="115"/>
              </a:xfrm>
              <a:prstGeom prst="rect">
                <a:avLst/>
              </a:prstGeom>
              <a:solidFill>
                <a:srgbClr val="CCCC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48" name="Google Shape;48;p15"/>
            <p:cNvGrpSpPr/>
            <p:nvPr/>
          </p:nvGrpSpPr>
          <p:grpSpPr>
            <a:xfrm>
              <a:off x="5893" y="2659"/>
              <a:ext cx="466" cy="115"/>
              <a:chOff x="5893" y="2659"/>
              <a:chExt cx="466" cy="115"/>
            </a:xfrm>
          </p:grpSpPr>
          <p:sp>
            <p:nvSpPr>
              <p:cNvPr id="49" name="Google Shape;49;p15"/>
              <p:cNvSpPr/>
              <p:nvPr/>
            </p:nvSpPr>
            <p:spPr>
              <a:xfrm rot="10800000" flipH="1">
                <a:off x="6010" y="2659"/>
                <a:ext cx="116" cy="115"/>
              </a:xfrm>
              <a:prstGeom prst="rect">
                <a:avLst/>
              </a:prstGeom>
              <a:solidFill>
                <a:srgbClr val="99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 name="Google Shape;50;p15"/>
              <p:cNvSpPr/>
              <p:nvPr/>
            </p:nvSpPr>
            <p:spPr>
              <a:xfrm rot="10800000" flipH="1">
                <a:off x="6126" y="2659"/>
                <a:ext cx="116" cy="115"/>
              </a:xfrm>
              <a:prstGeom prst="rect">
                <a:avLst/>
              </a:prstGeom>
              <a:solidFill>
                <a:srgbClr val="0099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 name="Google Shape;51;p15"/>
              <p:cNvSpPr/>
              <p:nvPr/>
            </p:nvSpPr>
            <p:spPr>
              <a:xfrm rot="10800000" flipH="1">
                <a:off x="6242" y="2659"/>
                <a:ext cx="117" cy="115"/>
              </a:xfrm>
              <a:prstGeom prst="rect">
                <a:avLst/>
              </a:prstGeom>
              <a:solidFill>
                <a:srgbClr val="0066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 name="Google Shape;52;p15"/>
              <p:cNvSpPr/>
              <p:nvPr/>
            </p:nvSpPr>
            <p:spPr>
              <a:xfrm rot="10800000" flipH="1">
                <a:off x="5893" y="2659"/>
                <a:ext cx="117" cy="115"/>
              </a:xfrm>
              <a:prstGeom prst="rect">
                <a:avLst/>
              </a:prstGeom>
              <a:solidFill>
                <a:srgbClr val="CCFF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53" name="Google Shape;53;p15"/>
            <p:cNvGrpSpPr/>
            <p:nvPr/>
          </p:nvGrpSpPr>
          <p:grpSpPr>
            <a:xfrm>
              <a:off x="5893" y="2251"/>
              <a:ext cx="466" cy="119"/>
              <a:chOff x="5893" y="2251"/>
              <a:chExt cx="466" cy="119"/>
            </a:xfrm>
          </p:grpSpPr>
          <p:sp>
            <p:nvSpPr>
              <p:cNvPr id="54" name="Google Shape;54;p15"/>
              <p:cNvSpPr/>
              <p:nvPr/>
            </p:nvSpPr>
            <p:spPr>
              <a:xfrm rot="10800000" flipH="1">
                <a:off x="6126" y="2251"/>
                <a:ext cx="116" cy="119"/>
              </a:xfrm>
              <a:prstGeom prst="rect">
                <a:avLst/>
              </a:prstGeom>
              <a:solidFill>
                <a:srgbClr val="FF99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 name="Google Shape;55;p15"/>
              <p:cNvSpPr/>
              <p:nvPr/>
            </p:nvSpPr>
            <p:spPr>
              <a:xfrm rot="10800000" flipH="1">
                <a:off x="6242" y="2251"/>
                <a:ext cx="117" cy="119"/>
              </a:xfrm>
              <a:prstGeom prst="rect">
                <a:avLst/>
              </a:prstGeom>
              <a:solidFill>
                <a:srgbClr val="CC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 name="Google Shape;56;p15"/>
              <p:cNvSpPr/>
              <p:nvPr/>
            </p:nvSpPr>
            <p:spPr>
              <a:xfrm rot="10800000" flipH="1">
                <a:off x="5893" y="2251"/>
                <a:ext cx="117" cy="119"/>
              </a:xfrm>
              <a:prstGeom prst="rect">
                <a:avLst/>
              </a:prstGeom>
              <a:solidFill>
                <a:srgbClr val="99CC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 name="Google Shape;57;p15"/>
              <p:cNvSpPr/>
              <p:nvPr/>
            </p:nvSpPr>
            <p:spPr>
              <a:xfrm rot="10800000" flipH="1">
                <a:off x="6010" y="2251"/>
                <a:ext cx="116" cy="119"/>
              </a:xfrm>
              <a:prstGeom prst="rect">
                <a:avLst/>
              </a:prstGeom>
              <a:solidFill>
                <a:srgbClr val="6699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58" name="Google Shape;58;p15"/>
            <p:cNvGrpSpPr/>
            <p:nvPr/>
          </p:nvGrpSpPr>
          <p:grpSpPr>
            <a:xfrm>
              <a:off x="5893" y="2886"/>
              <a:ext cx="466" cy="115"/>
              <a:chOff x="5893" y="2886"/>
              <a:chExt cx="466" cy="115"/>
            </a:xfrm>
          </p:grpSpPr>
          <p:sp>
            <p:nvSpPr>
              <p:cNvPr id="59" name="Google Shape;59;p15"/>
              <p:cNvSpPr/>
              <p:nvPr/>
            </p:nvSpPr>
            <p:spPr>
              <a:xfrm rot="10800000" flipH="1">
                <a:off x="6010" y="2886"/>
                <a:ext cx="116" cy="115"/>
              </a:xfrm>
              <a:prstGeom prst="rect">
                <a:avLst/>
              </a:prstGeom>
              <a:solidFill>
                <a:srgbClr val="FF99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0;p15"/>
              <p:cNvSpPr/>
              <p:nvPr/>
            </p:nvSpPr>
            <p:spPr>
              <a:xfrm rot="10800000" flipH="1">
                <a:off x="6126" y="2886"/>
                <a:ext cx="116" cy="115"/>
              </a:xfrm>
              <a:prstGeom prst="rect">
                <a:avLst/>
              </a:prstGeom>
              <a:solidFill>
                <a:srgbClr val="FFCC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 name="Google Shape;61;p15"/>
              <p:cNvSpPr/>
              <p:nvPr/>
            </p:nvSpPr>
            <p:spPr>
              <a:xfrm rot="10800000" flipH="1">
                <a:off x="6242" y="2886"/>
                <a:ext cx="117" cy="115"/>
              </a:xfrm>
              <a:prstGeom prst="rect">
                <a:avLst/>
              </a:prstGeom>
              <a:solidFill>
                <a:srgbClr val="FFCC6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15"/>
              <p:cNvSpPr/>
              <p:nvPr/>
            </p:nvSpPr>
            <p:spPr>
              <a:xfrm rot="10800000" flipH="1">
                <a:off x="5893" y="2886"/>
                <a:ext cx="117" cy="115"/>
              </a:xfrm>
              <a:prstGeom prst="rect">
                <a:avLst/>
              </a:pr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63" name="Google Shape;63;p15"/>
            <p:cNvGrpSpPr/>
            <p:nvPr/>
          </p:nvGrpSpPr>
          <p:grpSpPr>
            <a:xfrm>
              <a:off x="5893" y="3022"/>
              <a:ext cx="466" cy="115"/>
              <a:chOff x="5893" y="3022"/>
              <a:chExt cx="466" cy="115"/>
            </a:xfrm>
          </p:grpSpPr>
          <p:sp>
            <p:nvSpPr>
              <p:cNvPr id="64" name="Google Shape;64;p15"/>
              <p:cNvSpPr/>
              <p:nvPr/>
            </p:nvSpPr>
            <p:spPr>
              <a:xfrm rot="10800000" flipH="1">
                <a:off x="6010" y="3022"/>
                <a:ext cx="116" cy="115"/>
              </a:xfrm>
              <a:prstGeom prst="rect">
                <a:avLst/>
              </a:prstGeom>
              <a:solidFill>
                <a:srgbClr val="0066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 name="Google Shape;65;p15"/>
              <p:cNvSpPr/>
              <p:nvPr/>
            </p:nvSpPr>
            <p:spPr>
              <a:xfrm rot="10800000" flipH="1">
                <a:off x="6126" y="3022"/>
                <a:ext cx="116" cy="115"/>
              </a:xfrm>
              <a:prstGeom prst="rect">
                <a:avLst/>
              </a:prstGeom>
              <a:solidFill>
                <a:srgbClr val="99CC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 name="Google Shape;66;p15"/>
              <p:cNvSpPr/>
              <p:nvPr/>
            </p:nvSpPr>
            <p:spPr>
              <a:xfrm rot="10800000" flipH="1">
                <a:off x="6242" y="3022"/>
                <a:ext cx="117" cy="115"/>
              </a:xfrm>
              <a:prstGeom prst="rect">
                <a:avLst/>
              </a:prstGeom>
              <a:solidFill>
                <a:srgbClr val="CCCC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 name="Google Shape;67;p15"/>
              <p:cNvSpPr/>
              <p:nvPr/>
            </p:nvSpPr>
            <p:spPr>
              <a:xfrm rot="10800000" flipH="1">
                <a:off x="5893" y="3022"/>
                <a:ext cx="117" cy="115"/>
              </a:xfrm>
              <a:prstGeom prst="rect">
                <a:avLst/>
              </a:prstGeom>
              <a:solidFill>
                <a:srgbClr val="99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68" name="Google Shape;68;p15"/>
            <p:cNvGrpSpPr/>
            <p:nvPr/>
          </p:nvGrpSpPr>
          <p:grpSpPr>
            <a:xfrm>
              <a:off x="5893" y="3158"/>
              <a:ext cx="466" cy="115"/>
              <a:chOff x="5893" y="3158"/>
              <a:chExt cx="466" cy="115"/>
            </a:xfrm>
          </p:grpSpPr>
          <p:sp>
            <p:nvSpPr>
              <p:cNvPr id="69" name="Google Shape;69;p15"/>
              <p:cNvSpPr/>
              <p:nvPr/>
            </p:nvSpPr>
            <p:spPr>
              <a:xfrm rot="10800000" flipH="1">
                <a:off x="6010" y="3158"/>
                <a:ext cx="116" cy="115"/>
              </a:xfrm>
              <a:prstGeom prst="rect">
                <a:avLst/>
              </a:prstGeom>
              <a:solidFill>
                <a:srgbClr val="0099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 name="Google Shape;70;p15"/>
              <p:cNvSpPr/>
              <p:nvPr/>
            </p:nvSpPr>
            <p:spPr>
              <a:xfrm rot="10800000" flipH="1">
                <a:off x="6126" y="3158"/>
                <a:ext cx="116" cy="115"/>
              </a:xfrm>
              <a:prstGeom prst="rect">
                <a:avLst/>
              </a:prstGeom>
              <a:solidFill>
                <a:srgbClr val="CCFF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71;p15"/>
              <p:cNvSpPr/>
              <p:nvPr/>
            </p:nvSpPr>
            <p:spPr>
              <a:xfrm rot="10800000" flipH="1">
                <a:off x="6242" y="3158"/>
                <a:ext cx="117" cy="115"/>
              </a:xfrm>
              <a:prstGeom prst="rect">
                <a:avLst/>
              </a:prstGeom>
              <a:solidFill>
                <a:srgbClr val="99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 name="Google Shape;72;p15"/>
              <p:cNvSpPr/>
              <p:nvPr/>
            </p:nvSpPr>
            <p:spPr>
              <a:xfrm rot="10800000" flipH="1">
                <a:off x="5893" y="3158"/>
                <a:ext cx="117" cy="115"/>
              </a:xfrm>
              <a:prstGeom prst="rect">
                <a:avLst/>
              </a:prstGeom>
              <a:solidFill>
                <a:srgbClr val="99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73" name="Google Shape;73;p15"/>
            <p:cNvGrpSpPr/>
            <p:nvPr/>
          </p:nvGrpSpPr>
          <p:grpSpPr>
            <a:xfrm>
              <a:off x="5893" y="3385"/>
              <a:ext cx="466" cy="115"/>
              <a:chOff x="5893" y="3385"/>
              <a:chExt cx="466" cy="115"/>
            </a:xfrm>
          </p:grpSpPr>
          <p:sp>
            <p:nvSpPr>
              <p:cNvPr id="74" name="Google Shape;74;p15"/>
              <p:cNvSpPr/>
              <p:nvPr/>
            </p:nvSpPr>
            <p:spPr>
              <a:xfrm rot="10800000" flipH="1">
                <a:off x="6010" y="3385"/>
                <a:ext cx="116" cy="115"/>
              </a:xfrm>
              <a:prstGeom prst="rect">
                <a:avLst/>
              </a:prstGeom>
              <a:solidFill>
                <a:srgbClr val="FF99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15"/>
              <p:cNvSpPr/>
              <p:nvPr/>
            </p:nvSpPr>
            <p:spPr>
              <a:xfrm rot="10800000" flipH="1">
                <a:off x="6126" y="3385"/>
                <a:ext cx="116" cy="115"/>
              </a:xfrm>
              <a:prstGeom prst="rect">
                <a:avLst/>
              </a:prstGeom>
              <a:solidFill>
                <a:srgbClr val="FFCC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15"/>
              <p:cNvSpPr/>
              <p:nvPr/>
            </p:nvSpPr>
            <p:spPr>
              <a:xfrm rot="10800000" flipH="1">
                <a:off x="6242" y="3385"/>
                <a:ext cx="117" cy="115"/>
              </a:xfrm>
              <a:prstGeom prst="rect">
                <a:avLst/>
              </a:prstGeom>
              <a:solidFill>
                <a:srgbClr val="FFCC6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15"/>
              <p:cNvSpPr/>
              <p:nvPr/>
            </p:nvSpPr>
            <p:spPr>
              <a:xfrm rot="10800000" flipH="1">
                <a:off x="5893" y="3385"/>
                <a:ext cx="117" cy="115"/>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78" name="Google Shape;78;p15"/>
            <p:cNvGrpSpPr/>
            <p:nvPr/>
          </p:nvGrpSpPr>
          <p:grpSpPr>
            <a:xfrm>
              <a:off x="5893" y="3521"/>
              <a:ext cx="466" cy="115"/>
              <a:chOff x="5893" y="3521"/>
              <a:chExt cx="466" cy="115"/>
            </a:xfrm>
          </p:grpSpPr>
          <p:sp>
            <p:nvSpPr>
              <p:cNvPr id="79" name="Google Shape;79;p15"/>
              <p:cNvSpPr/>
              <p:nvPr/>
            </p:nvSpPr>
            <p:spPr>
              <a:xfrm rot="10800000" flipH="1">
                <a:off x="6010" y="3521"/>
                <a:ext cx="116" cy="115"/>
              </a:xfrm>
              <a:prstGeom prst="rect">
                <a:avLst/>
              </a:prstGeom>
              <a:solidFill>
                <a:srgbClr val="0066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15"/>
              <p:cNvSpPr/>
              <p:nvPr/>
            </p:nvSpPr>
            <p:spPr>
              <a:xfrm rot="10800000" flipH="1">
                <a:off x="6126" y="3521"/>
                <a:ext cx="116" cy="115"/>
              </a:xfrm>
              <a:prstGeom prst="rect">
                <a:avLst/>
              </a:prstGeom>
              <a:solidFill>
                <a:srgbClr val="99CC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15"/>
              <p:cNvSpPr/>
              <p:nvPr/>
            </p:nvSpPr>
            <p:spPr>
              <a:xfrm rot="10800000" flipH="1">
                <a:off x="6242" y="3521"/>
                <a:ext cx="117" cy="115"/>
              </a:xfrm>
              <a:prstGeom prst="rect">
                <a:avLst/>
              </a:prstGeom>
              <a:solidFill>
                <a:srgbClr val="CCCC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 name="Google Shape;82;p15"/>
              <p:cNvSpPr/>
              <p:nvPr/>
            </p:nvSpPr>
            <p:spPr>
              <a:xfrm rot="10800000" flipH="1">
                <a:off x="5893" y="3521"/>
                <a:ext cx="117" cy="115"/>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83" name="Google Shape;83;p15"/>
            <p:cNvGrpSpPr/>
            <p:nvPr/>
          </p:nvGrpSpPr>
          <p:grpSpPr>
            <a:xfrm>
              <a:off x="5893" y="3657"/>
              <a:ext cx="466" cy="115"/>
              <a:chOff x="5893" y="3657"/>
              <a:chExt cx="466" cy="115"/>
            </a:xfrm>
          </p:grpSpPr>
          <p:sp>
            <p:nvSpPr>
              <p:cNvPr id="84" name="Google Shape;84;p15"/>
              <p:cNvSpPr/>
              <p:nvPr/>
            </p:nvSpPr>
            <p:spPr>
              <a:xfrm rot="10800000" flipH="1">
                <a:off x="6010" y="3657"/>
                <a:ext cx="116" cy="115"/>
              </a:xfrm>
              <a:prstGeom prst="rect">
                <a:avLst/>
              </a:prstGeom>
              <a:solidFill>
                <a:srgbClr val="0099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15"/>
              <p:cNvSpPr/>
              <p:nvPr/>
            </p:nvSpPr>
            <p:spPr>
              <a:xfrm rot="10800000" flipH="1">
                <a:off x="6126" y="3657"/>
                <a:ext cx="116" cy="115"/>
              </a:xfrm>
              <a:prstGeom prst="rect">
                <a:avLst/>
              </a:prstGeom>
              <a:solidFill>
                <a:srgbClr val="CCFF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15"/>
              <p:cNvSpPr/>
              <p:nvPr/>
            </p:nvSpPr>
            <p:spPr>
              <a:xfrm rot="10800000" flipH="1">
                <a:off x="6242" y="3657"/>
                <a:ext cx="117" cy="115"/>
              </a:xfrm>
              <a:prstGeom prst="rect">
                <a:avLst/>
              </a:prstGeom>
              <a:solidFill>
                <a:srgbClr val="99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 name="Google Shape;87;p15"/>
              <p:cNvSpPr/>
              <p:nvPr/>
            </p:nvSpPr>
            <p:spPr>
              <a:xfrm rot="10800000" flipH="1">
                <a:off x="5893" y="3657"/>
                <a:ext cx="117" cy="115"/>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88" name="Google Shape;88;p15"/>
            <p:cNvGrpSpPr/>
            <p:nvPr/>
          </p:nvGrpSpPr>
          <p:grpSpPr>
            <a:xfrm>
              <a:off x="5893" y="3884"/>
              <a:ext cx="466" cy="115"/>
              <a:chOff x="5893" y="3884"/>
              <a:chExt cx="466" cy="115"/>
            </a:xfrm>
          </p:grpSpPr>
          <p:sp>
            <p:nvSpPr>
              <p:cNvPr id="89" name="Google Shape;89;p15"/>
              <p:cNvSpPr/>
              <p:nvPr/>
            </p:nvSpPr>
            <p:spPr>
              <a:xfrm rot="10800000" flipH="1">
                <a:off x="6010" y="3884"/>
                <a:ext cx="116" cy="115"/>
              </a:xfrm>
              <a:prstGeom prst="rect">
                <a:avLst/>
              </a:prstGeom>
              <a:solidFill>
                <a:srgbClr val="FF99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 name="Google Shape;90;p15"/>
              <p:cNvSpPr/>
              <p:nvPr/>
            </p:nvSpPr>
            <p:spPr>
              <a:xfrm rot="10800000" flipH="1">
                <a:off x="6126" y="3884"/>
                <a:ext cx="116" cy="115"/>
              </a:xfrm>
              <a:prstGeom prst="rect">
                <a:avLst/>
              </a:prstGeom>
              <a:solidFill>
                <a:srgbClr val="FFCC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 name="Google Shape;91;p15"/>
              <p:cNvSpPr/>
              <p:nvPr/>
            </p:nvSpPr>
            <p:spPr>
              <a:xfrm rot="10800000" flipH="1">
                <a:off x="6242" y="3884"/>
                <a:ext cx="117" cy="115"/>
              </a:xfrm>
              <a:prstGeom prst="rect">
                <a:avLst/>
              </a:prstGeom>
              <a:solidFill>
                <a:srgbClr val="FFCC6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 name="Google Shape;92;p15"/>
              <p:cNvSpPr/>
              <p:nvPr/>
            </p:nvSpPr>
            <p:spPr>
              <a:xfrm rot="10800000" flipH="1">
                <a:off x="5893" y="3884"/>
                <a:ext cx="117" cy="115"/>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93" name="Google Shape;93;p15"/>
            <p:cNvGrpSpPr/>
            <p:nvPr/>
          </p:nvGrpSpPr>
          <p:grpSpPr>
            <a:xfrm>
              <a:off x="5893" y="4026"/>
              <a:ext cx="466" cy="115"/>
              <a:chOff x="5893" y="4026"/>
              <a:chExt cx="466" cy="115"/>
            </a:xfrm>
          </p:grpSpPr>
          <p:sp>
            <p:nvSpPr>
              <p:cNvPr id="94" name="Google Shape;94;p15"/>
              <p:cNvSpPr/>
              <p:nvPr/>
            </p:nvSpPr>
            <p:spPr>
              <a:xfrm rot="10800000" flipH="1">
                <a:off x="6010" y="4026"/>
                <a:ext cx="116" cy="115"/>
              </a:xfrm>
              <a:prstGeom prst="rect">
                <a:avLst/>
              </a:prstGeom>
              <a:solidFill>
                <a:srgbClr val="0066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 name="Google Shape;95;p15"/>
              <p:cNvSpPr/>
              <p:nvPr/>
            </p:nvSpPr>
            <p:spPr>
              <a:xfrm rot="10800000" flipH="1">
                <a:off x="6126" y="4026"/>
                <a:ext cx="116" cy="115"/>
              </a:xfrm>
              <a:prstGeom prst="rect">
                <a:avLst/>
              </a:prstGeom>
              <a:solidFill>
                <a:srgbClr val="99CC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 name="Google Shape;96;p15"/>
              <p:cNvSpPr/>
              <p:nvPr/>
            </p:nvSpPr>
            <p:spPr>
              <a:xfrm rot="10800000" flipH="1">
                <a:off x="6242" y="4026"/>
                <a:ext cx="117" cy="115"/>
              </a:xfrm>
              <a:prstGeom prst="rect">
                <a:avLst/>
              </a:prstGeom>
              <a:solidFill>
                <a:srgbClr val="CCCC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 name="Google Shape;97;p15"/>
              <p:cNvSpPr/>
              <p:nvPr/>
            </p:nvSpPr>
            <p:spPr>
              <a:xfrm rot="10800000" flipH="1">
                <a:off x="5893" y="4026"/>
                <a:ext cx="117" cy="115"/>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98" name="Google Shape;98;p15"/>
            <p:cNvGrpSpPr/>
            <p:nvPr/>
          </p:nvGrpSpPr>
          <p:grpSpPr>
            <a:xfrm>
              <a:off x="5893" y="4167"/>
              <a:ext cx="466" cy="115"/>
              <a:chOff x="5893" y="4167"/>
              <a:chExt cx="466" cy="115"/>
            </a:xfrm>
          </p:grpSpPr>
          <p:sp>
            <p:nvSpPr>
              <p:cNvPr id="99" name="Google Shape;99;p15"/>
              <p:cNvSpPr/>
              <p:nvPr/>
            </p:nvSpPr>
            <p:spPr>
              <a:xfrm rot="10800000" flipH="1">
                <a:off x="6010" y="4167"/>
                <a:ext cx="116" cy="115"/>
              </a:xfrm>
              <a:prstGeom prst="rect">
                <a:avLst/>
              </a:prstGeom>
              <a:solidFill>
                <a:schemeClr val="hlink"/>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15"/>
              <p:cNvSpPr/>
              <p:nvPr/>
            </p:nvSpPr>
            <p:spPr>
              <a:xfrm rot="10800000" flipH="1">
                <a:off x="6126" y="4167"/>
                <a:ext cx="116" cy="11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15"/>
              <p:cNvSpPr/>
              <p:nvPr/>
            </p:nvSpPr>
            <p:spPr>
              <a:xfrm rot="10800000" flipH="1">
                <a:off x="6242" y="4167"/>
                <a:ext cx="117" cy="11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15"/>
              <p:cNvSpPr/>
              <p:nvPr/>
            </p:nvSpPr>
            <p:spPr>
              <a:xfrm rot="10800000" flipH="1">
                <a:off x="5893" y="4167"/>
                <a:ext cx="117" cy="115"/>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sp>
        <p:nvSpPr>
          <p:cNvPr id="103" name="Google Shape;103;p15"/>
          <p:cNvSpPr/>
          <p:nvPr/>
        </p:nvSpPr>
        <p:spPr>
          <a:xfrm>
            <a:off x="9908617" y="3178925"/>
            <a:ext cx="1589617" cy="1428650"/>
          </a:xfrm>
          <a:prstGeom prst="rect">
            <a:avLst/>
          </a:prstGeom>
          <a:noFill/>
          <a:ln>
            <a:noFill/>
          </a:ln>
        </p:spPr>
        <p:txBody>
          <a:bodyPr spcFirstLastPara="1" wrap="square" lIns="80100" tIns="40050" rIns="80100" bIns="40050" anchor="t" anchorCtr="0">
            <a:spAutoFit/>
          </a:bodyPr>
          <a:lstStyle/>
          <a:p>
            <a:pPr marL="0" marR="0" lvl="0" indent="0" algn="l" rtl="0">
              <a:lnSpc>
                <a:spcPct val="120000"/>
              </a:lnSpc>
              <a:spcBef>
                <a:spcPts val="0"/>
              </a:spcBef>
              <a:spcAft>
                <a:spcPts val="0"/>
              </a:spcAft>
              <a:buNone/>
            </a:pPr>
            <a:r>
              <a:rPr lang="en-US" sz="1200" b="1">
                <a:solidFill>
                  <a:srgbClr val="3F3F3F"/>
                </a:solidFill>
                <a:latin typeface="Microsoft Yahei"/>
                <a:ea typeface="Microsoft Yahei"/>
                <a:cs typeface="Microsoft Yahei"/>
                <a:sym typeface="Microsoft Yahei"/>
              </a:rPr>
              <a:t>配色参考方案：</a:t>
            </a:r>
            <a:endParaRPr/>
          </a:p>
          <a:p>
            <a:pPr marL="0" marR="0" lvl="0" indent="0" algn="l" rtl="0">
              <a:lnSpc>
                <a:spcPct val="120000"/>
              </a:lnSpc>
              <a:spcBef>
                <a:spcPts val="240"/>
              </a:spcBef>
              <a:spcAft>
                <a:spcPts val="0"/>
              </a:spcAft>
              <a:buNone/>
            </a:pPr>
            <a:r>
              <a:rPr lang="en-US" sz="1200" b="1">
                <a:solidFill>
                  <a:srgbClr val="3F3F3F"/>
                </a:solidFill>
                <a:latin typeface="Microsoft Yahei"/>
                <a:ea typeface="Microsoft Yahei"/>
                <a:cs typeface="Microsoft Yahei"/>
                <a:sym typeface="Microsoft Yahei"/>
              </a:rPr>
              <a:t>建议同一页面内不超过四种颜色，以下是13组配色方案，同一页面内只选择一组使用。（仅供参考）</a:t>
            </a:r>
            <a:endParaRPr/>
          </a:p>
        </p:txBody>
      </p:sp>
      <p:sp>
        <p:nvSpPr>
          <p:cNvPr id="104" name="Google Shape;104;p15"/>
          <p:cNvSpPr/>
          <p:nvPr/>
        </p:nvSpPr>
        <p:spPr>
          <a:xfrm>
            <a:off x="9866283" y="1346843"/>
            <a:ext cx="1494367" cy="505320"/>
          </a:xfrm>
          <a:prstGeom prst="rect">
            <a:avLst/>
          </a:prstGeom>
          <a:noFill/>
          <a:ln>
            <a:noFill/>
          </a:ln>
        </p:spPr>
        <p:txBody>
          <a:bodyPr spcFirstLastPara="1" wrap="square" lIns="80100" tIns="40050" rIns="80100" bIns="40050" anchor="t" anchorCtr="0">
            <a:spAutoFit/>
          </a:bodyPr>
          <a:lstStyle/>
          <a:p>
            <a:pPr marL="0" marR="0" lvl="0" indent="0" algn="l" rtl="0">
              <a:lnSpc>
                <a:spcPct val="120000"/>
              </a:lnSpc>
              <a:spcBef>
                <a:spcPts val="0"/>
              </a:spcBef>
              <a:spcAft>
                <a:spcPts val="0"/>
              </a:spcAft>
              <a:buNone/>
            </a:pPr>
            <a:r>
              <a:rPr lang="en-US" sz="1200" b="1">
                <a:solidFill>
                  <a:srgbClr val="3F3F3F"/>
                </a:solidFill>
                <a:latin typeface="Microsoft Yahei"/>
                <a:ea typeface="Microsoft Yahei"/>
                <a:cs typeface="Microsoft Yahei"/>
                <a:sym typeface="Microsoft Yahei"/>
              </a:rPr>
              <a:t>客户或者合作伙伴的标志放在右上角.</a:t>
            </a:r>
            <a:endParaRPr sz="1200" b="1">
              <a:solidFill>
                <a:srgbClr val="3F3F3F"/>
              </a:solidFill>
              <a:latin typeface="Microsoft Yahei"/>
              <a:ea typeface="Microsoft Yahei"/>
              <a:cs typeface="Microsoft Yahei"/>
              <a:sym typeface="Microsoft Yahei"/>
            </a:endParaRPr>
          </a:p>
        </p:txBody>
      </p:sp>
      <p:sp>
        <p:nvSpPr>
          <p:cNvPr id="105" name="Google Shape;105;p15"/>
          <p:cNvSpPr/>
          <p:nvPr/>
        </p:nvSpPr>
        <p:spPr>
          <a:xfrm>
            <a:off x="220435" y="224315"/>
            <a:ext cx="5147570" cy="710120"/>
          </a:xfrm>
          <a:prstGeom prst="rect">
            <a:avLst/>
          </a:prstGeom>
          <a:noFill/>
          <a:ln>
            <a:noFill/>
          </a:ln>
        </p:spPr>
        <p:txBody>
          <a:bodyPr spcFirstLastPara="1" wrap="square" lIns="80100" tIns="40050" rIns="80100" bIns="40050" anchor="t" anchorCtr="0">
            <a:spAutoFit/>
          </a:bodyPr>
          <a:lstStyle/>
          <a:p>
            <a:pPr marL="0" marR="0" lvl="0" indent="0" algn="l" rtl="0">
              <a:lnSpc>
                <a:spcPct val="125000"/>
              </a:lnSpc>
              <a:spcBef>
                <a:spcPts val="0"/>
              </a:spcBef>
              <a:spcAft>
                <a:spcPts val="0"/>
              </a:spcAft>
              <a:buNone/>
            </a:pPr>
            <a:r>
              <a:rPr lang="en-US" sz="3600" b="1" i="0" u="none" strike="noStrike" cap="none">
                <a:solidFill>
                  <a:srgbClr val="C80000"/>
                </a:solidFill>
                <a:latin typeface="Microsoft Yahei"/>
                <a:ea typeface="Microsoft Yahei"/>
                <a:cs typeface="Microsoft Yahei"/>
                <a:sym typeface="Microsoft Yahei"/>
              </a:rPr>
              <a:t>幻灯片制作参考规范</a:t>
            </a:r>
            <a:endParaRPr sz="1200" b="1">
              <a:solidFill>
                <a:srgbClr val="3F3F3F"/>
              </a:solidFill>
              <a:latin typeface="Microsoft Yahei"/>
              <a:ea typeface="Microsoft Yahei"/>
              <a:cs typeface="Microsoft Yahei"/>
              <a:sym typeface="Microsoft Yahei"/>
            </a:endParaRPr>
          </a:p>
        </p:txBody>
      </p:sp>
      <p:sp>
        <p:nvSpPr>
          <p:cNvPr id="106" name="Google Shape;106;p15"/>
          <p:cNvSpPr txBox="1"/>
          <p:nvPr/>
        </p:nvSpPr>
        <p:spPr>
          <a:xfrm>
            <a:off x="656470" y="4996660"/>
            <a:ext cx="10904159" cy="1461939"/>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1">
                <a:solidFill>
                  <a:schemeClr val="dk1"/>
                </a:solidFill>
                <a:latin typeface="Microsoft Yahei"/>
                <a:ea typeface="Microsoft Yahei"/>
                <a:cs typeface="Microsoft Yahei"/>
                <a:sym typeface="Microsoft Yahei"/>
              </a:rPr>
              <a:t>Copyright©2011 Huawei Technologies Co., Ltd. All Rights Reserved.</a:t>
            </a:r>
            <a:endParaRPr sz="1400">
              <a:solidFill>
                <a:schemeClr val="dk1"/>
              </a:solidFill>
              <a:latin typeface="Microsoft Yahei"/>
              <a:ea typeface="Microsoft Yahei"/>
              <a:cs typeface="Microsoft Yahei"/>
              <a:sym typeface="Microsoft Yahei"/>
            </a:endParaRPr>
          </a:p>
          <a:p>
            <a:pPr marL="0" marR="0" lvl="0" indent="0" algn="just" rtl="0">
              <a:lnSpc>
                <a:spcPct val="100000"/>
              </a:lnSpc>
              <a:spcBef>
                <a:spcPts val="600"/>
              </a:spcBef>
              <a:spcAft>
                <a:spcPts val="0"/>
              </a:spcAft>
              <a:buNone/>
            </a:pPr>
            <a:r>
              <a:rPr lang="en-US" sz="1400">
                <a:solidFill>
                  <a:schemeClr val="dk1"/>
                </a:solidFill>
                <a:latin typeface="Microsoft Yahei"/>
                <a:ea typeface="Microsoft Yahei"/>
                <a:cs typeface="Microsoft Yahei"/>
                <a:sym typeface="Microsoft Yahei"/>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sz="1400">
              <a:solidFill>
                <a:schemeClr val="dk1"/>
              </a:solidFill>
              <a:latin typeface="Microsoft Yahei"/>
              <a:ea typeface="Microsoft Yahei"/>
              <a:cs typeface="Microsoft Yahei"/>
              <a:sym typeface="Microsoft Yahe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0"/>
          <p:cNvSpPr txBox="1">
            <a:spLocks noGrp="1"/>
          </p:cNvSpPr>
          <p:nvPr>
            <p:ph type="title"/>
          </p:nvPr>
        </p:nvSpPr>
        <p:spPr>
          <a:xfrm>
            <a:off x="220435" y="105028"/>
            <a:ext cx="11740243" cy="60538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C80000"/>
              </a:buClr>
              <a:buSzPts val="2800"/>
              <a:buFont typeface="Microsoft Yahei"/>
              <a:buNone/>
              <a:defRPr sz="2800" b="1" i="0" u="none" strike="noStrike" cap="none">
                <a:solidFill>
                  <a:srgbClr val="C80000"/>
                </a:solidFill>
                <a:latin typeface="Microsoft Yahei"/>
                <a:ea typeface="Microsoft Yahei"/>
                <a:cs typeface="Microsoft Yahei"/>
                <a:sym typeface="Microsoft Yahe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0"/>
          <p:cNvSpPr txBox="1">
            <a:spLocks noGrp="1"/>
          </p:cNvSpPr>
          <p:nvPr>
            <p:ph type="body" idx="1"/>
          </p:nvPr>
        </p:nvSpPr>
        <p:spPr>
          <a:xfrm>
            <a:off x="220435" y="794760"/>
            <a:ext cx="11740243" cy="5553044"/>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00000"/>
              </a:lnSpc>
              <a:spcBef>
                <a:spcPts val="1000"/>
              </a:spcBef>
              <a:spcAft>
                <a:spcPts val="0"/>
              </a:spcAft>
              <a:buClr>
                <a:srgbClr val="3F3F3F"/>
              </a:buClr>
              <a:buSzPts val="2000"/>
              <a:buFont typeface="Arial"/>
              <a:buChar char="•"/>
              <a:defRPr sz="2000" b="1" i="0" u="none" strike="noStrike" cap="none">
                <a:solidFill>
                  <a:srgbClr val="3F3F3F"/>
                </a:solidFill>
                <a:latin typeface="Microsoft Yahei"/>
                <a:ea typeface="Microsoft Yahei"/>
                <a:cs typeface="Microsoft Yahei"/>
                <a:sym typeface="Microsoft Yahei"/>
              </a:defRPr>
            </a:lvl1pPr>
            <a:lvl2pPr marL="914400" marR="0" lvl="1" indent="-342900" algn="l" rtl="0">
              <a:lnSpc>
                <a:spcPct val="100000"/>
              </a:lnSpc>
              <a:spcBef>
                <a:spcPts val="500"/>
              </a:spcBef>
              <a:spcAft>
                <a:spcPts val="0"/>
              </a:spcAft>
              <a:buClr>
                <a:srgbClr val="3F3F3F"/>
              </a:buClr>
              <a:buSzPts val="1800"/>
              <a:buFont typeface="Arial"/>
              <a:buChar char="•"/>
              <a:defRPr sz="1800" b="1" i="0" u="none" strike="noStrike" cap="none">
                <a:solidFill>
                  <a:srgbClr val="3F3F3F"/>
                </a:solidFill>
                <a:latin typeface="Microsoft Yahei"/>
                <a:ea typeface="Microsoft Yahei"/>
                <a:cs typeface="Microsoft Yahei"/>
                <a:sym typeface="Microsoft Yahei"/>
              </a:defRPr>
            </a:lvl2pPr>
            <a:lvl3pPr marL="1371600" marR="0" lvl="2" indent="-330200" algn="l" rtl="0">
              <a:lnSpc>
                <a:spcPct val="100000"/>
              </a:lnSpc>
              <a:spcBef>
                <a:spcPts val="500"/>
              </a:spcBef>
              <a:spcAft>
                <a:spcPts val="0"/>
              </a:spcAft>
              <a:buClr>
                <a:srgbClr val="3F3F3F"/>
              </a:buClr>
              <a:buSzPts val="1600"/>
              <a:buFont typeface="Arial"/>
              <a:buChar char="•"/>
              <a:defRPr sz="1600" b="1" i="0" u="none" strike="noStrike" cap="none">
                <a:solidFill>
                  <a:srgbClr val="3F3F3F"/>
                </a:solidFill>
                <a:latin typeface="Microsoft Yahei"/>
                <a:ea typeface="Microsoft Yahei"/>
                <a:cs typeface="Microsoft Yahei"/>
                <a:sym typeface="Microsoft Yahei"/>
              </a:defRPr>
            </a:lvl3pPr>
            <a:lvl4pPr marL="1828800" marR="0" lvl="3" indent="-317500" algn="l" rtl="0">
              <a:lnSpc>
                <a:spcPct val="100000"/>
              </a:lnSpc>
              <a:spcBef>
                <a:spcPts val="500"/>
              </a:spcBef>
              <a:spcAft>
                <a:spcPts val="0"/>
              </a:spcAft>
              <a:buClr>
                <a:srgbClr val="3F3F3F"/>
              </a:buClr>
              <a:buSzPts val="1400"/>
              <a:buFont typeface="Arial"/>
              <a:buChar char="•"/>
              <a:defRPr sz="1400" b="1" i="0" u="none" strike="noStrike" cap="none">
                <a:solidFill>
                  <a:srgbClr val="3F3F3F"/>
                </a:solidFill>
                <a:latin typeface="Microsoft Yahei"/>
                <a:ea typeface="Microsoft Yahei"/>
                <a:cs typeface="Microsoft Yahei"/>
                <a:sym typeface="Microsoft Yahei"/>
              </a:defRPr>
            </a:lvl4pPr>
            <a:lvl5pPr marL="2286000" marR="0" lvl="4" indent="-317500" algn="l" rtl="0">
              <a:lnSpc>
                <a:spcPct val="100000"/>
              </a:lnSpc>
              <a:spcBef>
                <a:spcPts val="500"/>
              </a:spcBef>
              <a:spcAft>
                <a:spcPts val="0"/>
              </a:spcAft>
              <a:buClr>
                <a:srgbClr val="3F3F3F"/>
              </a:buClr>
              <a:buSzPts val="1400"/>
              <a:buFont typeface="Arial"/>
              <a:buChar char="•"/>
              <a:defRPr sz="1400" b="1" i="0" u="none" strike="noStrike" cap="none">
                <a:solidFill>
                  <a:srgbClr val="3F3F3F"/>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0"/>
          <p:cNvSpPr txBox="1">
            <a:spLocks noGrp="1"/>
          </p:cNvSpPr>
          <p:nvPr>
            <p:ph type="ftr" idx="11"/>
          </p:nvPr>
        </p:nvSpPr>
        <p:spPr>
          <a:xfrm>
            <a:off x="4038600" y="6433263"/>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1"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0"/>
          <p:cNvSpPr txBox="1">
            <a:spLocks noGrp="1"/>
          </p:cNvSpPr>
          <p:nvPr>
            <p:ph type="sldNum" idx="12"/>
          </p:nvPr>
        </p:nvSpPr>
        <p:spPr>
          <a:xfrm>
            <a:off x="9217478" y="6433262"/>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1" i="0" u="none" strike="noStrike" cap="none">
                <a:solidFill>
                  <a:srgbClr val="888888"/>
                </a:solidFill>
                <a:latin typeface="Calibri"/>
                <a:ea typeface="Calibri"/>
                <a:cs typeface="Calibri"/>
                <a:sym typeface="Calibri"/>
              </a:defRPr>
            </a:lvl1pPr>
            <a:lvl2pPr marL="0" marR="0" lvl="1" indent="0" algn="r" rtl="0">
              <a:spcBef>
                <a:spcPts val="0"/>
              </a:spcBef>
              <a:buNone/>
              <a:defRPr sz="1200" b="1" i="0" u="none" strike="noStrike" cap="none">
                <a:solidFill>
                  <a:srgbClr val="888888"/>
                </a:solidFill>
                <a:latin typeface="Calibri"/>
                <a:ea typeface="Calibri"/>
                <a:cs typeface="Calibri"/>
                <a:sym typeface="Calibri"/>
              </a:defRPr>
            </a:lvl2pPr>
            <a:lvl3pPr marL="0" marR="0" lvl="2" indent="0" algn="r" rtl="0">
              <a:spcBef>
                <a:spcPts val="0"/>
              </a:spcBef>
              <a:buNone/>
              <a:defRPr sz="1200" b="1" i="0" u="none" strike="noStrike" cap="none">
                <a:solidFill>
                  <a:srgbClr val="888888"/>
                </a:solidFill>
                <a:latin typeface="Calibri"/>
                <a:ea typeface="Calibri"/>
                <a:cs typeface="Calibri"/>
                <a:sym typeface="Calibri"/>
              </a:defRPr>
            </a:lvl3pPr>
            <a:lvl4pPr marL="0" marR="0" lvl="3" indent="0" algn="r" rtl="0">
              <a:spcBef>
                <a:spcPts val="0"/>
              </a:spcBef>
              <a:buNone/>
              <a:defRPr sz="1200" b="1" i="0" u="none" strike="noStrike" cap="none">
                <a:solidFill>
                  <a:srgbClr val="888888"/>
                </a:solidFill>
                <a:latin typeface="Calibri"/>
                <a:ea typeface="Calibri"/>
                <a:cs typeface="Calibri"/>
                <a:sym typeface="Calibri"/>
              </a:defRPr>
            </a:lvl4pPr>
            <a:lvl5pPr marL="0" marR="0" lvl="4" indent="0" algn="r" rtl="0">
              <a:spcBef>
                <a:spcPts val="0"/>
              </a:spcBef>
              <a:buNone/>
              <a:defRPr sz="1200" b="1" i="0" u="none" strike="noStrike" cap="none">
                <a:solidFill>
                  <a:srgbClr val="888888"/>
                </a:solidFill>
                <a:latin typeface="Calibri"/>
                <a:ea typeface="Calibri"/>
                <a:cs typeface="Calibri"/>
                <a:sym typeface="Calibri"/>
              </a:defRPr>
            </a:lvl5pPr>
            <a:lvl6pPr marL="0" marR="0" lvl="5" indent="0" algn="r" rtl="0">
              <a:spcBef>
                <a:spcPts val="0"/>
              </a:spcBef>
              <a:buNone/>
              <a:defRPr sz="1200" b="1" i="0" u="none" strike="noStrike" cap="none">
                <a:solidFill>
                  <a:srgbClr val="888888"/>
                </a:solidFill>
                <a:latin typeface="Calibri"/>
                <a:ea typeface="Calibri"/>
                <a:cs typeface="Calibri"/>
                <a:sym typeface="Calibri"/>
              </a:defRPr>
            </a:lvl6pPr>
            <a:lvl7pPr marL="0" marR="0" lvl="6" indent="0" algn="r" rtl="0">
              <a:spcBef>
                <a:spcPts val="0"/>
              </a:spcBef>
              <a:buNone/>
              <a:defRPr sz="1200" b="1" i="0" u="none" strike="noStrike" cap="none">
                <a:solidFill>
                  <a:srgbClr val="888888"/>
                </a:solidFill>
                <a:latin typeface="Calibri"/>
                <a:ea typeface="Calibri"/>
                <a:cs typeface="Calibri"/>
                <a:sym typeface="Calibri"/>
              </a:defRPr>
            </a:lvl7pPr>
            <a:lvl8pPr marL="0" marR="0" lvl="7" indent="0" algn="r" rtl="0">
              <a:spcBef>
                <a:spcPts val="0"/>
              </a:spcBef>
              <a:buNone/>
              <a:defRPr sz="1200" b="1" i="0" u="none" strike="noStrike" cap="none">
                <a:solidFill>
                  <a:srgbClr val="888888"/>
                </a:solidFill>
                <a:latin typeface="Calibri"/>
                <a:ea typeface="Calibri"/>
                <a:cs typeface="Calibri"/>
                <a:sym typeface="Calibri"/>
              </a:defRPr>
            </a:lvl8pPr>
            <a:lvl9pPr marL="0" marR="0" lvl="8" indent="0" algn="r" rtl="0">
              <a:spcBef>
                <a:spcPts val="0"/>
              </a:spcBef>
              <a:buNone/>
              <a:defRPr sz="1200" b="1"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atatracker.ietf.org/doc/draft-mendes-rtgwg-rosa-use-case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datatracker.ietf.org/doc/draft-contreras-rtgwg-rosa-gaar/"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datatracker.ietf.org/doc/draft-mendes-rtgwg-rosa-use-cases/"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hyperlink" Target="https://datatracker.ietf.org/doc/draft-contreras-rtgwg-rosa-gaa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
          <p:cNvSpPr txBox="1"/>
          <p:nvPr/>
        </p:nvSpPr>
        <p:spPr>
          <a:xfrm>
            <a:off x="475595" y="2056761"/>
            <a:ext cx="11462183" cy="2503502"/>
          </a:xfrm>
          <a:prstGeom prst="rect">
            <a:avLst/>
          </a:prstGeom>
          <a:noFill/>
          <a:ln>
            <a:noFill/>
          </a:ln>
        </p:spPr>
        <p:txBody>
          <a:bodyPr spcFirstLastPara="1" wrap="square" lIns="91425" tIns="45700" rIns="91425" bIns="45700" anchor="ctr" anchorCtr="0">
            <a:normAutofit lnSpcReduction="10000"/>
          </a:bodyPr>
          <a:lstStyle/>
          <a:p>
            <a:pPr marL="0" marR="0" lvl="0" indent="0" algn="l" rtl="0">
              <a:lnSpc>
                <a:spcPct val="150000"/>
              </a:lnSpc>
              <a:spcBef>
                <a:spcPts val="0"/>
              </a:spcBef>
              <a:spcAft>
                <a:spcPts val="0"/>
              </a:spcAft>
              <a:buClr>
                <a:srgbClr val="3F3F3F"/>
              </a:buClr>
              <a:buSzPts val="3200"/>
              <a:buFont typeface="Microsoft Yahei"/>
              <a:buNone/>
            </a:pPr>
            <a:r>
              <a:rPr lang="en-US" sz="3200" b="1">
                <a:solidFill>
                  <a:srgbClr val="3F3F3F"/>
                </a:solidFill>
                <a:latin typeface="Microsoft Yahei"/>
                <a:ea typeface="Microsoft Yahei"/>
                <a:cs typeface="Microsoft Yahei"/>
                <a:sym typeface="Microsoft Yahei"/>
              </a:rPr>
              <a:t>Use cases</a:t>
            </a:r>
            <a:r>
              <a:rPr lang="en-US" sz="3200" b="1" i="0" u="none" strike="noStrike" cap="none">
                <a:solidFill>
                  <a:srgbClr val="3F3F3F"/>
                </a:solidFill>
                <a:latin typeface="Microsoft Yahei"/>
                <a:ea typeface="Microsoft Yahei"/>
                <a:cs typeface="Microsoft Yahei"/>
                <a:sym typeface="Microsoft Yahei"/>
              </a:rPr>
              <a:t> for ROSA </a:t>
            </a:r>
            <a:endParaRPr/>
          </a:p>
          <a:p>
            <a:pPr marL="0" marR="0" lvl="0" indent="0" algn="l" rtl="0">
              <a:lnSpc>
                <a:spcPct val="150000"/>
              </a:lnSpc>
              <a:spcBef>
                <a:spcPts val="0"/>
              </a:spcBef>
              <a:spcAft>
                <a:spcPts val="0"/>
              </a:spcAft>
              <a:buClr>
                <a:srgbClr val="3F3F3F"/>
              </a:buClr>
              <a:buSzPts val="3200"/>
              <a:buFont typeface="Microsoft Yahei"/>
              <a:buNone/>
            </a:pPr>
            <a:r>
              <a:rPr lang="en-US" sz="3200" b="1" i="0" u="none" strike="noStrike" cap="none">
                <a:solidFill>
                  <a:srgbClr val="3F3F3F"/>
                </a:solidFill>
                <a:latin typeface="Microsoft Yahei"/>
                <a:ea typeface="Microsoft Yahei"/>
                <a:cs typeface="Microsoft Yahei"/>
                <a:sym typeface="Microsoft Yahei"/>
              </a:rPr>
              <a:t>…</a:t>
            </a:r>
            <a:r>
              <a:rPr lang="en-US" sz="3200" b="1">
                <a:solidFill>
                  <a:srgbClr val="3F3F3F"/>
                </a:solidFill>
                <a:latin typeface="Microsoft Yahei"/>
                <a:ea typeface="Microsoft Yahei"/>
                <a:cs typeface="Microsoft Yahei"/>
                <a:sym typeface="Microsoft Yahei"/>
              </a:rPr>
              <a:t> improving Web Browsing</a:t>
            </a:r>
            <a:endParaRPr/>
          </a:p>
          <a:p>
            <a:pPr marL="0" marR="0" lvl="0" indent="0" algn="l" rtl="0">
              <a:lnSpc>
                <a:spcPct val="150000"/>
              </a:lnSpc>
              <a:spcBef>
                <a:spcPts val="0"/>
              </a:spcBef>
              <a:spcAft>
                <a:spcPts val="0"/>
              </a:spcAft>
              <a:buClr>
                <a:srgbClr val="C80000"/>
              </a:buClr>
              <a:buSzPts val="2400"/>
              <a:buFont typeface="Microsoft Yahei"/>
              <a:buNone/>
            </a:pPr>
            <a:endParaRPr sz="2400" b="1" i="0" u="none" strike="noStrike" cap="none">
              <a:solidFill>
                <a:srgbClr val="3F3F3F"/>
              </a:solidFill>
              <a:latin typeface="Calibri"/>
              <a:ea typeface="Calibri"/>
              <a:cs typeface="Calibri"/>
              <a:sym typeface="Calibri"/>
            </a:endParaRPr>
          </a:p>
          <a:p>
            <a:pPr marL="0" marR="0" lvl="0" indent="0" algn="l" rtl="0">
              <a:lnSpc>
                <a:spcPct val="150000"/>
              </a:lnSpc>
              <a:spcBef>
                <a:spcPts val="0"/>
              </a:spcBef>
              <a:spcAft>
                <a:spcPts val="0"/>
              </a:spcAft>
              <a:buClr>
                <a:srgbClr val="3F3F3F"/>
              </a:buClr>
              <a:buSzPts val="2000"/>
              <a:buFont typeface="Calibri"/>
              <a:buNone/>
            </a:pPr>
            <a:r>
              <a:rPr lang="en-US" sz="2000" b="1" u="sng">
                <a:solidFill>
                  <a:srgbClr val="3F3F3F"/>
                </a:solidFill>
                <a:latin typeface="Calibri"/>
                <a:ea typeface="Calibri"/>
                <a:cs typeface="Calibri"/>
                <a:sym typeface="Calibri"/>
              </a:rPr>
              <a:t>Paulo Mendes</a:t>
            </a:r>
            <a:r>
              <a:rPr lang="en-US" sz="2000" b="1">
                <a:solidFill>
                  <a:srgbClr val="3F3F3F"/>
                </a:solidFill>
                <a:latin typeface="Calibri"/>
                <a:ea typeface="Calibri"/>
                <a:cs typeface="Calibri"/>
                <a:sym typeface="Calibri"/>
              </a:rPr>
              <a:t> (Airbus), J. Finkhaeuser (Interpeer), Luis Contreras (Telefonica), </a:t>
            </a:r>
            <a:r>
              <a:rPr lang="en-US" sz="2000" b="1" i="0" strike="noStrike" cap="none">
                <a:solidFill>
                  <a:srgbClr val="3F3F3F"/>
                </a:solidFill>
                <a:latin typeface="Calibri"/>
                <a:ea typeface="Calibri"/>
                <a:cs typeface="Calibri"/>
                <a:sym typeface="Calibri"/>
              </a:rPr>
              <a:t>Dirk Trossen</a:t>
            </a:r>
            <a:r>
              <a:rPr lang="en-US" sz="2000" b="1" i="0" u="none" strike="noStrike" cap="none">
                <a:solidFill>
                  <a:srgbClr val="3F3F3F"/>
                </a:solidFill>
                <a:latin typeface="Calibri"/>
                <a:ea typeface="Calibri"/>
                <a:cs typeface="Calibri"/>
                <a:sym typeface="Calibri"/>
              </a:rPr>
              <a:t> (Huawei)</a:t>
            </a:r>
            <a:endParaRPr sz="2000" b="1" i="0" u="none" strike="noStrike" cap="none">
              <a:solidFill>
                <a:srgbClr val="3F3F3F"/>
              </a:solidFill>
              <a:latin typeface="Calibri"/>
              <a:ea typeface="Calibri"/>
              <a:cs typeface="Calibri"/>
              <a:sym typeface="Calibri"/>
            </a:endParaRPr>
          </a:p>
        </p:txBody>
      </p:sp>
      <p:sp>
        <p:nvSpPr>
          <p:cNvPr id="113" name="Google Shape;113;p1"/>
          <p:cNvSpPr txBox="1"/>
          <p:nvPr/>
        </p:nvSpPr>
        <p:spPr>
          <a:xfrm>
            <a:off x="475596" y="5051881"/>
            <a:ext cx="3216166" cy="333553"/>
          </a:xfrm>
          <a:prstGeom prst="rect">
            <a:avLst/>
          </a:prstGeom>
          <a:noFill/>
          <a:ln>
            <a:noFill/>
          </a:ln>
        </p:spPr>
        <p:txBody>
          <a:bodyPr spcFirstLastPara="1" wrap="square" lIns="91425" tIns="45700" rIns="91425" bIns="45700" anchor="t" anchorCtr="0">
            <a:spAutoFit/>
          </a:bodyPr>
          <a:lstStyle/>
          <a:p>
            <a:pPr marL="0" marR="0" lvl="0" indent="0" algn="l" rtl="0">
              <a:lnSpc>
                <a:spcPct val="125000"/>
              </a:lnSpc>
              <a:spcBef>
                <a:spcPts val="0"/>
              </a:spcBef>
              <a:spcAft>
                <a:spcPts val="0"/>
              </a:spcAft>
              <a:buNone/>
            </a:pPr>
            <a:r>
              <a:rPr lang="en-US" sz="1600" b="1" i="0" u="none" strike="noStrike" cap="none">
                <a:solidFill>
                  <a:srgbClr val="3F3F3F"/>
                </a:solidFill>
                <a:latin typeface="Microsoft Yahei"/>
                <a:ea typeface="Microsoft Yahei"/>
                <a:cs typeface="Microsoft Yahei"/>
                <a:sym typeface="Microsoft Yahei"/>
              </a:rPr>
              <a:t>24.07.2023</a:t>
            </a:r>
            <a:endParaRPr/>
          </a:p>
        </p:txBody>
      </p:sp>
      <p:sp>
        <p:nvSpPr>
          <p:cNvPr id="114" name="Google Shape;114;p1"/>
          <p:cNvSpPr txBox="1"/>
          <p:nvPr/>
        </p:nvSpPr>
        <p:spPr>
          <a:xfrm>
            <a:off x="475595" y="937268"/>
            <a:ext cx="7058250" cy="348813"/>
          </a:xfrm>
          <a:prstGeom prst="rect">
            <a:avLst/>
          </a:prstGeom>
          <a:noFill/>
          <a:ln>
            <a:noFill/>
          </a:ln>
        </p:spPr>
        <p:txBody>
          <a:bodyPr spcFirstLastPara="1" wrap="square" lIns="91425" tIns="45700" rIns="91425" bIns="45700" anchor="t" anchorCtr="0">
            <a:spAutoFit/>
          </a:bodyPr>
          <a:lstStyle/>
          <a:p>
            <a:pPr marL="0" marR="0" lvl="0" indent="0" algn="l" rtl="0">
              <a:lnSpc>
                <a:spcPct val="111111"/>
              </a:lnSpc>
              <a:spcBef>
                <a:spcPts val="0"/>
              </a:spcBef>
              <a:spcAft>
                <a:spcPts val="0"/>
              </a:spcAft>
              <a:buNone/>
            </a:pPr>
            <a:r>
              <a:rPr lang="en-US" sz="1800" b="1" i="0" u="none" strike="noStrike" cap="none">
                <a:solidFill>
                  <a:srgbClr val="3F3F3F"/>
                </a:solidFill>
                <a:latin typeface="Calibri"/>
                <a:ea typeface="Calibri"/>
                <a:cs typeface="Calibri"/>
                <a:sym typeface="Calibri"/>
              </a:rPr>
              <a:t>IETF117 – ROSA side meeting</a:t>
            </a:r>
            <a:endParaRPr sz="1200" b="1" i="0" u="none" strike="noStrike" cap="none">
              <a:solidFill>
                <a:srgbClr val="3F3F3F"/>
              </a:solidFill>
              <a:latin typeface="Microsoft Yahei"/>
              <a:ea typeface="Microsoft Yahei"/>
              <a:cs typeface="Microsoft Yahei"/>
              <a:sym typeface="Microsoft Yahei"/>
            </a:endParaRPr>
          </a:p>
        </p:txBody>
      </p:sp>
      <p:sp>
        <p:nvSpPr>
          <p:cNvPr id="115" name="Google Shape;115;p1"/>
          <p:cNvSpPr txBox="1"/>
          <p:nvPr/>
        </p:nvSpPr>
        <p:spPr>
          <a:xfrm>
            <a:off x="475595" y="1200332"/>
            <a:ext cx="8630377" cy="571695"/>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en-US" sz="1000" b="1" i="0" u="sng" strike="noStrike" cap="none">
                <a:solidFill>
                  <a:srgbClr val="3F3F3F"/>
                </a:solidFill>
                <a:latin typeface="Microsoft Yahei"/>
                <a:ea typeface="Microsoft Yahei"/>
                <a:cs typeface="Microsoft Yahei"/>
                <a:sym typeface="Microsoft Yahei"/>
                <a:hlinkClick r:id="rId3">
                  <a:extLst>
                    <a:ext uri="{A12FA001-AC4F-418D-AE19-62706E023703}">
                      <ahyp:hlinkClr xmlns:ahyp="http://schemas.microsoft.com/office/drawing/2018/hyperlinkcolor" val="tx"/>
                    </a:ext>
                  </a:extLst>
                </a:hlinkClick>
              </a:rPr>
              <a:t>https://datatracker.ietf.org/doc/draft-mendes-rtgwg-rosa-use-cases/</a:t>
            </a:r>
            <a:r>
              <a:rPr lang="en-US" sz="1000" b="1" i="0" u="none" strike="noStrike" cap="none">
                <a:solidFill>
                  <a:srgbClr val="3F3F3F"/>
                </a:solidFill>
                <a:latin typeface="Microsoft Yahei"/>
                <a:ea typeface="Microsoft Yahei"/>
                <a:cs typeface="Microsoft Yahei"/>
                <a:sym typeface="Microsoft Yahei"/>
              </a:rPr>
              <a:t> </a:t>
            </a:r>
            <a:endParaRPr/>
          </a:p>
          <a:p>
            <a:pPr marL="0" marR="0" lvl="0" indent="0" algn="l" rtl="0">
              <a:lnSpc>
                <a:spcPct val="200000"/>
              </a:lnSpc>
              <a:spcBef>
                <a:spcPts val="0"/>
              </a:spcBef>
              <a:spcAft>
                <a:spcPts val="0"/>
              </a:spcAft>
              <a:buNone/>
            </a:pPr>
            <a:r>
              <a:rPr lang="en-US" sz="1000" b="1" i="0" u="sng" strike="noStrike" cap="none">
                <a:solidFill>
                  <a:srgbClr val="3F3F3F"/>
                </a:solidFill>
                <a:latin typeface="Microsoft Yahei"/>
                <a:ea typeface="Microsoft Yahei"/>
                <a:cs typeface="Microsoft Yahei"/>
                <a:sym typeface="Microsoft Yahei"/>
                <a:hlinkClick r:id="rId4">
                  <a:extLst>
                    <a:ext uri="{A12FA001-AC4F-418D-AE19-62706E023703}">
                      <ahyp:hlinkClr xmlns:ahyp="http://schemas.microsoft.com/office/drawing/2018/hyperlinkcolor" val="tx"/>
                    </a:ext>
                  </a:extLst>
                </a:hlinkClick>
              </a:rPr>
              <a:t>https://datatracker.ietf.org/doc/draft-contreras-rtgwg-rosa-gaar/</a:t>
            </a:r>
            <a:r>
              <a:rPr lang="en-US" sz="1000" b="1" i="0" u="none" strike="noStrike" cap="none">
                <a:solidFill>
                  <a:srgbClr val="3F3F3F"/>
                </a:solidFill>
                <a:latin typeface="Microsoft Yahei"/>
                <a:ea typeface="Microsoft Yahei"/>
                <a:cs typeface="Microsoft Yahei"/>
                <a:sym typeface="Microsoft Yahei"/>
              </a:rPr>
              <a:t> </a:t>
            </a:r>
            <a:endParaRPr sz="1000" b="1" i="0" u="none" strike="noStrike" cap="none">
              <a:solidFill>
                <a:srgbClr val="3F3F3F"/>
              </a:solidFill>
              <a:latin typeface="Microsoft Yahei"/>
              <a:ea typeface="Microsoft Yahei"/>
              <a:cs typeface="Microsoft Yahei"/>
              <a:sym typeface="Microsoft Yahe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
          <p:cNvSpPr txBox="1">
            <a:spLocks noGrp="1"/>
          </p:cNvSpPr>
          <p:nvPr>
            <p:ph type="body" idx="1"/>
          </p:nvPr>
        </p:nvSpPr>
        <p:spPr>
          <a:xfrm>
            <a:off x="220435" y="1307593"/>
            <a:ext cx="11656500" cy="5124600"/>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100000"/>
              </a:lnSpc>
              <a:spcBef>
                <a:spcPts val="0"/>
              </a:spcBef>
              <a:spcAft>
                <a:spcPts val="0"/>
              </a:spcAft>
              <a:buClr>
                <a:srgbClr val="3F3F3F"/>
              </a:buClr>
              <a:buSzPct val="108368"/>
              <a:buNone/>
            </a:pPr>
            <a:r>
              <a:rPr lang="en-US" sz="2583"/>
              <a:t>Web Browsing as important usage of Internet</a:t>
            </a:r>
            <a:endParaRPr sz="2583"/>
          </a:p>
          <a:p>
            <a:pPr marL="228600" lvl="0" indent="-241934" algn="l" rtl="0">
              <a:lnSpc>
                <a:spcPct val="100000"/>
              </a:lnSpc>
              <a:spcBef>
                <a:spcPts val="1000"/>
              </a:spcBef>
              <a:spcAft>
                <a:spcPts val="0"/>
              </a:spcAft>
              <a:buClr>
                <a:srgbClr val="3F3F3F"/>
              </a:buClr>
              <a:buSzPct val="140000"/>
              <a:buChar char="•"/>
            </a:pPr>
            <a:r>
              <a:rPr lang="en-US" b="0">
                <a:latin typeface="Arial"/>
                <a:ea typeface="Arial"/>
                <a:cs typeface="Arial"/>
                <a:sym typeface="Arial"/>
              </a:rPr>
              <a:t>Internet users often view and access web pages on the Internet through the HTTP protocol suite. </a:t>
            </a:r>
            <a:endParaRPr b="0">
              <a:latin typeface="Arial"/>
              <a:ea typeface="Arial"/>
              <a:cs typeface="Arial"/>
              <a:sym typeface="Arial"/>
            </a:endParaRPr>
          </a:p>
          <a:p>
            <a:pPr marL="228600" lvl="0" indent="-241934" algn="l" rtl="0">
              <a:lnSpc>
                <a:spcPct val="100000"/>
              </a:lnSpc>
              <a:spcBef>
                <a:spcPts val="1000"/>
              </a:spcBef>
              <a:spcAft>
                <a:spcPts val="0"/>
              </a:spcAft>
              <a:buClr>
                <a:srgbClr val="3F3F3F"/>
              </a:buClr>
              <a:buSzPct val="140000"/>
              <a:buChar char="•"/>
            </a:pPr>
            <a:r>
              <a:rPr lang="en-US" b="0">
                <a:latin typeface="Arial"/>
                <a:ea typeface="Arial"/>
                <a:cs typeface="Arial"/>
                <a:sym typeface="Arial"/>
              </a:rPr>
              <a:t>Different from social media or over-the-top video services, which often underlie strict traffic engineering to ensure a superior user experience and are mainly accessed through dedicated, e.g., mobile, applications.</a:t>
            </a:r>
            <a:endParaRPr b="0">
              <a:latin typeface="Arial"/>
              <a:ea typeface="Arial"/>
              <a:cs typeface="Arial"/>
              <a:sym typeface="Arial"/>
            </a:endParaRPr>
          </a:p>
          <a:p>
            <a:pPr marL="228600" lvl="0" indent="-241934" algn="l" rtl="0">
              <a:lnSpc>
                <a:spcPct val="100000"/>
              </a:lnSpc>
              <a:spcBef>
                <a:spcPts val="1000"/>
              </a:spcBef>
              <a:spcAft>
                <a:spcPts val="0"/>
              </a:spcAft>
              <a:buClr>
                <a:srgbClr val="3F3F3F"/>
              </a:buClr>
              <a:buSzPct val="100000"/>
              <a:buChar char="•"/>
            </a:pPr>
            <a:r>
              <a:rPr lang="en-US" b="0">
                <a:latin typeface="Arial"/>
                <a:ea typeface="Arial"/>
                <a:cs typeface="Arial"/>
                <a:sym typeface="Arial"/>
              </a:rPr>
              <a:t>However, for web browsing Content Delivery Networks (CDNs) may be used for frequently visited websites, utilizing CDNs as large web caches to improve page loading times.</a:t>
            </a:r>
            <a:endParaRPr sz="2800" b="0" u="sng"/>
          </a:p>
          <a:p>
            <a:pPr marL="0" lvl="0" indent="0" algn="l" rtl="0">
              <a:lnSpc>
                <a:spcPct val="100000"/>
              </a:lnSpc>
              <a:spcBef>
                <a:spcPts val="1000"/>
              </a:spcBef>
              <a:spcAft>
                <a:spcPts val="0"/>
              </a:spcAft>
              <a:buClr>
                <a:srgbClr val="3F3F3F"/>
              </a:buClr>
              <a:buSzPct val="100000"/>
              <a:buNone/>
            </a:pPr>
            <a:endParaRPr sz="2800"/>
          </a:p>
          <a:p>
            <a:pPr marL="0" lvl="0" indent="0" algn="l" rtl="0">
              <a:lnSpc>
                <a:spcPct val="100000"/>
              </a:lnSpc>
              <a:spcBef>
                <a:spcPts val="1000"/>
              </a:spcBef>
              <a:spcAft>
                <a:spcPts val="0"/>
              </a:spcAft>
              <a:buClr>
                <a:srgbClr val="3F3F3F"/>
              </a:buClr>
              <a:buSzPct val="108368"/>
              <a:buNone/>
            </a:pPr>
            <a:r>
              <a:rPr lang="en-US" sz="2583"/>
              <a:t>Accessing Web resources still takes considerable time</a:t>
            </a:r>
            <a:endParaRPr sz="1783"/>
          </a:p>
          <a:p>
            <a:pPr marL="228600" lvl="0" indent="-241934" algn="l" rtl="0">
              <a:lnSpc>
                <a:spcPct val="100000"/>
              </a:lnSpc>
              <a:spcBef>
                <a:spcPts val="1000"/>
              </a:spcBef>
              <a:spcAft>
                <a:spcPts val="0"/>
              </a:spcAft>
              <a:buClr>
                <a:srgbClr val="3F3F3F"/>
              </a:buClr>
              <a:buSzPct val="140000"/>
              <a:buChar char="•"/>
            </a:pPr>
            <a:r>
              <a:rPr lang="en-US" b="0">
                <a:latin typeface="Arial"/>
                <a:ea typeface="Arial"/>
                <a:cs typeface="Arial"/>
                <a:sym typeface="Arial"/>
              </a:rPr>
              <a:t>Web pages include several links, often to different sites, for additional content. </a:t>
            </a:r>
            <a:endParaRPr b="0">
              <a:latin typeface="Arial"/>
              <a:ea typeface="Arial"/>
              <a:cs typeface="Arial"/>
              <a:sym typeface="Arial"/>
            </a:endParaRPr>
          </a:p>
          <a:p>
            <a:pPr marL="685800" lvl="1" indent="-278765" algn="l" rtl="0">
              <a:lnSpc>
                <a:spcPct val="100000"/>
              </a:lnSpc>
              <a:spcBef>
                <a:spcPts val="1000"/>
              </a:spcBef>
              <a:spcAft>
                <a:spcPts val="0"/>
              </a:spcAft>
              <a:buClr>
                <a:srgbClr val="3F3F3F"/>
              </a:buClr>
              <a:buSzPct val="155555"/>
              <a:buChar char="•"/>
            </a:pPr>
            <a:r>
              <a:rPr lang="en-US" b="0">
                <a:latin typeface="Arial"/>
                <a:ea typeface="Arial"/>
                <a:cs typeface="Arial"/>
                <a:sym typeface="Arial"/>
              </a:rPr>
              <a:t>A web page loaded on a desktop included on average 70 resources (75 for as mobile page), many of which may require their own DNS resolution. </a:t>
            </a:r>
            <a:endParaRPr b="0">
              <a:latin typeface="Arial"/>
              <a:ea typeface="Arial"/>
              <a:cs typeface="Arial"/>
              <a:sym typeface="Arial"/>
            </a:endParaRPr>
          </a:p>
          <a:p>
            <a:pPr marL="685800" lvl="1" indent="-278765" algn="l" rtl="0">
              <a:lnSpc>
                <a:spcPct val="100000"/>
              </a:lnSpc>
              <a:spcBef>
                <a:spcPts val="1000"/>
              </a:spcBef>
              <a:spcAft>
                <a:spcPts val="0"/>
              </a:spcAft>
              <a:buClr>
                <a:srgbClr val="3F3F3F"/>
              </a:buClr>
              <a:buSzPct val="155555"/>
              <a:buChar char="•"/>
            </a:pPr>
            <a:r>
              <a:rPr lang="en-US" b="0">
                <a:latin typeface="Arial"/>
                <a:ea typeface="Arial"/>
                <a:cs typeface="Arial"/>
                <a:sym typeface="Arial"/>
              </a:rPr>
              <a:t>The Time-To-First-Byte (TTFB) was 1.28s for a desktop and 2.59s for mobile pages (2019), while it took on average about 4.7s to load the overall page, with 11.9s for a mobile page .</a:t>
            </a:r>
            <a:endParaRPr/>
          </a:p>
        </p:txBody>
      </p:sp>
      <p:sp>
        <p:nvSpPr>
          <p:cNvPr id="122" name="Google Shape;122;p2"/>
          <p:cNvSpPr txBox="1">
            <a:spLocks noGrp="1"/>
          </p:cNvSpPr>
          <p:nvPr>
            <p:ph type="title"/>
          </p:nvPr>
        </p:nvSpPr>
        <p:spPr>
          <a:xfrm>
            <a:off x="220435" y="409938"/>
            <a:ext cx="11740243" cy="6053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2800"/>
              <a:buFont typeface="Microsoft Yahei"/>
              <a:buNone/>
            </a:pPr>
            <a:r>
              <a:rPr lang="en-US">
                <a:solidFill>
                  <a:srgbClr val="3F3F3F"/>
                </a:solidFill>
              </a:rPr>
              <a:t>Why looking at Web Browsing</a:t>
            </a:r>
            <a:endParaRPr>
              <a:solidFill>
                <a:srgbClr val="3F3F3F"/>
              </a:solidFill>
            </a:endParaRPr>
          </a:p>
        </p:txBody>
      </p:sp>
      <p:sp>
        <p:nvSpPr>
          <p:cNvPr id="123" name="Google Shape;123;p2"/>
          <p:cNvSpPr txBox="1">
            <a:spLocks noGrp="1"/>
          </p:cNvSpPr>
          <p:nvPr>
            <p:ph type="sldNum" idx="12"/>
          </p:nvPr>
        </p:nvSpPr>
        <p:spPr>
          <a:xfrm>
            <a:off x="9217478" y="643234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124" name="Google Shape;124;p2"/>
          <p:cNvSpPr txBox="1"/>
          <p:nvPr/>
        </p:nvSpPr>
        <p:spPr>
          <a:xfrm>
            <a:off x="4203350" y="6283400"/>
            <a:ext cx="7364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Microsoft Yahei"/>
                <a:ea typeface="Microsoft Yahei"/>
                <a:cs typeface="Microsoft Yahei"/>
                <a:sym typeface="Microsoft Yahei"/>
              </a:rPr>
              <a:t>Source: </a:t>
            </a:r>
            <a:r>
              <a:rPr lang="en-US" sz="1050">
                <a:solidFill>
                  <a:srgbClr val="222222"/>
                </a:solidFill>
                <a:highlight>
                  <a:srgbClr val="FFFFFF"/>
                </a:highlight>
              </a:rPr>
              <a:t>"Average Page Load Times for 2020-Are you faster?", Technical Report-459 Broadband Forum (BBF), 2020</a:t>
            </a:r>
            <a:endParaRPr>
              <a:latin typeface="Microsoft Yahei"/>
              <a:ea typeface="Microsoft Yahei"/>
              <a:cs typeface="Microsoft Yahei"/>
              <a:sym typeface="Microsoft Yahe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3"/>
          <p:cNvSpPr txBox="1">
            <a:spLocks noGrp="1"/>
          </p:cNvSpPr>
          <p:nvPr>
            <p:ph type="title"/>
          </p:nvPr>
        </p:nvSpPr>
        <p:spPr>
          <a:xfrm>
            <a:off x="220435" y="409938"/>
            <a:ext cx="11740243" cy="6053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2800"/>
              <a:buFont typeface="Microsoft Yahei"/>
              <a:buNone/>
            </a:pPr>
            <a:r>
              <a:rPr lang="en-US">
                <a:solidFill>
                  <a:srgbClr val="3F3F3F"/>
                </a:solidFill>
              </a:rPr>
              <a:t>Major Observed Issues</a:t>
            </a:r>
            <a:endParaRPr>
              <a:solidFill>
                <a:srgbClr val="3F3F3F"/>
              </a:solidFill>
            </a:endParaRPr>
          </a:p>
        </p:txBody>
      </p:sp>
      <p:sp>
        <p:nvSpPr>
          <p:cNvPr id="131" name="Google Shape;131;p3"/>
          <p:cNvSpPr txBox="1">
            <a:spLocks noGrp="1"/>
          </p:cNvSpPr>
          <p:nvPr>
            <p:ph type="sldNum" idx="12"/>
          </p:nvPr>
        </p:nvSpPr>
        <p:spPr>
          <a:xfrm>
            <a:off x="9217478" y="643234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132" name="Google Shape;132;p3"/>
          <p:cNvSpPr txBox="1"/>
          <p:nvPr/>
        </p:nvSpPr>
        <p:spPr>
          <a:xfrm>
            <a:off x="6090556" y="794758"/>
            <a:ext cx="5561240" cy="5637581"/>
          </a:xfrm>
          <a:prstGeom prst="rect">
            <a:avLst/>
          </a:prstGeom>
          <a:noFill/>
          <a:ln>
            <a:noFill/>
          </a:ln>
        </p:spPr>
        <p:txBody>
          <a:bodyPr spcFirstLastPara="1" wrap="square" lIns="91425" tIns="45700" rIns="91425" bIns="45700" anchor="t" anchorCtr="0">
            <a:normAutofit/>
          </a:bodyPr>
          <a:lstStyle/>
          <a:p>
            <a:pPr marL="228600" marR="0" lvl="0" indent="-101600" algn="l" rtl="0">
              <a:lnSpc>
                <a:spcPct val="100000"/>
              </a:lnSpc>
              <a:spcBef>
                <a:spcPts val="0"/>
              </a:spcBef>
              <a:spcAft>
                <a:spcPts val="0"/>
              </a:spcAft>
              <a:buClr>
                <a:srgbClr val="3F3F3F"/>
              </a:buClr>
              <a:buSzPts val="2000"/>
              <a:buFont typeface="Arial"/>
              <a:buNone/>
            </a:pPr>
            <a:endParaRPr sz="2000" b="1" i="0" u="none" strike="noStrike" cap="none">
              <a:solidFill>
                <a:srgbClr val="3F3F3F"/>
              </a:solidFill>
              <a:latin typeface="Microsoft Yahei"/>
              <a:ea typeface="Microsoft Yahei"/>
              <a:cs typeface="Microsoft Yahei"/>
              <a:sym typeface="Microsoft Yahei"/>
            </a:endParaRPr>
          </a:p>
        </p:txBody>
      </p:sp>
      <p:sp>
        <p:nvSpPr>
          <p:cNvPr id="133" name="Google Shape;133;p3"/>
          <p:cNvSpPr txBox="1">
            <a:spLocks noGrp="1"/>
          </p:cNvSpPr>
          <p:nvPr>
            <p:ph type="body" idx="1"/>
          </p:nvPr>
        </p:nvSpPr>
        <p:spPr>
          <a:xfrm>
            <a:off x="220435" y="1307593"/>
            <a:ext cx="11656500" cy="5124600"/>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100000"/>
              </a:lnSpc>
              <a:spcBef>
                <a:spcPts val="0"/>
              </a:spcBef>
              <a:spcAft>
                <a:spcPts val="0"/>
              </a:spcAft>
              <a:buClr>
                <a:srgbClr val="3F3F3F"/>
              </a:buClr>
              <a:buSzPct val="108368"/>
              <a:buNone/>
            </a:pPr>
            <a:r>
              <a:rPr lang="en-US" sz="2583" dirty="0"/>
              <a:t>DNS Latency</a:t>
            </a:r>
            <a:endParaRPr sz="2583" dirty="0"/>
          </a:p>
          <a:p>
            <a:pPr marL="228600" marR="0" lvl="0" indent="-228600" algn="l" rtl="0">
              <a:lnSpc>
                <a:spcPct val="100000"/>
              </a:lnSpc>
              <a:spcBef>
                <a:spcPts val="1000"/>
              </a:spcBef>
              <a:spcAft>
                <a:spcPts val="0"/>
              </a:spcAft>
              <a:buSzPct val="140000"/>
              <a:buChar char="•"/>
            </a:pPr>
            <a:r>
              <a:rPr lang="en-US" b="0" dirty="0">
                <a:latin typeface="Arial"/>
                <a:ea typeface="Arial"/>
                <a:cs typeface="Arial"/>
                <a:sym typeface="Arial"/>
              </a:rPr>
              <a:t>DNS resolutions are often performed based on a geolocation of users and used to redirect them to the closest host for each service. </a:t>
            </a:r>
            <a:endParaRPr b="0" dirty="0">
              <a:latin typeface="Arial"/>
              <a:ea typeface="Arial"/>
              <a:cs typeface="Arial"/>
              <a:sym typeface="Arial"/>
            </a:endParaRPr>
          </a:p>
          <a:p>
            <a:pPr marL="685800" marR="0" lvl="1" indent="-265430" algn="l" rtl="0">
              <a:lnSpc>
                <a:spcPct val="100000"/>
              </a:lnSpc>
              <a:spcBef>
                <a:spcPts val="1000"/>
              </a:spcBef>
              <a:spcAft>
                <a:spcPts val="0"/>
              </a:spcAft>
              <a:buSzPct val="155555"/>
              <a:buChar char="•"/>
            </a:pPr>
            <a:r>
              <a:rPr lang="en-US" b="0" dirty="0">
                <a:latin typeface="Arial"/>
                <a:ea typeface="Arial"/>
                <a:cs typeface="Arial"/>
                <a:sym typeface="Arial"/>
              </a:rPr>
              <a:t>An error in geolocation can strongly affect response times by adding network latency to all interactions with the applications for both the server processing and the data transfer.</a:t>
            </a:r>
            <a:endParaRPr b="0" dirty="0">
              <a:latin typeface="Arial"/>
              <a:ea typeface="Arial"/>
              <a:cs typeface="Arial"/>
              <a:sym typeface="Arial"/>
            </a:endParaRPr>
          </a:p>
          <a:p>
            <a:pPr marL="228600" marR="0" lvl="0" indent="-228600" algn="l" rtl="0">
              <a:lnSpc>
                <a:spcPct val="100000"/>
              </a:lnSpc>
              <a:spcBef>
                <a:spcPts val="1000"/>
              </a:spcBef>
              <a:spcAft>
                <a:spcPts val="0"/>
              </a:spcAft>
              <a:buSzPct val="140000"/>
              <a:buChar char="•"/>
            </a:pPr>
            <a:r>
              <a:rPr lang="en-US" b="0" dirty="0">
                <a:latin typeface="Arial"/>
                <a:ea typeface="Arial"/>
                <a:cs typeface="Arial"/>
                <a:sym typeface="Arial"/>
              </a:rPr>
              <a:t>DNS latency for resolving one URL may significantly accumulate due to the many objects a web page may include. </a:t>
            </a:r>
            <a:endParaRPr b="0" dirty="0">
              <a:latin typeface="Arial"/>
              <a:ea typeface="Arial"/>
              <a:cs typeface="Arial"/>
              <a:sym typeface="Arial"/>
            </a:endParaRPr>
          </a:p>
          <a:p>
            <a:pPr marL="0" marR="0" lvl="0" indent="0" algn="l" rtl="0">
              <a:lnSpc>
                <a:spcPct val="100000"/>
              </a:lnSpc>
              <a:spcBef>
                <a:spcPts val="1000"/>
              </a:spcBef>
              <a:spcAft>
                <a:spcPts val="0"/>
              </a:spcAft>
              <a:buNone/>
            </a:pPr>
            <a:endParaRPr b="0" dirty="0">
              <a:latin typeface="Arial"/>
              <a:ea typeface="Arial"/>
              <a:cs typeface="Arial"/>
              <a:sym typeface="Arial"/>
            </a:endParaRPr>
          </a:p>
          <a:p>
            <a:pPr marL="0" lvl="0" indent="0" algn="l" rtl="0">
              <a:spcBef>
                <a:spcPts val="0"/>
              </a:spcBef>
              <a:spcAft>
                <a:spcPts val="0"/>
              </a:spcAft>
              <a:buNone/>
            </a:pPr>
            <a:r>
              <a:rPr lang="en-US" sz="2583" dirty="0"/>
              <a:t>Major Issues</a:t>
            </a:r>
            <a:endParaRPr sz="2583" dirty="0"/>
          </a:p>
          <a:p>
            <a:pPr marL="228600" marR="0" lvl="0" indent="-228600" algn="l" rtl="0">
              <a:lnSpc>
                <a:spcPct val="100000"/>
              </a:lnSpc>
              <a:spcBef>
                <a:spcPts val="1000"/>
              </a:spcBef>
              <a:spcAft>
                <a:spcPts val="0"/>
              </a:spcAft>
              <a:buSzPct val="140000"/>
              <a:buChar char="•"/>
            </a:pPr>
            <a:r>
              <a:rPr lang="en-US" b="0" dirty="0">
                <a:latin typeface="Arial"/>
                <a:ea typeface="Arial"/>
                <a:cs typeface="Arial"/>
                <a:sym typeface="Arial"/>
              </a:rPr>
              <a:t>TTFB: </a:t>
            </a:r>
            <a:endParaRPr b="0" dirty="0">
              <a:latin typeface="Arial"/>
              <a:ea typeface="Arial"/>
              <a:cs typeface="Arial"/>
              <a:sym typeface="Arial"/>
            </a:endParaRPr>
          </a:p>
          <a:p>
            <a:pPr marL="685800" lvl="1" indent="-265430" algn="l" rtl="0">
              <a:spcBef>
                <a:spcPts val="0"/>
              </a:spcBef>
              <a:spcAft>
                <a:spcPts val="0"/>
              </a:spcAft>
              <a:buSzPct val="155555"/>
              <a:buChar char="•"/>
            </a:pPr>
            <a:r>
              <a:rPr lang="en-US" sz="1800" b="0" dirty="0">
                <a:latin typeface="Arial"/>
                <a:ea typeface="Arial"/>
                <a:cs typeface="Arial"/>
                <a:sym typeface="Arial"/>
              </a:rPr>
              <a:t>Internet-based resources experience URL resolution delays of around 100 </a:t>
            </a:r>
            <a:r>
              <a:rPr lang="en-US" sz="1800" b="0" dirty="0" err="1">
                <a:latin typeface="Arial"/>
                <a:ea typeface="Arial"/>
                <a:cs typeface="Arial"/>
                <a:sym typeface="Arial"/>
              </a:rPr>
              <a:t>ms</a:t>
            </a:r>
            <a:r>
              <a:rPr lang="en-US" sz="1800" b="0" dirty="0">
                <a:latin typeface="Arial"/>
                <a:ea typeface="Arial"/>
                <a:cs typeface="Arial"/>
                <a:sym typeface="Arial"/>
              </a:rPr>
              <a:t> or more.</a:t>
            </a:r>
            <a:endParaRPr sz="1800" b="0" dirty="0">
              <a:latin typeface="Arial"/>
              <a:ea typeface="Arial"/>
              <a:cs typeface="Arial"/>
              <a:sym typeface="Arial"/>
            </a:endParaRPr>
          </a:p>
          <a:p>
            <a:pPr marL="685800" lvl="1" indent="-265430" algn="l" rtl="0">
              <a:spcBef>
                <a:spcPts val="0"/>
              </a:spcBef>
              <a:spcAft>
                <a:spcPts val="0"/>
              </a:spcAft>
              <a:buSzPct val="155555"/>
              <a:buChar char="•"/>
            </a:pPr>
            <a:r>
              <a:rPr lang="en-US" sz="1800" b="0" dirty="0">
                <a:latin typeface="Arial"/>
                <a:ea typeface="Arial"/>
                <a:cs typeface="Arial"/>
                <a:sym typeface="Arial"/>
              </a:rPr>
              <a:t>CDN-hosted resources may typically be resolved within 15 to 45 </a:t>
            </a:r>
            <a:r>
              <a:rPr lang="en-US" sz="1800" b="0" dirty="0" err="1">
                <a:latin typeface="Arial"/>
                <a:ea typeface="Arial"/>
                <a:cs typeface="Arial"/>
                <a:sym typeface="Arial"/>
              </a:rPr>
              <a:t>ms.</a:t>
            </a:r>
            <a:endParaRPr sz="1800" b="0" dirty="0">
              <a:latin typeface="Arial"/>
              <a:ea typeface="Arial"/>
              <a:cs typeface="Arial"/>
              <a:sym typeface="Arial"/>
            </a:endParaRPr>
          </a:p>
          <a:p>
            <a:pPr marL="228600" marR="0" lvl="0" indent="-228600" algn="l" rtl="0">
              <a:lnSpc>
                <a:spcPct val="100000"/>
              </a:lnSpc>
              <a:spcBef>
                <a:spcPts val="1000"/>
              </a:spcBef>
              <a:spcAft>
                <a:spcPts val="0"/>
              </a:spcAft>
              <a:buSzPct val="140000"/>
              <a:buChar char="•"/>
            </a:pPr>
            <a:r>
              <a:rPr lang="en-US" b="0" dirty="0">
                <a:latin typeface="Arial"/>
                <a:ea typeface="Arial"/>
                <a:cs typeface="Arial"/>
                <a:sym typeface="Arial"/>
              </a:rPr>
              <a:t>Accumulative Latency:</a:t>
            </a:r>
            <a:endParaRPr b="0" dirty="0">
              <a:latin typeface="Arial"/>
              <a:ea typeface="Arial"/>
              <a:cs typeface="Arial"/>
              <a:sym typeface="Arial"/>
            </a:endParaRPr>
          </a:p>
          <a:p>
            <a:pPr marL="685800" marR="0" lvl="1" indent="-265430" algn="l" rtl="0">
              <a:lnSpc>
                <a:spcPct val="100000"/>
              </a:lnSpc>
              <a:spcBef>
                <a:spcPts val="0"/>
              </a:spcBef>
              <a:spcAft>
                <a:spcPts val="0"/>
              </a:spcAft>
              <a:buSzPct val="155555"/>
              <a:buChar char="•"/>
            </a:pPr>
            <a:r>
              <a:rPr lang="en-US" b="0" dirty="0">
                <a:latin typeface="Arial"/>
                <a:ea typeface="Arial"/>
                <a:cs typeface="Arial"/>
                <a:sym typeface="Arial"/>
              </a:rPr>
              <a:t>Web browsing often exhibits a strong accumulated effect of individual DNS resolutions.</a:t>
            </a:r>
            <a:endParaRPr b="0" dirty="0">
              <a:latin typeface="Arial"/>
              <a:ea typeface="Arial"/>
              <a:cs typeface="Arial"/>
              <a:sym typeface="Arial"/>
            </a:endParaRPr>
          </a:p>
          <a:p>
            <a:pPr marL="685800" marR="0" lvl="1" indent="-265430" algn="l" rtl="0">
              <a:lnSpc>
                <a:spcPct val="100000"/>
              </a:lnSpc>
              <a:spcBef>
                <a:spcPts val="0"/>
              </a:spcBef>
              <a:spcAft>
                <a:spcPts val="0"/>
              </a:spcAft>
              <a:buSzPct val="155555"/>
              <a:buChar char="•"/>
            </a:pPr>
            <a:r>
              <a:rPr lang="en-US" b="0" dirty="0">
                <a:latin typeface="Arial"/>
                <a:ea typeface="Arial"/>
                <a:cs typeface="Arial"/>
                <a:sym typeface="Arial"/>
              </a:rPr>
              <a:t>When web resources are on distributed websites, additional DNS resolution, possibly for every resource, would be required → significantly worsening the latency experienced by the end user.</a:t>
            </a:r>
            <a:endParaRPr b="0" dirty="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4"/>
          <p:cNvSpPr txBox="1">
            <a:spLocks noGrp="1"/>
          </p:cNvSpPr>
          <p:nvPr>
            <p:ph type="body" idx="1"/>
          </p:nvPr>
        </p:nvSpPr>
        <p:spPr>
          <a:xfrm>
            <a:off x="220434" y="1307593"/>
            <a:ext cx="11431361" cy="5124746"/>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3F3F3F"/>
              </a:buClr>
              <a:buSzPts val="2000"/>
              <a:buNone/>
            </a:pPr>
            <a:endParaRPr b="0">
              <a:latin typeface="Arial"/>
              <a:ea typeface="Arial"/>
              <a:cs typeface="Arial"/>
              <a:sym typeface="Arial"/>
            </a:endParaRPr>
          </a:p>
          <a:p>
            <a:pPr marL="0" lvl="0" indent="0" algn="ctr" rtl="0">
              <a:lnSpc>
                <a:spcPct val="100000"/>
              </a:lnSpc>
              <a:spcBef>
                <a:spcPts val="1000"/>
              </a:spcBef>
              <a:spcAft>
                <a:spcPts val="0"/>
              </a:spcAft>
              <a:buClr>
                <a:srgbClr val="3F3F3F"/>
              </a:buClr>
              <a:buSzPts val="2400"/>
              <a:buNone/>
            </a:pPr>
            <a:r>
              <a:rPr lang="en-US" sz="2400" b="0">
                <a:latin typeface="Arial"/>
                <a:ea typeface="Arial"/>
                <a:cs typeface="Arial"/>
                <a:sym typeface="Arial"/>
              </a:rPr>
              <a:t>…an </a:t>
            </a:r>
            <a:r>
              <a:rPr lang="en-US" sz="2400">
                <a:latin typeface="Arial"/>
                <a:ea typeface="Arial"/>
                <a:cs typeface="Arial"/>
                <a:sym typeface="Arial"/>
              </a:rPr>
              <a:t>end-to-end in-band procedure </a:t>
            </a:r>
            <a:r>
              <a:rPr lang="en-US" sz="2400" b="0">
                <a:latin typeface="Arial"/>
                <a:ea typeface="Arial"/>
                <a:cs typeface="Arial"/>
                <a:sym typeface="Arial"/>
              </a:rPr>
              <a:t>to support data communication between a web client and a 'best' choice of web service instances (out of set of possibly many) existed that significantly </a:t>
            </a:r>
            <a:r>
              <a:rPr lang="en-US" sz="2400">
                <a:latin typeface="Arial"/>
                <a:ea typeface="Arial"/>
                <a:cs typeface="Arial"/>
                <a:sym typeface="Arial"/>
              </a:rPr>
              <a:t>reduce</a:t>
            </a:r>
            <a:r>
              <a:rPr lang="en-US" sz="2400" b="0">
                <a:latin typeface="Arial"/>
                <a:ea typeface="Arial"/>
                <a:cs typeface="Arial"/>
                <a:sym typeface="Arial"/>
              </a:rPr>
              <a:t> the aforementioned </a:t>
            </a:r>
            <a:r>
              <a:rPr lang="en-US" sz="2400">
                <a:latin typeface="Arial"/>
                <a:ea typeface="Arial"/>
                <a:cs typeface="Arial"/>
                <a:sym typeface="Arial"/>
              </a:rPr>
              <a:t>latency</a:t>
            </a:r>
            <a:r>
              <a:rPr lang="en-US" sz="2400" b="0">
                <a:latin typeface="Arial"/>
                <a:ea typeface="Arial"/>
                <a:cs typeface="Arial"/>
                <a:sym typeface="Arial"/>
              </a:rPr>
              <a:t>, without the need to implement techniques such as DNS prefetching.</a:t>
            </a:r>
            <a:endParaRPr sz="2400" b="0">
              <a:latin typeface="Arial"/>
              <a:ea typeface="Arial"/>
              <a:cs typeface="Arial"/>
              <a:sym typeface="Arial"/>
            </a:endParaRPr>
          </a:p>
          <a:p>
            <a:pPr marL="0" lvl="0" indent="0" algn="ctr" rtl="0">
              <a:lnSpc>
                <a:spcPct val="100000"/>
              </a:lnSpc>
              <a:spcBef>
                <a:spcPts val="1000"/>
              </a:spcBef>
              <a:spcAft>
                <a:spcPts val="0"/>
              </a:spcAft>
              <a:buClr>
                <a:srgbClr val="3F3F3F"/>
              </a:buClr>
              <a:buSzPts val="2400"/>
              <a:buNone/>
            </a:pPr>
            <a:endParaRPr sz="2400" b="0">
              <a:latin typeface="Arial"/>
              <a:ea typeface="Arial"/>
              <a:cs typeface="Arial"/>
              <a:sym typeface="Arial"/>
            </a:endParaRPr>
          </a:p>
          <a:p>
            <a:pPr marL="0" lvl="0" indent="0" algn="ctr" rtl="0">
              <a:lnSpc>
                <a:spcPct val="100000"/>
              </a:lnSpc>
              <a:spcBef>
                <a:spcPts val="1000"/>
              </a:spcBef>
              <a:spcAft>
                <a:spcPts val="0"/>
              </a:spcAft>
              <a:buClr>
                <a:srgbClr val="3F3F3F"/>
              </a:buClr>
              <a:buSzPts val="2400"/>
              <a:buNone/>
            </a:pPr>
            <a:r>
              <a:rPr lang="en-US" sz="2400" b="0">
                <a:latin typeface="Arial"/>
                <a:ea typeface="Arial"/>
                <a:cs typeface="Arial"/>
                <a:sym typeface="Arial"/>
              </a:rPr>
              <a:t>… such procedure would allow the system to accommodate new web service instances in </a:t>
            </a:r>
            <a:r>
              <a:rPr lang="en-US" sz="2400">
                <a:latin typeface="Arial"/>
                <a:ea typeface="Arial"/>
                <a:cs typeface="Arial"/>
                <a:sym typeface="Arial"/>
              </a:rPr>
              <a:t>distributed locations</a:t>
            </a:r>
            <a:r>
              <a:rPr lang="en-US" sz="2400" b="0">
                <a:latin typeface="Arial"/>
                <a:ea typeface="Arial"/>
                <a:cs typeface="Arial"/>
                <a:sym typeface="Arial"/>
              </a:rPr>
              <a:t>?, based on routing methods instead of relying on  - slow - DNS propagation.</a:t>
            </a:r>
            <a:endParaRPr sz="2400" b="0">
              <a:latin typeface="Arial"/>
              <a:ea typeface="Arial"/>
              <a:cs typeface="Arial"/>
              <a:sym typeface="Arial"/>
            </a:endParaRPr>
          </a:p>
          <a:p>
            <a:pPr marL="11113" lvl="0" indent="0" algn="ctr" rtl="0">
              <a:lnSpc>
                <a:spcPct val="100000"/>
              </a:lnSpc>
              <a:spcBef>
                <a:spcPts val="1000"/>
              </a:spcBef>
              <a:spcAft>
                <a:spcPts val="0"/>
              </a:spcAft>
              <a:buClr>
                <a:srgbClr val="3F3F3F"/>
              </a:buClr>
              <a:buSzPts val="2000"/>
              <a:buNone/>
            </a:pPr>
            <a:endParaRPr b="0">
              <a:latin typeface="Arial"/>
              <a:ea typeface="Arial"/>
              <a:cs typeface="Arial"/>
              <a:sym typeface="Arial"/>
            </a:endParaRPr>
          </a:p>
        </p:txBody>
      </p:sp>
      <p:sp>
        <p:nvSpPr>
          <p:cNvPr id="140" name="Google Shape;140;p4"/>
          <p:cNvSpPr txBox="1">
            <a:spLocks noGrp="1"/>
          </p:cNvSpPr>
          <p:nvPr>
            <p:ph type="title"/>
          </p:nvPr>
        </p:nvSpPr>
        <p:spPr>
          <a:xfrm>
            <a:off x="220435" y="409938"/>
            <a:ext cx="11740243" cy="6053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2800"/>
              <a:buFont typeface="Microsoft Yahei"/>
              <a:buNone/>
            </a:pPr>
            <a:r>
              <a:rPr lang="en-US">
                <a:solidFill>
                  <a:srgbClr val="3F3F3F"/>
                </a:solidFill>
              </a:rPr>
              <a:t>WHAT IF…</a:t>
            </a:r>
            <a:endParaRPr>
              <a:solidFill>
                <a:srgbClr val="3F3F3F"/>
              </a:solidFill>
            </a:endParaRPr>
          </a:p>
        </p:txBody>
      </p:sp>
      <p:sp>
        <p:nvSpPr>
          <p:cNvPr id="141" name="Google Shape;141;p4"/>
          <p:cNvSpPr txBox="1">
            <a:spLocks noGrp="1"/>
          </p:cNvSpPr>
          <p:nvPr>
            <p:ph type="sldNum" idx="12"/>
          </p:nvPr>
        </p:nvSpPr>
        <p:spPr>
          <a:xfrm>
            <a:off x="9217478" y="643234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5"/>
          <p:cNvSpPr txBox="1">
            <a:spLocks noGrp="1"/>
          </p:cNvSpPr>
          <p:nvPr>
            <p:ph type="body" idx="1"/>
          </p:nvPr>
        </p:nvSpPr>
        <p:spPr>
          <a:xfrm>
            <a:off x="220434" y="1307593"/>
            <a:ext cx="11431361" cy="5124746"/>
          </a:xfrm>
          <a:prstGeom prst="rect">
            <a:avLst/>
          </a:prstGeom>
          <a:noFill/>
          <a:ln>
            <a:noFill/>
          </a:ln>
        </p:spPr>
        <p:txBody>
          <a:bodyPr spcFirstLastPara="1" wrap="square" lIns="91425" tIns="45700" rIns="91425" bIns="45700" anchor="t" anchorCtr="0">
            <a:normAutofit lnSpcReduction="10000"/>
          </a:bodyPr>
          <a:lstStyle/>
          <a:p>
            <a:pPr marL="468312" marR="0" lvl="0" indent="-457200" algn="l" rtl="0">
              <a:lnSpc>
                <a:spcPct val="100000"/>
              </a:lnSpc>
              <a:spcBef>
                <a:spcPts val="0"/>
              </a:spcBef>
              <a:spcAft>
                <a:spcPts val="0"/>
              </a:spcAft>
              <a:buSzPts val="2000"/>
              <a:buAutoNum type="arabicPeriod"/>
            </a:pPr>
            <a:r>
              <a:rPr lang="en-US" b="0" dirty="0">
                <a:latin typeface="Arial"/>
                <a:ea typeface="Arial"/>
                <a:cs typeface="Arial"/>
                <a:sym typeface="Arial"/>
              </a:rPr>
              <a:t>An in-band </a:t>
            </a:r>
            <a:r>
              <a:rPr lang="en-US" b="0" dirty="0" err="1">
                <a:latin typeface="Arial"/>
                <a:ea typeface="Arial"/>
                <a:cs typeface="Arial"/>
                <a:sym typeface="Arial"/>
              </a:rPr>
              <a:t>signalling</a:t>
            </a:r>
            <a:r>
              <a:rPr lang="en-US" b="0" dirty="0">
                <a:latin typeface="Arial"/>
                <a:ea typeface="Arial"/>
                <a:cs typeface="Arial"/>
                <a:sym typeface="Arial"/>
              </a:rPr>
              <a:t> of URL to IP mapping requests may significantly reduce the overall page retrieval time:</a:t>
            </a:r>
            <a:endParaRPr b="0" dirty="0">
              <a:latin typeface="Arial"/>
              <a:ea typeface="Arial"/>
              <a:cs typeface="Arial"/>
              <a:sym typeface="Arial"/>
            </a:endParaRPr>
          </a:p>
          <a:p>
            <a:pPr marL="685800" marR="0" lvl="1" indent="-228600" algn="l" rtl="0">
              <a:lnSpc>
                <a:spcPct val="100000"/>
              </a:lnSpc>
              <a:spcBef>
                <a:spcPts val="0"/>
              </a:spcBef>
              <a:spcAft>
                <a:spcPts val="0"/>
              </a:spcAft>
              <a:buSzPts val="1800"/>
              <a:buChar char="•"/>
            </a:pPr>
            <a:r>
              <a:rPr lang="en-US" b="0" dirty="0">
                <a:latin typeface="Arial"/>
                <a:ea typeface="Arial"/>
                <a:cs typeface="Arial"/>
                <a:sym typeface="Arial"/>
              </a:rPr>
              <a:t>Particularly for scenarios in which no other traffic engineering methods, such as the careful balancing between CDN caches, is applied.</a:t>
            </a:r>
          </a:p>
          <a:p>
            <a:pPr marL="685800" marR="0" lvl="0" indent="0" algn="l" rtl="0">
              <a:lnSpc>
                <a:spcPct val="100000"/>
              </a:lnSpc>
              <a:spcBef>
                <a:spcPts val="0"/>
              </a:spcBef>
              <a:spcAft>
                <a:spcPts val="0"/>
              </a:spcAft>
              <a:buNone/>
            </a:pPr>
            <a:endParaRPr b="0" dirty="0">
              <a:latin typeface="Arial"/>
              <a:ea typeface="Arial"/>
              <a:cs typeface="Arial"/>
              <a:sym typeface="Arial"/>
            </a:endParaRPr>
          </a:p>
          <a:p>
            <a:pPr marL="468312" marR="0" lvl="0" indent="-457200" algn="l" rtl="0">
              <a:lnSpc>
                <a:spcPct val="100000"/>
              </a:lnSpc>
              <a:spcBef>
                <a:spcPts val="0"/>
              </a:spcBef>
              <a:spcAft>
                <a:spcPts val="0"/>
              </a:spcAft>
              <a:buSzPts val="2000"/>
              <a:buFont typeface="+mj-lt"/>
              <a:buAutoNum type="arabicPeriod" startAt="2"/>
            </a:pPr>
            <a:r>
              <a:rPr lang="en-US" b="0" dirty="0">
                <a:latin typeface="Arial"/>
                <a:ea typeface="Arial"/>
                <a:cs typeface="Arial"/>
                <a:sym typeface="Arial"/>
              </a:rPr>
              <a:t>In-band element -- Service Access Router and/or Service Access Gateway -- can be placed at the user ISP or CDN ingress. </a:t>
            </a:r>
            <a:endParaRPr b="0" dirty="0">
              <a:latin typeface="Arial"/>
              <a:ea typeface="Arial"/>
              <a:cs typeface="Arial"/>
              <a:sym typeface="Arial"/>
            </a:endParaRPr>
          </a:p>
          <a:p>
            <a:pPr marL="685800" marR="0" lvl="1" indent="-228600" algn="l" rtl="0">
              <a:lnSpc>
                <a:spcPct val="100000"/>
              </a:lnSpc>
              <a:spcBef>
                <a:spcPts val="0"/>
              </a:spcBef>
              <a:spcAft>
                <a:spcPts val="0"/>
              </a:spcAft>
              <a:buSzPts val="1800"/>
              <a:buChar char="•"/>
            </a:pPr>
            <a:r>
              <a:rPr lang="en-US" b="0" dirty="0">
                <a:latin typeface="Arial"/>
                <a:ea typeface="Arial"/>
                <a:cs typeface="Arial"/>
                <a:sym typeface="Arial"/>
              </a:rPr>
              <a:t>Enables access to ROSA-hosted resources and resources hosted by CDN and the wider Internet. If resource not available to local SAR, request may be directed to CDN resolver or to DNS lookup.</a:t>
            </a:r>
            <a:endParaRPr b="0" dirty="0">
              <a:latin typeface="Arial"/>
              <a:ea typeface="Arial"/>
              <a:cs typeface="Arial"/>
              <a:sym typeface="Arial"/>
            </a:endParaRPr>
          </a:p>
          <a:p>
            <a:pPr marL="0" indent="0">
              <a:spcBef>
                <a:spcPts val="0"/>
              </a:spcBef>
              <a:buNone/>
            </a:pPr>
            <a:endParaRPr lang="en-GB" b="0" dirty="0">
              <a:latin typeface="Arial"/>
              <a:ea typeface="Arial"/>
              <a:cs typeface="Arial"/>
              <a:sym typeface="Arial"/>
            </a:endParaRPr>
          </a:p>
          <a:p>
            <a:pPr marL="0" indent="0">
              <a:spcBef>
                <a:spcPts val="0"/>
              </a:spcBef>
              <a:buNone/>
            </a:pPr>
            <a:r>
              <a:rPr lang="en-US" sz="2200" dirty="0"/>
              <a:t>Expectation: </a:t>
            </a:r>
            <a:r>
              <a:rPr lang="en-US" sz="2200" b="0" dirty="0">
                <a:latin typeface="Arial"/>
                <a:ea typeface="Arial"/>
                <a:cs typeface="Arial"/>
                <a:sym typeface="Arial"/>
              </a:rPr>
              <a:t>This improvement affects ALL resources, whether ROSA-, CDN-, or wider Internet-hosted since </a:t>
            </a:r>
            <a:r>
              <a:rPr lang="en-US" sz="2200" u="sng" dirty="0">
                <a:latin typeface="Arial"/>
                <a:ea typeface="Arial"/>
                <a:cs typeface="Arial"/>
                <a:sym typeface="Arial"/>
              </a:rPr>
              <a:t>all</a:t>
            </a:r>
            <a:r>
              <a:rPr lang="en-US" sz="2200" b="0" dirty="0">
                <a:latin typeface="Arial"/>
                <a:ea typeface="Arial"/>
                <a:cs typeface="Arial"/>
                <a:sym typeface="Arial"/>
              </a:rPr>
              <a:t> DNS resolution requests are transferred in-band, shortening, e.g., the  DNS resolution for  CDN/Internet objects; specifically</a:t>
            </a:r>
          </a:p>
          <a:p>
            <a:pPr marL="0" marR="0" lvl="0" indent="0" algn="l" rtl="0">
              <a:lnSpc>
                <a:spcPct val="100000"/>
              </a:lnSpc>
              <a:spcBef>
                <a:spcPts val="0"/>
              </a:spcBef>
              <a:spcAft>
                <a:spcPts val="0"/>
              </a:spcAft>
              <a:buNone/>
            </a:pPr>
            <a:endParaRPr sz="1900" b="0" dirty="0">
              <a:latin typeface="Arial"/>
              <a:ea typeface="Arial"/>
              <a:cs typeface="Arial"/>
              <a:sym typeface="Arial"/>
            </a:endParaRPr>
          </a:p>
          <a:p>
            <a:pPr marL="457200" marR="0" lvl="0" indent="-355600" algn="l" rtl="0">
              <a:lnSpc>
                <a:spcPct val="100000"/>
              </a:lnSpc>
              <a:spcBef>
                <a:spcPts val="0"/>
              </a:spcBef>
              <a:spcAft>
                <a:spcPts val="0"/>
              </a:spcAft>
              <a:buSzPts val="2000"/>
              <a:buFont typeface="Arial"/>
              <a:buChar char="•"/>
            </a:pPr>
            <a:r>
              <a:rPr lang="en-US" b="0" dirty="0">
                <a:latin typeface="Arial"/>
                <a:ea typeface="Arial"/>
                <a:cs typeface="Arial"/>
                <a:sym typeface="Arial"/>
              </a:rPr>
              <a:t>We evaluated that removing a client-CDN RTT of 20ms reduces page retrieval times by up to 60% in a simple model where a single page is being retrieved, followed by a parallelized retrieval of all objects included in the initial page.</a:t>
            </a:r>
            <a:endParaRPr b="0" dirty="0">
              <a:latin typeface="Arial"/>
              <a:ea typeface="Arial"/>
              <a:cs typeface="Arial"/>
              <a:sym typeface="Arial"/>
            </a:endParaRPr>
          </a:p>
          <a:p>
            <a:pPr marL="457200" marR="0" lvl="0" indent="-355600" algn="l" rtl="0">
              <a:lnSpc>
                <a:spcPct val="100000"/>
              </a:lnSpc>
              <a:spcBef>
                <a:spcPts val="0"/>
              </a:spcBef>
              <a:spcAft>
                <a:spcPts val="0"/>
              </a:spcAft>
              <a:buSzPts val="2000"/>
              <a:buFont typeface="Arial"/>
              <a:buChar char="•"/>
            </a:pPr>
            <a:r>
              <a:rPr lang="en-US" b="0" dirty="0">
                <a:latin typeface="Arial"/>
                <a:ea typeface="Arial"/>
                <a:cs typeface="Arial"/>
                <a:sym typeface="Arial"/>
              </a:rPr>
              <a:t>The time-to-first-byte may be reduced by up to 70% for CDN-hosted objects</a:t>
            </a:r>
            <a:endParaRPr b="0" dirty="0">
              <a:latin typeface="Arial"/>
              <a:ea typeface="Arial"/>
              <a:cs typeface="Arial"/>
              <a:sym typeface="Arial"/>
            </a:endParaRPr>
          </a:p>
        </p:txBody>
      </p:sp>
      <p:sp>
        <p:nvSpPr>
          <p:cNvPr id="148" name="Google Shape;148;p5"/>
          <p:cNvSpPr txBox="1">
            <a:spLocks noGrp="1"/>
          </p:cNvSpPr>
          <p:nvPr>
            <p:ph type="title"/>
          </p:nvPr>
        </p:nvSpPr>
        <p:spPr>
          <a:xfrm>
            <a:off x="220435" y="409938"/>
            <a:ext cx="11740243" cy="6053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2800"/>
              <a:buFont typeface="Microsoft Yahei"/>
              <a:buNone/>
            </a:pPr>
            <a:r>
              <a:rPr lang="en-US">
                <a:solidFill>
                  <a:srgbClr val="3F3F3F"/>
                </a:solidFill>
              </a:rPr>
              <a:t>What we Postulate..</a:t>
            </a:r>
            <a:endParaRPr>
              <a:solidFill>
                <a:srgbClr val="3F3F3F"/>
              </a:solidFill>
            </a:endParaRPr>
          </a:p>
        </p:txBody>
      </p:sp>
      <p:sp>
        <p:nvSpPr>
          <p:cNvPr id="149" name="Google Shape;149;p5"/>
          <p:cNvSpPr txBox="1">
            <a:spLocks noGrp="1"/>
          </p:cNvSpPr>
          <p:nvPr>
            <p:ph type="sldNum" idx="12"/>
          </p:nvPr>
        </p:nvSpPr>
        <p:spPr>
          <a:xfrm>
            <a:off x="9217478" y="643234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9"/>
          <p:cNvSpPr txBox="1"/>
          <p:nvPr/>
        </p:nvSpPr>
        <p:spPr>
          <a:xfrm>
            <a:off x="475595" y="937268"/>
            <a:ext cx="7058250" cy="348813"/>
          </a:xfrm>
          <a:prstGeom prst="rect">
            <a:avLst/>
          </a:prstGeom>
          <a:noFill/>
          <a:ln>
            <a:noFill/>
          </a:ln>
        </p:spPr>
        <p:txBody>
          <a:bodyPr spcFirstLastPara="1" wrap="square" lIns="91425" tIns="45700" rIns="91425" bIns="45700" anchor="t" anchorCtr="0">
            <a:spAutoFit/>
          </a:bodyPr>
          <a:lstStyle/>
          <a:p>
            <a:pPr marL="0" marR="0" lvl="0" indent="0" algn="l" rtl="0">
              <a:lnSpc>
                <a:spcPct val="111111"/>
              </a:lnSpc>
              <a:spcBef>
                <a:spcPts val="0"/>
              </a:spcBef>
              <a:spcAft>
                <a:spcPts val="0"/>
              </a:spcAft>
              <a:buNone/>
            </a:pPr>
            <a:r>
              <a:rPr lang="en-US" sz="1800" b="1" i="0" u="none" strike="noStrike" cap="none">
                <a:solidFill>
                  <a:srgbClr val="3F3F3F"/>
                </a:solidFill>
                <a:latin typeface="Calibri"/>
                <a:ea typeface="Calibri"/>
                <a:cs typeface="Calibri"/>
                <a:sym typeface="Calibri"/>
              </a:rPr>
              <a:t>IETF117 – ROSA side meeting</a:t>
            </a:r>
            <a:endParaRPr sz="1200" b="1" i="0" u="none" strike="noStrike" cap="none">
              <a:solidFill>
                <a:srgbClr val="3F3F3F"/>
              </a:solidFill>
              <a:latin typeface="Microsoft Yahei"/>
              <a:ea typeface="Microsoft Yahei"/>
              <a:cs typeface="Microsoft Yahei"/>
              <a:sym typeface="Microsoft Yahei"/>
            </a:endParaRPr>
          </a:p>
        </p:txBody>
      </p:sp>
      <p:sp>
        <p:nvSpPr>
          <p:cNvPr id="156" name="Google Shape;156;p9"/>
          <p:cNvSpPr txBox="1"/>
          <p:nvPr/>
        </p:nvSpPr>
        <p:spPr>
          <a:xfrm>
            <a:off x="475595" y="1200332"/>
            <a:ext cx="8630377" cy="571695"/>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en-US" sz="1000" b="1" i="0" u="sng" strike="noStrike" cap="none">
                <a:solidFill>
                  <a:srgbClr val="3F3F3F"/>
                </a:solidFill>
                <a:latin typeface="Microsoft Yahei"/>
                <a:ea typeface="Microsoft Yahei"/>
                <a:cs typeface="Microsoft Yahei"/>
                <a:sym typeface="Microsoft Yahei"/>
                <a:hlinkClick r:id="rId3">
                  <a:extLst>
                    <a:ext uri="{A12FA001-AC4F-418D-AE19-62706E023703}">
                      <ahyp:hlinkClr xmlns:ahyp="http://schemas.microsoft.com/office/drawing/2018/hyperlinkcolor" val="tx"/>
                    </a:ext>
                  </a:extLst>
                </a:hlinkClick>
              </a:rPr>
              <a:t>https://datatracker.ietf.org/doc/draft-mendes-rtgwg-rosa-use-cases/</a:t>
            </a:r>
            <a:r>
              <a:rPr lang="en-US" sz="1000" b="1" i="0" u="none" strike="noStrike" cap="none">
                <a:solidFill>
                  <a:srgbClr val="3F3F3F"/>
                </a:solidFill>
                <a:latin typeface="Microsoft Yahei"/>
                <a:ea typeface="Microsoft Yahei"/>
                <a:cs typeface="Microsoft Yahei"/>
                <a:sym typeface="Microsoft Yahei"/>
              </a:rPr>
              <a:t> </a:t>
            </a:r>
            <a:endParaRPr/>
          </a:p>
          <a:p>
            <a:pPr marL="0" marR="0" lvl="0" indent="0" algn="l" rtl="0">
              <a:lnSpc>
                <a:spcPct val="200000"/>
              </a:lnSpc>
              <a:spcBef>
                <a:spcPts val="0"/>
              </a:spcBef>
              <a:spcAft>
                <a:spcPts val="0"/>
              </a:spcAft>
              <a:buNone/>
            </a:pPr>
            <a:r>
              <a:rPr lang="en-US" sz="1000" b="1" i="0" u="sng" strike="noStrike" cap="none">
                <a:solidFill>
                  <a:srgbClr val="3F3F3F"/>
                </a:solidFill>
                <a:latin typeface="Microsoft Yahei"/>
                <a:ea typeface="Microsoft Yahei"/>
                <a:cs typeface="Microsoft Yahei"/>
                <a:sym typeface="Microsoft Yahei"/>
                <a:hlinkClick r:id="rId4">
                  <a:extLst>
                    <a:ext uri="{A12FA001-AC4F-418D-AE19-62706E023703}">
                      <ahyp:hlinkClr xmlns:ahyp="http://schemas.microsoft.com/office/drawing/2018/hyperlinkcolor" val="tx"/>
                    </a:ext>
                  </a:extLst>
                </a:hlinkClick>
              </a:rPr>
              <a:t>https://datatracker.ietf.org/doc/draft-contreras-rtgwg-rosa-gaar/</a:t>
            </a:r>
            <a:r>
              <a:rPr lang="en-US" sz="1000" b="1" i="0" u="none" strike="noStrike" cap="none">
                <a:solidFill>
                  <a:srgbClr val="3F3F3F"/>
                </a:solidFill>
                <a:latin typeface="Microsoft Yahei"/>
                <a:ea typeface="Microsoft Yahei"/>
                <a:cs typeface="Microsoft Yahei"/>
                <a:sym typeface="Microsoft Yahei"/>
              </a:rPr>
              <a:t> </a:t>
            </a:r>
            <a:endParaRPr sz="1000" b="1" i="0" u="none" strike="noStrike" cap="none">
              <a:solidFill>
                <a:srgbClr val="3F3F3F"/>
              </a:solidFill>
              <a:latin typeface="Microsoft Yahei"/>
              <a:ea typeface="Microsoft Yahei"/>
              <a:cs typeface="Microsoft Yahei"/>
              <a:sym typeface="Microsoft Yahei"/>
            </a:endParaRPr>
          </a:p>
        </p:txBody>
      </p:sp>
      <p:sp>
        <p:nvSpPr>
          <p:cNvPr id="157" name="Google Shape;157;p9"/>
          <p:cNvSpPr txBox="1"/>
          <p:nvPr/>
        </p:nvSpPr>
        <p:spPr>
          <a:xfrm>
            <a:off x="475595" y="5051881"/>
            <a:ext cx="4385653" cy="116455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endParaRPr sz="1800" b="1" i="0" u="none" strike="noStrike" cap="none">
              <a:solidFill>
                <a:srgbClr val="3F3F3F"/>
              </a:solidFill>
              <a:latin typeface="Microsoft Yahei"/>
              <a:ea typeface="Microsoft Yahei"/>
              <a:cs typeface="Microsoft Yahei"/>
              <a:sym typeface="Microsoft Yahei"/>
            </a:endParaRPr>
          </a:p>
          <a:p>
            <a:pPr marL="0" marR="0" lvl="0" indent="0" algn="l" rtl="0">
              <a:lnSpc>
                <a:spcPct val="150000"/>
              </a:lnSpc>
              <a:spcBef>
                <a:spcPts val="0"/>
              </a:spcBef>
              <a:spcAft>
                <a:spcPts val="0"/>
              </a:spcAft>
              <a:buNone/>
            </a:pPr>
            <a:r>
              <a:rPr lang="en-US" sz="1800" b="1" i="0" u="none" strike="noStrike" cap="none">
                <a:solidFill>
                  <a:srgbClr val="3F3F3F"/>
                </a:solidFill>
                <a:latin typeface="Microsoft Yahei"/>
                <a:ea typeface="Microsoft Yahei"/>
                <a:cs typeface="Microsoft Yahei"/>
                <a:sym typeface="Microsoft Yahei"/>
              </a:rPr>
              <a:t>THANKS!</a:t>
            </a:r>
            <a:endParaRPr/>
          </a:p>
          <a:p>
            <a:pPr marL="0" marR="0" lvl="0" indent="0" algn="l" rtl="0">
              <a:lnSpc>
                <a:spcPct val="125000"/>
              </a:lnSpc>
              <a:spcBef>
                <a:spcPts val="0"/>
              </a:spcBef>
              <a:spcAft>
                <a:spcPts val="0"/>
              </a:spcAft>
              <a:buNone/>
            </a:pPr>
            <a:r>
              <a:rPr lang="en-US" sz="1600" b="1" i="0" u="none" strike="noStrike" cap="none">
                <a:solidFill>
                  <a:srgbClr val="3F3F3F"/>
                </a:solidFill>
                <a:latin typeface="Microsoft Yahei"/>
                <a:ea typeface="Microsoft Yahei"/>
                <a:cs typeface="Microsoft Yahei"/>
                <a:sym typeface="Microsoft Yahei"/>
              </a:rPr>
              <a:t>24.07.2023</a:t>
            </a:r>
            <a:endParaRPr/>
          </a:p>
        </p:txBody>
      </p:sp>
      <p:sp>
        <p:nvSpPr>
          <p:cNvPr id="158" name="Google Shape;158;p9"/>
          <p:cNvSpPr txBox="1"/>
          <p:nvPr/>
        </p:nvSpPr>
        <p:spPr>
          <a:xfrm>
            <a:off x="478453" y="1690318"/>
            <a:ext cx="10928456" cy="3486801"/>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rgbClr val="3F3F3F"/>
              </a:buClr>
              <a:buSzPts val="3000"/>
              <a:buFont typeface="Arial"/>
              <a:buNone/>
            </a:pPr>
            <a:r>
              <a:rPr lang="en-US" sz="3000" b="1" i="0" u="none" strike="noStrike" cap="none">
                <a:solidFill>
                  <a:srgbClr val="3F3F3F"/>
                </a:solidFill>
                <a:latin typeface="Arial"/>
                <a:ea typeface="Arial"/>
                <a:cs typeface="Arial"/>
                <a:sym typeface="Arial"/>
              </a:rPr>
              <a:t>Questions, Opinions, Criticism?</a:t>
            </a:r>
            <a:endParaRPr sz="2800" b="1" i="0" u="none" strike="noStrike" cap="none">
              <a:solidFill>
                <a:srgbClr val="3F3F3F"/>
              </a:solidFill>
              <a:latin typeface="Arial"/>
              <a:ea typeface="Arial"/>
              <a:cs typeface="Arial"/>
              <a:sym typeface="Arial"/>
            </a:endParaRPr>
          </a:p>
          <a:p>
            <a:pPr marL="0" marR="0" lvl="0" indent="0" algn="l" rtl="0">
              <a:lnSpc>
                <a:spcPct val="100000"/>
              </a:lnSpc>
              <a:spcBef>
                <a:spcPts val="0"/>
              </a:spcBef>
              <a:spcAft>
                <a:spcPts val="0"/>
              </a:spcAft>
              <a:buClr>
                <a:srgbClr val="C80000"/>
              </a:buClr>
              <a:buSzPts val="2400"/>
              <a:buFont typeface="Microsoft Yahei"/>
              <a:buNone/>
            </a:pPr>
            <a:endParaRPr sz="2400" b="0" i="0" u="none" strike="noStrike" cap="none">
              <a:solidFill>
                <a:srgbClr val="3F3F3F"/>
              </a:solidFill>
              <a:latin typeface="Microsoft Yahei"/>
              <a:ea typeface="Microsoft Yahei"/>
              <a:cs typeface="Microsoft Yahei"/>
              <a:sym typeface="Microsoft Yahei"/>
            </a:endParaRPr>
          </a:p>
        </p:txBody>
      </p:sp>
    </p:spTree>
  </p:cSld>
  <p:clrMapOvr>
    <a:masterClrMapping/>
  </p:clrMapOvr>
</p:sld>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751</Words>
  <Application>Microsoft Office PowerPoint</Application>
  <PresentationFormat>Widescreen</PresentationFormat>
  <Paragraphs>65</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Microsoft Yahei</vt:lpstr>
      <vt:lpstr>SimHei</vt:lpstr>
      <vt:lpstr>Arial</vt:lpstr>
      <vt:lpstr>Calibri</vt:lpstr>
      <vt:lpstr>Office 主题</vt:lpstr>
      <vt:lpstr>PowerPoint Presentation</vt:lpstr>
      <vt:lpstr>Why looking at Web Browsing</vt:lpstr>
      <vt:lpstr>Major Observed Issues</vt:lpstr>
      <vt:lpstr>WHAT IF…</vt:lpstr>
      <vt:lpstr>What we Postulate..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Jiayihao (Network, 2012 Lab)</dc:creator>
  <cp:lastModifiedBy>Dirk Trossen</cp:lastModifiedBy>
  <cp:revision>3</cp:revision>
  <dcterms:created xsi:type="dcterms:W3CDTF">2020-11-16T03:35:06Z</dcterms:created>
  <dcterms:modified xsi:type="dcterms:W3CDTF">2023-07-25T00:02:08Z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(3)SxEeVO7mPeeK+9Qa4koxwXxZfAQslYitLSQHcsujbCxe8Fdr96rOTC15Y15Z93OafiH2wtAN
0bR3zgrYTU5jA3XIVTr65l+AfDF1fBplZWORZ12KM9V7uO44JuU1oFzga2mFYePDqkwat19E
/hhDueVvoILnlPefSiCgLiuiJ+ds6ot/sagYmfz2364eTNritJRuopYTbS5Hq3+rlVRsSXtu
hKHZoByb1eyl4X2VSj</vt:lpwstr>
  </property>
  <property fmtid="{D5CDD505-2E9C-101B-9397-08002B2CF9AE}" pid="3" name="_2015_ms_pID_7253431">
    <vt:lpwstr>uh2kAI7YYOiDBGTuWlvKIoDEIIhpy/5ixk35OiBTaakkTU0gBxiSOw
Av8RCXZKTqWIePPQvnZCkC98rv07zPX1igLamLd1uD4ASvlvKf6kfAsGPZt3EKL7qWly4QvS
qteIohfZs35XsDnX5vvqRlUmUh0232nJtywrBCmu4XNMl9/In32YsVc9I0CD5ggeKjefClVh
7e8IAm0o9ueoJ+YiWZsdfUCySjmeqUCLfVsL</vt:lpwstr>
  </property>
  <property fmtid="{D5CDD505-2E9C-101B-9397-08002B2CF9AE}" pid="4" name="_2015_ms_pID_7253432">
    <vt:lpwstr>pXkA0j4AuPX/MDnZUJ3+OX8=</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1646760011</vt:lpwstr>
  </property>
</Properties>
</file>