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 id="2147483672" r:id="rId2"/>
    <p:sldMasterId id="2147483685" r:id="rId3"/>
  </p:sldMasterIdLst>
  <p:notesMasterIdLst>
    <p:notesMasterId r:id="rId15"/>
  </p:notesMasterIdLst>
  <p:sldIdLst>
    <p:sldId id="325" r:id="rId4"/>
    <p:sldId id="267" r:id="rId5"/>
    <p:sldId id="268" r:id="rId6"/>
    <p:sldId id="373" r:id="rId7"/>
    <p:sldId id="269" r:id="rId8"/>
    <p:sldId id="270" r:id="rId9"/>
    <p:sldId id="370" r:id="rId10"/>
    <p:sldId id="372" r:id="rId11"/>
    <p:sldId id="272" r:id="rId12"/>
    <p:sldId id="374" r:id="rId13"/>
    <p:sldId id="271"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17"/>
    <p:restoredTop sz="96197"/>
  </p:normalViewPr>
  <p:slideViewPr>
    <p:cSldViewPr snapToGrid="0">
      <p:cViewPr varScale="1">
        <p:scale>
          <a:sx n="155" d="100"/>
          <a:sy n="155" d="100"/>
        </p:scale>
        <p:origin x="192" y="344"/>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4E3FA4-70BC-4709-9C87-D20BF4DEA2E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890568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4E3FA4-70BC-4709-9C87-D20BF4DEA2E8}" type="slidenum">
              <a:rPr lang="zh-CN" altLang="en-US" smtClean="0"/>
              <a:t>4</a:t>
            </a:fld>
            <a:endParaRPr lang="zh-CN" altLang="en-US"/>
          </a:p>
        </p:txBody>
      </p:sp>
    </p:spTree>
    <p:extLst>
      <p:ext uri="{BB962C8B-B14F-4D97-AF65-F5344CB8AC3E}">
        <p14:creationId xmlns:p14="http://schemas.microsoft.com/office/powerpoint/2010/main" val="408090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4E3FA4-70BC-4709-9C87-D20BF4DEA2E8}" type="slidenum">
              <a:rPr lang="zh-CN" altLang="en-US" smtClean="0"/>
              <a:t>7</a:t>
            </a:fld>
            <a:endParaRPr lang="zh-CN" altLang="en-US"/>
          </a:p>
        </p:txBody>
      </p:sp>
    </p:spTree>
    <p:extLst>
      <p:ext uri="{BB962C8B-B14F-4D97-AF65-F5344CB8AC3E}">
        <p14:creationId xmlns:p14="http://schemas.microsoft.com/office/powerpoint/2010/main" val="877844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4E3FA4-70BC-4709-9C87-D20BF4DEA2E8}" type="slidenum">
              <a:rPr lang="zh-CN" altLang="en-US" smtClean="0"/>
              <a:t>8</a:t>
            </a:fld>
            <a:endParaRPr lang="zh-CN" altLang="en-US"/>
          </a:p>
        </p:txBody>
      </p:sp>
    </p:spTree>
    <p:extLst>
      <p:ext uri="{BB962C8B-B14F-4D97-AF65-F5344CB8AC3E}">
        <p14:creationId xmlns:p14="http://schemas.microsoft.com/office/powerpoint/2010/main" val="2072157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4E3FA4-70BC-4709-9C87-D20BF4DEA2E8}" type="slidenum">
              <a:rPr lang="zh-CN" altLang="en-US" smtClean="0"/>
              <a:t>10</a:t>
            </a:fld>
            <a:endParaRPr lang="zh-CN" altLang="en-US"/>
          </a:p>
        </p:txBody>
      </p:sp>
    </p:spTree>
    <p:extLst>
      <p:ext uri="{BB962C8B-B14F-4D97-AF65-F5344CB8AC3E}">
        <p14:creationId xmlns:p14="http://schemas.microsoft.com/office/powerpoint/2010/main" val="2414549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FR" dirty="0"/>
              <a:t>Can add:</a:t>
            </a:r>
          </a:p>
          <a:p>
            <a:endParaRPr lang="en-FR" dirty="0"/>
          </a:p>
          <a:p>
            <a:r>
              <a:rPr lang="en-FR" dirty="0"/>
              <a:t>Is a BoF somet</a:t>
            </a:r>
            <a:r>
              <a:rPr lang="en-US" dirty="0"/>
              <a:t>h</a:t>
            </a:r>
            <a:r>
              <a:rPr lang="en-FR" dirty="0"/>
              <a:t>ing to be considered for 118?</a:t>
            </a:r>
          </a:p>
          <a:p>
            <a:endParaRPr lang="en-FR" dirty="0"/>
          </a:p>
          <a:p>
            <a:r>
              <a:rPr lang="en-FR" dirty="0"/>
              <a:t>Should this be done in an exisitng WG?</a:t>
            </a:r>
          </a:p>
          <a:p>
            <a:endParaRPr lang="en-FR" dirty="0"/>
          </a:p>
          <a:p>
            <a:r>
              <a:rPr lang="en-FR" dirty="0"/>
              <a:t>Should this go to CATS? </a:t>
            </a:r>
          </a:p>
        </p:txBody>
      </p:sp>
    </p:spTree>
    <p:extLst>
      <p:ext uri="{BB962C8B-B14F-4D97-AF65-F5344CB8AC3E}">
        <p14:creationId xmlns:p14="http://schemas.microsoft.com/office/powerpoint/2010/main" val="2194734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1pPr>
            <a:lvl2pPr marL="0" marR="0" lvl="1"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2pPr>
            <a:lvl3pPr marL="0" marR="0" lvl="2"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3pPr>
            <a:lvl4pPr marL="0" marR="0" lvl="3"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4pPr>
            <a:lvl5pPr marL="0" marR="0" lvl="4"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5pPr>
            <a:lvl6pPr marL="0" marR="0" lvl="5"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6pPr>
            <a:lvl7pPr marL="0" marR="0" lvl="6"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7pPr>
            <a:lvl8pPr marL="0" marR="0" lvl="7"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8pPr>
            <a:lvl9pPr marL="0" marR="0" lvl="8"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lstStyle/>
          <a:p>
            <a:fld id="{4F8FCE8F-45CB-45C6-8CE2-EA12D8A59378}" type="slidenum">
              <a:t>‹#›</a:t>
            </a:fld>
            <a:endParaRPr/>
          </a:p>
        </p:txBody>
      </p:sp>
    </p:spTree>
    <p:extLst>
      <p:ext uri="{BB962C8B-B14F-4D97-AF65-F5344CB8AC3E}">
        <p14:creationId xmlns:p14="http://schemas.microsoft.com/office/powerpoint/2010/main" val="1674803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165240" y="88200"/>
            <a:ext cx="8804880" cy="453600"/>
          </a:xfrm>
          <a:prstGeom prst="rect">
            <a:avLst/>
          </a:prstGeom>
          <a:noFill/>
          <a:ln w="0">
            <a:noFill/>
          </a:ln>
        </p:spPr>
        <p:txBody>
          <a:bodyPr lIns="0" tIns="0" rIns="0" bIns="0" anchor="ctr">
            <a:noAutofit/>
          </a:bodyPr>
          <a:lstStyle/>
          <a:p>
            <a:endParaRPr lang="en-US" sz="1400" b="0" strike="noStrike" spc="-1">
              <a:solidFill>
                <a:srgbClr val="002D3C"/>
              </a:solidFill>
              <a:latin typeface="Arial"/>
            </a:endParaRPr>
          </a:p>
        </p:txBody>
      </p:sp>
      <p:sp>
        <p:nvSpPr>
          <p:cNvPr id="128" name="PlaceHolder 2"/>
          <p:cNvSpPr>
            <a:spLocks noGrp="1"/>
          </p:cNvSpPr>
          <p:nvPr>
            <p:ph type="subTitle"/>
          </p:nvPr>
        </p:nvSpPr>
        <p:spPr>
          <a:xfrm>
            <a:off x="165240" y="596160"/>
            <a:ext cx="8804880" cy="41670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sldNum" idx="4"/>
          </p:nvPr>
        </p:nvSpPr>
        <p:spPr/>
        <p:txBody>
          <a:bodyPr/>
          <a:lstStyle/>
          <a:p>
            <a:fld id="{04AA55BA-8607-4830-8232-0190AD618306}" type="slidenum">
              <a:t>‹#›</a:t>
            </a:fld>
            <a:endParaRPr/>
          </a:p>
        </p:txBody>
      </p:sp>
    </p:spTree>
    <p:extLst>
      <p:ext uri="{BB962C8B-B14F-4D97-AF65-F5344CB8AC3E}">
        <p14:creationId xmlns:p14="http://schemas.microsoft.com/office/powerpoint/2010/main" val="2796190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165240" y="88200"/>
            <a:ext cx="8804880" cy="453600"/>
          </a:xfrm>
          <a:prstGeom prst="rect">
            <a:avLst/>
          </a:prstGeom>
          <a:noFill/>
          <a:ln w="0">
            <a:noFill/>
          </a:ln>
        </p:spPr>
        <p:txBody>
          <a:bodyPr lIns="0" tIns="0" rIns="0" bIns="0" anchor="ctr">
            <a:noAutofit/>
          </a:bodyPr>
          <a:lstStyle/>
          <a:p>
            <a:endParaRPr lang="en-US" sz="1400" b="0" strike="noStrike" spc="-1">
              <a:solidFill>
                <a:srgbClr val="002D3C"/>
              </a:solidFill>
              <a:latin typeface="Arial"/>
            </a:endParaRPr>
          </a:p>
        </p:txBody>
      </p:sp>
      <p:sp>
        <p:nvSpPr>
          <p:cNvPr id="130" name="PlaceHolder 2"/>
          <p:cNvSpPr>
            <a:spLocks noGrp="1"/>
          </p:cNvSpPr>
          <p:nvPr>
            <p:ph/>
          </p:nvPr>
        </p:nvSpPr>
        <p:spPr>
          <a:xfrm>
            <a:off x="165240" y="596160"/>
            <a:ext cx="8804880" cy="4167000"/>
          </a:xfrm>
          <a:prstGeom prst="rect">
            <a:avLst/>
          </a:prstGeom>
          <a:noFill/>
          <a:ln w="0">
            <a:noFill/>
          </a:ln>
        </p:spPr>
        <p:txBody>
          <a:bodyPr lIns="0" tIns="0" rIns="0" bIns="0" anchor="t">
            <a:normAutofit/>
          </a:bodyPr>
          <a:lstStyle/>
          <a:p>
            <a:pPr>
              <a:lnSpc>
                <a:spcPct val="115000"/>
              </a:lnSpc>
              <a:spcBef>
                <a:spcPts val="1417"/>
              </a:spcBef>
              <a:buNone/>
            </a:pPr>
            <a:endParaRPr lang="en-US" sz="1800" b="0" strike="noStrike" spc="-1">
              <a:solidFill>
                <a:srgbClr val="737373"/>
              </a:solidFill>
              <a:latin typeface="Montserrat"/>
            </a:endParaRPr>
          </a:p>
        </p:txBody>
      </p:sp>
      <p:sp>
        <p:nvSpPr>
          <p:cNvPr id="4" name="PlaceHolder 3"/>
          <p:cNvSpPr>
            <a:spLocks noGrp="1"/>
          </p:cNvSpPr>
          <p:nvPr>
            <p:ph type="sldNum" idx="4"/>
          </p:nvPr>
        </p:nvSpPr>
        <p:spPr/>
        <p:txBody>
          <a:bodyPr/>
          <a:lstStyle/>
          <a:p>
            <a:fld id="{F2BF54E3-4F0E-4255-95E8-039976AA840B}" type="slidenum">
              <a:t>‹#›</a:t>
            </a:fld>
            <a:endParaRPr/>
          </a:p>
        </p:txBody>
      </p:sp>
    </p:spTree>
    <p:extLst>
      <p:ext uri="{BB962C8B-B14F-4D97-AF65-F5344CB8AC3E}">
        <p14:creationId xmlns:p14="http://schemas.microsoft.com/office/powerpoint/2010/main" val="435476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65240" y="88200"/>
            <a:ext cx="8804880" cy="453600"/>
          </a:xfrm>
          <a:prstGeom prst="rect">
            <a:avLst/>
          </a:prstGeom>
          <a:noFill/>
          <a:ln w="0">
            <a:noFill/>
          </a:ln>
        </p:spPr>
        <p:txBody>
          <a:bodyPr lIns="0" tIns="0" rIns="0" bIns="0" anchor="ctr">
            <a:noAutofit/>
          </a:bodyPr>
          <a:lstStyle/>
          <a:p>
            <a:endParaRPr lang="en-US" sz="1400" b="0" strike="noStrike" spc="-1">
              <a:solidFill>
                <a:srgbClr val="002D3C"/>
              </a:solidFill>
              <a:latin typeface="Arial"/>
            </a:endParaRPr>
          </a:p>
        </p:txBody>
      </p:sp>
      <p:sp>
        <p:nvSpPr>
          <p:cNvPr id="132" name="PlaceHolder 2"/>
          <p:cNvSpPr>
            <a:spLocks noGrp="1"/>
          </p:cNvSpPr>
          <p:nvPr>
            <p:ph/>
          </p:nvPr>
        </p:nvSpPr>
        <p:spPr>
          <a:xfrm>
            <a:off x="165240" y="596160"/>
            <a:ext cx="4296600" cy="4167000"/>
          </a:xfrm>
          <a:prstGeom prst="rect">
            <a:avLst/>
          </a:prstGeom>
          <a:noFill/>
          <a:ln w="0">
            <a:noFill/>
          </a:ln>
        </p:spPr>
        <p:txBody>
          <a:bodyPr lIns="0" tIns="0" rIns="0" bIns="0" anchor="t">
            <a:normAutofit/>
          </a:bodyPr>
          <a:lstStyle/>
          <a:p>
            <a:pPr>
              <a:lnSpc>
                <a:spcPct val="115000"/>
              </a:lnSpc>
              <a:spcBef>
                <a:spcPts val="1417"/>
              </a:spcBef>
              <a:buNone/>
            </a:pPr>
            <a:endParaRPr lang="en-US" sz="1800" b="0" strike="noStrike" spc="-1">
              <a:solidFill>
                <a:srgbClr val="737373"/>
              </a:solidFill>
              <a:latin typeface="Montserrat"/>
            </a:endParaRPr>
          </a:p>
        </p:txBody>
      </p:sp>
      <p:sp>
        <p:nvSpPr>
          <p:cNvPr id="133" name="PlaceHolder 3"/>
          <p:cNvSpPr>
            <a:spLocks noGrp="1"/>
          </p:cNvSpPr>
          <p:nvPr>
            <p:ph/>
          </p:nvPr>
        </p:nvSpPr>
        <p:spPr>
          <a:xfrm>
            <a:off x="4677120" y="596160"/>
            <a:ext cx="4296600" cy="4167000"/>
          </a:xfrm>
          <a:prstGeom prst="rect">
            <a:avLst/>
          </a:prstGeom>
          <a:noFill/>
          <a:ln w="0">
            <a:noFill/>
          </a:ln>
        </p:spPr>
        <p:txBody>
          <a:bodyPr lIns="0" tIns="0" rIns="0" bIns="0" anchor="t">
            <a:normAutofit/>
          </a:bodyPr>
          <a:lstStyle/>
          <a:p>
            <a:pPr>
              <a:lnSpc>
                <a:spcPct val="115000"/>
              </a:lnSpc>
              <a:spcBef>
                <a:spcPts val="1417"/>
              </a:spcBef>
              <a:buNone/>
            </a:pPr>
            <a:endParaRPr lang="en-US" sz="1800" b="0" strike="noStrike" spc="-1">
              <a:solidFill>
                <a:srgbClr val="737373"/>
              </a:solidFill>
              <a:latin typeface="Montserrat"/>
            </a:endParaRPr>
          </a:p>
        </p:txBody>
      </p:sp>
      <p:sp>
        <p:nvSpPr>
          <p:cNvPr id="5" name="PlaceHolder 4"/>
          <p:cNvSpPr>
            <a:spLocks noGrp="1"/>
          </p:cNvSpPr>
          <p:nvPr>
            <p:ph type="sldNum" idx="4"/>
          </p:nvPr>
        </p:nvSpPr>
        <p:spPr/>
        <p:txBody>
          <a:bodyPr/>
          <a:lstStyle/>
          <a:p>
            <a:fld id="{63B2ED0D-4300-4946-AC96-E5CFCB1470D8}" type="slidenum">
              <a:t>‹#›</a:t>
            </a:fld>
            <a:endParaRPr/>
          </a:p>
        </p:txBody>
      </p:sp>
    </p:spTree>
    <p:extLst>
      <p:ext uri="{BB962C8B-B14F-4D97-AF65-F5344CB8AC3E}">
        <p14:creationId xmlns:p14="http://schemas.microsoft.com/office/powerpoint/2010/main" val="1793688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165240" y="88200"/>
            <a:ext cx="8804880" cy="453600"/>
          </a:xfrm>
          <a:prstGeom prst="rect">
            <a:avLst/>
          </a:prstGeom>
          <a:noFill/>
          <a:ln w="0">
            <a:noFill/>
          </a:ln>
        </p:spPr>
        <p:txBody>
          <a:bodyPr lIns="0" tIns="0" rIns="0" bIns="0" anchor="ctr">
            <a:noAutofit/>
          </a:bodyPr>
          <a:lstStyle/>
          <a:p>
            <a:endParaRPr lang="en-US" sz="1400" b="0" strike="noStrike" spc="-1">
              <a:solidFill>
                <a:srgbClr val="002D3C"/>
              </a:solidFill>
              <a:latin typeface="Arial"/>
            </a:endParaRPr>
          </a:p>
        </p:txBody>
      </p:sp>
      <p:sp>
        <p:nvSpPr>
          <p:cNvPr id="3" name="PlaceHolder 2"/>
          <p:cNvSpPr>
            <a:spLocks noGrp="1"/>
          </p:cNvSpPr>
          <p:nvPr>
            <p:ph type="sldNum" idx="4"/>
          </p:nvPr>
        </p:nvSpPr>
        <p:spPr/>
        <p:txBody>
          <a:bodyPr/>
          <a:lstStyle/>
          <a:p>
            <a:fld id="{28DBD740-FF5E-4D29-ABB2-29465BFA7E0A}" type="slidenum">
              <a:t>‹#›</a:t>
            </a:fld>
            <a:endParaRPr/>
          </a:p>
        </p:txBody>
      </p:sp>
    </p:spTree>
    <p:extLst>
      <p:ext uri="{BB962C8B-B14F-4D97-AF65-F5344CB8AC3E}">
        <p14:creationId xmlns:p14="http://schemas.microsoft.com/office/powerpoint/2010/main" val="2958349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165240" y="88200"/>
            <a:ext cx="8804880" cy="2103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sldNum" idx="4"/>
          </p:nvPr>
        </p:nvSpPr>
        <p:spPr/>
        <p:txBody>
          <a:bodyPr/>
          <a:lstStyle/>
          <a:p>
            <a:fld id="{A6D55A63-9509-40EE-AD8C-9ECC4DE83067}" type="slidenum">
              <a:t>‹#›</a:t>
            </a:fld>
            <a:endParaRPr/>
          </a:p>
        </p:txBody>
      </p:sp>
    </p:spTree>
    <p:extLst>
      <p:ext uri="{BB962C8B-B14F-4D97-AF65-F5344CB8AC3E}">
        <p14:creationId xmlns:p14="http://schemas.microsoft.com/office/powerpoint/2010/main" val="1253296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165240" y="88200"/>
            <a:ext cx="8804880" cy="453600"/>
          </a:xfrm>
          <a:prstGeom prst="rect">
            <a:avLst/>
          </a:prstGeom>
          <a:noFill/>
          <a:ln w="0">
            <a:noFill/>
          </a:ln>
        </p:spPr>
        <p:txBody>
          <a:bodyPr lIns="0" tIns="0" rIns="0" bIns="0" anchor="ctr">
            <a:noAutofit/>
          </a:bodyPr>
          <a:lstStyle/>
          <a:p>
            <a:endParaRPr lang="en-US" sz="1400" b="0" strike="noStrike" spc="-1">
              <a:solidFill>
                <a:srgbClr val="002D3C"/>
              </a:solidFill>
              <a:latin typeface="Arial"/>
            </a:endParaRPr>
          </a:p>
        </p:txBody>
      </p:sp>
      <p:sp>
        <p:nvSpPr>
          <p:cNvPr id="137" name="PlaceHolder 2"/>
          <p:cNvSpPr>
            <a:spLocks noGrp="1"/>
          </p:cNvSpPr>
          <p:nvPr>
            <p:ph/>
          </p:nvPr>
        </p:nvSpPr>
        <p:spPr>
          <a:xfrm>
            <a:off x="165240" y="596160"/>
            <a:ext cx="4296600" cy="1987560"/>
          </a:xfrm>
          <a:prstGeom prst="rect">
            <a:avLst/>
          </a:prstGeom>
          <a:noFill/>
          <a:ln w="0">
            <a:noFill/>
          </a:ln>
        </p:spPr>
        <p:txBody>
          <a:bodyPr lIns="0" tIns="0" rIns="0" bIns="0" anchor="t">
            <a:normAutofit/>
          </a:bodyPr>
          <a:lstStyle/>
          <a:p>
            <a:pPr>
              <a:lnSpc>
                <a:spcPct val="115000"/>
              </a:lnSpc>
              <a:spcBef>
                <a:spcPts val="1417"/>
              </a:spcBef>
              <a:buNone/>
            </a:pPr>
            <a:endParaRPr lang="en-US" sz="1800" b="0" strike="noStrike" spc="-1">
              <a:solidFill>
                <a:srgbClr val="737373"/>
              </a:solidFill>
              <a:latin typeface="Montserrat"/>
            </a:endParaRPr>
          </a:p>
        </p:txBody>
      </p:sp>
      <p:sp>
        <p:nvSpPr>
          <p:cNvPr id="138" name="PlaceHolder 3"/>
          <p:cNvSpPr>
            <a:spLocks noGrp="1"/>
          </p:cNvSpPr>
          <p:nvPr>
            <p:ph/>
          </p:nvPr>
        </p:nvSpPr>
        <p:spPr>
          <a:xfrm>
            <a:off x="4677120" y="596160"/>
            <a:ext cx="4296600" cy="4167000"/>
          </a:xfrm>
          <a:prstGeom prst="rect">
            <a:avLst/>
          </a:prstGeom>
          <a:noFill/>
          <a:ln w="0">
            <a:noFill/>
          </a:ln>
        </p:spPr>
        <p:txBody>
          <a:bodyPr lIns="0" tIns="0" rIns="0" bIns="0" anchor="t">
            <a:normAutofit/>
          </a:bodyPr>
          <a:lstStyle/>
          <a:p>
            <a:pPr>
              <a:lnSpc>
                <a:spcPct val="115000"/>
              </a:lnSpc>
              <a:spcBef>
                <a:spcPts val="1417"/>
              </a:spcBef>
              <a:buNone/>
            </a:pPr>
            <a:endParaRPr lang="en-US" sz="1800" b="0" strike="noStrike" spc="-1">
              <a:solidFill>
                <a:srgbClr val="737373"/>
              </a:solidFill>
              <a:latin typeface="Montserrat"/>
            </a:endParaRPr>
          </a:p>
        </p:txBody>
      </p:sp>
      <p:sp>
        <p:nvSpPr>
          <p:cNvPr id="139" name="PlaceHolder 4"/>
          <p:cNvSpPr>
            <a:spLocks noGrp="1"/>
          </p:cNvSpPr>
          <p:nvPr>
            <p:ph/>
          </p:nvPr>
        </p:nvSpPr>
        <p:spPr>
          <a:xfrm>
            <a:off x="165240" y="2773080"/>
            <a:ext cx="4296600" cy="1987560"/>
          </a:xfrm>
          <a:prstGeom prst="rect">
            <a:avLst/>
          </a:prstGeom>
          <a:noFill/>
          <a:ln w="0">
            <a:noFill/>
          </a:ln>
        </p:spPr>
        <p:txBody>
          <a:bodyPr lIns="0" tIns="0" rIns="0" bIns="0" anchor="t">
            <a:normAutofit/>
          </a:bodyPr>
          <a:lstStyle/>
          <a:p>
            <a:pPr>
              <a:lnSpc>
                <a:spcPct val="115000"/>
              </a:lnSpc>
              <a:spcBef>
                <a:spcPts val="1417"/>
              </a:spcBef>
              <a:buNone/>
            </a:pPr>
            <a:endParaRPr lang="en-US" sz="1800" b="0" strike="noStrike" spc="-1">
              <a:solidFill>
                <a:srgbClr val="737373"/>
              </a:solidFill>
              <a:latin typeface="Montserrat"/>
            </a:endParaRPr>
          </a:p>
        </p:txBody>
      </p:sp>
      <p:sp>
        <p:nvSpPr>
          <p:cNvPr id="6" name="PlaceHolder 5"/>
          <p:cNvSpPr>
            <a:spLocks noGrp="1"/>
          </p:cNvSpPr>
          <p:nvPr>
            <p:ph type="sldNum" idx="4"/>
          </p:nvPr>
        </p:nvSpPr>
        <p:spPr/>
        <p:txBody>
          <a:bodyPr/>
          <a:lstStyle/>
          <a:p>
            <a:fld id="{5AA9E534-5E55-454F-A506-535C5330D926}" type="slidenum">
              <a:t>‹#›</a:t>
            </a:fld>
            <a:endParaRPr/>
          </a:p>
        </p:txBody>
      </p:sp>
    </p:spTree>
    <p:extLst>
      <p:ext uri="{BB962C8B-B14F-4D97-AF65-F5344CB8AC3E}">
        <p14:creationId xmlns:p14="http://schemas.microsoft.com/office/powerpoint/2010/main" val="1368478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65240" y="88200"/>
            <a:ext cx="8804880" cy="453600"/>
          </a:xfrm>
          <a:prstGeom prst="rect">
            <a:avLst/>
          </a:prstGeom>
          <a:noFill/>
          <a:ln w="0">
            <a:noFill/>
          </a:ln>
        </p:spPr>
        <p:txBody>
          <a:bodyPr lIns="0" tIns="0" rIns="0" bIns="0" anchor="ctr">
            <a:noAutofit/>
          </a:bodyPr>
          <a:lstStyle/>
          <a:p>
            <a:endParaRPr lang="en-US" sz="1400" b="0" strike="noStrike" spc="-1">
              <a:solidFill>
                <a:srgbClr val="002D3C"/>
              </a:solidFill>
              <a:latin typeface="Arial"/>
            </a:endParaRPr>
          </a:p>
        </p:txBody>
      </p:sp>
      <p:sp>
        <p:nvSpPr>
          <p:cNvPr id="141" name="PlaceHolder 2"/>
          <p:cNvSpPr>
            <a:spLocks noGrp="1"/>
          </p:cNvSpPr>
          <p:nvPr>
            <p:ph/>
          </p:nvPr>
        </p:nvSpPr>
        <p:spPr>
          <a:xfrm>
            <a:off x="165240" y="596160"/>
            <a:ext cx="4296600" cy="4167000"/>
          </a:xfrm>
          <a:prstGeom prst="rect">
            <a:avLst/>
          </a:prstGeom>
          <a:noFill/>
          <a:ln w="0">
            <a:noFill/>
          </a:ln>
        </p:spPr>
        <p:txBody>
          <a:bodyPr lIns="0" tIns="0" rIns="0" bIns="0" anchor="t">
            <a:normAutofit/>
          </a:bodyPr>
          <a:lstStyle/>
          <a:p>
            <a:pPr>
              <a:lnSpc>
                <a:spcPct val="115000"/>
              </a:lnSpc>
              <a:spcBef>
                <a:spcPts val="1417"/>
              </a:spcBef>
              <a:buNone/>
            </a:pPr>
            <a:endParaRPr lang="en-US" sz="1800" b="0" strike="noStrike" spc="-1">
              <a:solidFill>
                <a:srgbClr val="737373"/>
              </a:solidFill>
              <a:latin typeface="Montserrat"/>
            </a:endParaRPr>
          </a:p>
        </p:txBody>
      </p:sp>
      <p:sp>
        <p:nvSpPr>
          <p:cNvPr id="142" name="PlaceHolder 3"/>
          <p:cNvSpPr>
            <a:spLocks noGrp="1"/>
          </p:cNvSpPr>
          <p:nvPr>
            <p:ph/>
          </p:nvPr>
        </p:nvSpPr>
        <p:spPr>
          <a:xfrm>
            <a:off x="4677120" y="596160"/>
            <a:ext cx="4296600" cy="1987560"/>
          </a:xfrm>
          <a:prstGeom prst="rect">
            <a:avLst/>
          </a:prstGeom>
          <a:noFill/>
          <a:ln w="0">
            <a:noFill/>
          </a:ln>
        </p:spPr>
        <p:txBody>
          <a:bodyPr lIns="0" tIns="0" rIns="0" bIns="0" anchor="t">
            <a:normAutofit/>
          </a:bodyPr>
          <a:lstStyle/>
          <a:p>
            <a:pPr>
              <a:lnSpc>
                <a:spcPct val="115000"/>
              </a:lnSpc>
              <a:spcBef>
                <a:spcPts val="1417"/>
              </a:spcBef>
              <a:buNone/>
            </a:pPr>
            <a:endParaRPr lang="en-US" sz="1800" b="0" strike="noStrike" spc="-1">
              <a:solidFill>
                <a:srgbClr val="737373"/>
              </a:solidFill>
              <a:latin typeface="Montserrat"/>
            </a:endParaRPr>
          </a:p>
        </p:txBody>
      </p:sp>
      <p:sp>
        <p:nvSpPr>
          <p:cNvPr id="143" name="PlaceHolder 4"/>
          <p:cNvSpPr>
            <a:spLocks noGrp="1"/>
          </p:cNvSpPr>
          <p:nvPr>
            <p:ph/>
          </p:nvPr>
        </p:nvSpPr>
        <p:spPr>
          <a:xfrm>
            <a:off x="4677120" y="2773080"/>
            <a:ext cx="4296600" cy="1987560"/>
          </a:xfrm>
          <a:prstGeom prst="rect">
            <a:avLst/>
          </a:prstGeom>
          <a:noFill/>
          <a:ln w="0">
            <a:noFill/>
          </a:ln>
        </p:spPr>
        <p:txBody>
          <a:bodyPr lIns="0" tIns="0" rIns="0" bIns="0" anchor="t">
            <a:normAutofit/>
          </a:bodyPr>
          <a:lstStyle/>
          <a:p>
            <a:pPr>
              <a:lnSpc>
                <a:spcPct val="115000"/>
              </a:lnSpc>
              <a:spcBef>
                <a:spcPts val="1417"/>
              </a:spcBef>
              <a:buNone/>
            </a:pPr>
            <a:endParaRPr lang="en-US" sz="1800" b="0" strike="noStrike" spc="-1">
              <a:solidFill>
                <a:srgbClr val="737373"/>
              </a:solidFill>
              <a:latin typeface="Montserrat"/>
            </a:endParaRPr>
          </a:p>
        </p:txBody>
      </p:sp>
      <p:sp>
        <p:nvSpPr>
          <p:cNvPr id="6" name="PlaceHolder 5"/>
          <p:cNvSpPr>
            <a:spLocks noGrp="1"/>
          </p:cNvSpPr>
          <p:nvPr>
            <p:ph type="sldNum" idx="4"/>
          </p:nvPr>
        </p:nvSpPr>
        <p:spPr/>
        <p:txBody>
          <a:bodyPr/>
          <a:lstStyle/>
          <a:p>
            <a:fld id="{F8DBC0AA-5159-467E-A57A-BEF6D01B2D6D}" type="slidenum">
              <a:t>‹#›</a:t>
            </a:fld>
            <a:endParaRPr/>
          </a:p>
        </p:txBody>
      </p:sp>
    </p:spTree>
    <p:extLst>
      <p:ext uri="{BB962C8B-B14F-4D97-AF65-F5344CB8AC3E}">
        <p14:creationId xmlns:p14="http://schemas.microsoft.com/office/powerpoint/2010/main" val="2437181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165240" y="88200"/>
            <a:ext cx="8804880" cy="453600"/>
          </a:xfrm>
          <a:prstGeom prst="rect">
            <a:avLst/>
          </a:prstGeom>
          <a:noFill/>
          <a:ln w="0">
            <a:noFill/>
          </a:ln>
        </p:spPr>
        <p:txBody>
          <a:bodyPr lIns="0" tIns="0" rIns="0" bIns="0" anchor="ctr">
            <a:noAutofit/>
          </a:bodyPr>
          <a:lstStyle/>
          <a:p>
            <a:endParaRPr lang="en-US" sz="1400" b="0" strike="noStrike" spc="-1">
              <a:solidFill>
                <a:srgbClr val="002D3C"/>
              </a:solidFill>
              <a:latin typeface="Arial"/>
            </a:endParaRPr>
          </a:p>
        </p:txBody>
      </p:sp>
      <p:sp>
        <p:nvSpPr>
          <p:cNvPr id="145" name="PlaceHolder 2"/>
          <p:cNvSpPr>
            <a:spLocks noGrp="1"/>
          </p:cNvSpPr>
          <p:nvPr>
            <p:ph/>
          </p:nvPr>
        </p:nvSpPr>
        <p:spPr>
          <a:xfrm>
            <a:off x="165240" y="596160"/>
            <a:ext cx="4296600" cy="1987560"/>
          </a:xfrm>
          <a:prstGeom prst="rect">
            <a:avLst/>
          </a:prstGeom>
          <a:noFill/>
          <a:ln w="0">
            <a:noFill/>
          </a:ln>
        </p:spPr>
        <p:txBody>
          <a:bodyPr lIns="0" tIns="0" rIns="0" bIns="0" anchor="t">
            <a:normAutofit/>
          </a:bodyPr>
          <a:lstStyle/>
          <a:p>
            <a:pPr>
              <a:lnSpc>
                <a:spcPct val="115000"/>
              </a:lnSpc>
              <a:spcBef>
                <a:spcPts val="1417"/>
              </a:spcBef>
              <a:buNone/>
            </a:pPr>
            <a:endParaRPr lang="en-US" sz="1800" b="0" strike="noStrike" spc="-1">
              <a:solidFill>
                <a:srgbClr val="737373"/>
              </a:solidFill>
              <a:latin typeface="Montserrat"/>
            </a:endParaRPr>
          </a:p>
        </p:txBody>
      </p:sp>
      <p:sp>
        <p:nvSpPr>
          <p:cNvPr id="146" name="PlaceHolder 3"/>
          <p:cNvSpPr>
            <a:spLocks noGrp="1"/>
          </p:cNvSpPr>
          <p:nvPr>
            <p:ph/>
          </p:nvPr>
        </p:nvSpPr>
        <p:spPr>
          <a:xfrm>
            <a:off x="4677120" y="596160"/>
            <a:ext cx="4296600" cy="1987560"/>
          </a:xfrm>
          <a:prstGeom prst="rect">
            <a:avLst/>
          </a:prstGeom>
          <a:noFill/>
          <a:ln w="0">
            <a:noFill/>
          </a:ln>
        </p:spPr>
        <p:txBody>
          <a:bodyPr lIns="0" tIns="0" rIns="0" bIns="0" anchor="t">
            <a:normAutofit/>
          </a:bodyPr>
          <a:lstStyle/>
          <a:p>
            <a:pPr>
              <a:lnSpc>
                <a:spcPct val="115000"/>
              </a:lnSpc>
              <a:spcBef>
                <a:spcPts val="1417"/>
              </a:spcBef>
              <a:buNone/>
            </a:pPr>
            <a:endParaRPr lang="en-US" sz="1800" b="0" strike="noStrike" spc="-1">
              <a:solidFill>
                <a:srgbClr val="737373"/>
              </a:solidFill>
              <a:latin typeface="Montserrat"/>
            </a:endParaRPr>
          </a:p>
        </p:txBody>
      </p:sp>
      <p:sp>
        <p:nvSpPr>
          <p:cNvPr id="147" name="PlaceHolder 4"/>
          <p:cNvSpPr>
            <a:spLocks noGrp="1"/>
          </p:cNvSpPr>
          <p:nvPr>
            <p:ph/>
          </p:nvPr>
        </p:nvSpPr>
        <p:spPr>
          <a:xfrm>
            <a:off x="165240" y="2773080"/>
            <a:ext cx="8804880" cy="1987560"/>
          </a:xfrm>
          <a:prstGeom prst="rect">
            <a:avLst/>
          </a:prstGeom>
          <a:noFill/>
          <a:ln w="0">
            <a:noFill/>
          </a:ln>
        </p:spPr>
        <p:txBody>
          <a:bodyPr lIns="0" tIns="0" rIns="0" bIns="0" anchor="t">
            <a:normAutofit/>
          </a:bodyPr>
          <a:lstStyle/>
          <a:p>
            <a:pPr>
              <a:lnSpc>
                <a:spcPct val="115000"/>
              </a:lnSpc>
              <a:spcBef>
                <a:spcPts val="1417"/>
              </a:spcBef>
              <a:buNone/>
            </a:pPr>
            <a:endParaRPr lang="en-US" sz="1800" b="0" strike="noStrike" spc="-1">
              <a:solidFill>
                <a:srgbClr val="737373"/>
              </a:solidFill>
              <a:latin typeface="Montserrat"/>
            </a:endParaRPr>
          </a:p>
        </p:txBody>
      </p:sp>
      <p:sp>
        <p:nvSpPr>
          <p:cNvPr id="6" name="PlaceHolder 5"/>
          <p:cNvSpPr>
            <a:spLocks noGrp="1"/>
          </p:cNvSpPr>
          <p:nvPr>
            <p:ph type="sldNum" idx="4"/>
          </p:nvPr>
        </p:nvSpPr>
        <p:spPr/>
        <p:txBody>
          <a:bodyPr/>
          <a:lstStyle/>
          <a:p>
            <a:fld id="{B65B0B2D-4B4D-473F-97C0-4978BD215C57}" type="slidenum">
              <a:t>‹#›</a:t>
            </a:fld>
            <a:endParaRPr/>
          </a:p>
        </p:txBody>
      </p:sp>
    </p:spTree>
    <p:extLst>
      <p:ext uri="{BB962C8B-B14F-4D97-AF65-F5344CB8AC3E}">
        <p14:creationId xmlns:p14="http://schemas.microsoft.com/office/powerpoint/2010/main" val="39857528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165240" y="88200"/>
            <a:ext cx="8804880" cy="453600"/>
          </a:xfrm>
          <a:prstGeom prst="rect">
            <a:avLst/>
          </a:prstGeom>
          <a:noFill/>
          <a:ln w="0">
            <a:noFill/>
          </a:ln>
        </p:spPr>
        <p:txBody>
          <a:bodyPr lIns="0" tIns="0" rIns="0" bIns="0" anchor="ctr">
            <a:noAutofit/>
          </a:bodyPr>
          <a:lstStyle/>
          <a:p>
            <a:endParaRPr lang="en-US" sz="1400" b="0" strike="noStrike" spc="-1">
              <a:solidFill>
                <a:srgbClr val="002D3C"/>
              </a:solidFill>
              <a:latin typeface="Arial"/>
            </a:endParaRPr>
          </a:p>
        </p:txBody>
      </p:sp>
      <p:sp>
        <p:nvSpPr>
          <p:cNvPr id="149" name="PlaceHolder 2"/>
          <p:cNvSpPr>
            <a:spLocks noGrp="1"/>
          </p:cNvSpPr>
          <p:nvPr>
            <p:ph/>
          </p:nvPr>
        </p:nvSpPr>
        <p:spPr>
          <a:xfrm>
            <a:off x="165240" y="596160"/>
            <a:ext cx="8804880" cy="1987560"/>
          </a:xfrm>
          <a:prstGeom prst="rect">
            <a:avLst/>
          </a:prstGeom>
          <a:noFill/>
          <a:ln w="0">
            <a:noFill/>
          </a:ln>
        </p:spPr>
        <p:txBody>
          <a:bodyPr lIns="0" tIns="0" rIns="0" bIns="0" anchor="t">
            <a:normAutofit/>
          </a:bodyPr>
          <a:lstStyle/>
          <a:p>
            <a:pPr>
              <a:lnSpc>
                <a:spcPct val="115000"/>
              </a:lnSpc>
              <a:spcBef>
                <a:spcPts val="1417"/>
              </a:spcBef>
              <a:buNone/>
            </a:pPr>
            <a:endParaRPr lang="en-US" sz="1800" b="0" strike="noStrike" spc="-1">
              <a:solidFill>
                <a:srgbClr val="737373"/>
              </a:solidFill>
              <a:latin typeface="Montserrat"/>
            </a:endParaRPr>
          </a:p>
        </p:txBody>
      </p:sp>
      <p:sp>
        <p:nvSpPr>
          <p:cNvPr id="150" name="PlaceHolder 3"/>
          <p:cNvSpPr>
            <a:spLocks noGrp="1"/>
          </p:cNvSpPr>
          <p:nvPr>
            <p:ph/>
          </p:nvPr>
        </p:nvSpPr>
        <p:spPr>
          <a:xfrm>
            <a:off x="165240" y="2773080"/>
            <a:ext cx="8804880" cy="1987560"/>
          </a:xfrm>
          <a:prstGeom prst="rect">
            <a:avLst/>
          </a:prstGeom>
          <a:noFill/>
          <a:ln w="0">
            <a:noFill/>
          </a:ln>
        </p:spPr>
        <p:txBody>
          <a:bodyPr lIns="0" tIns="0" rIns="0" bIns="0" anchor="t">
            <a:normAutofit/>
          </a:bodyPr>
          <a:lstStyle/>
          <a:p>
            <a:pPr>
              <a:lnSpc>
                <a:spcPct val="115000"/>
              </a:lnSpc>
              <a:spcBef>
                <a:spcPts val="1417"/>
              </a:spcBef>
              <a:buNone/>
            </a:pPr>
            <a:endParaRPr lang="en-US" sz="1800" b="0" strike="noStrike" spc="-1">
              <a:solidFill>
                <a:srgbClr val="737373"/>
              </a:solidFill>
              <a:latin typeface="Montserrat"/>
            </a:endParaRPr>
          </a:p>
        </p:txBody>
      </p:sp>
      <p:sp>
        <p:nvSpPr>
          <p:cNvPr id="5" name="PlaceHolder 4"/>
          <p:cNvSpPr>
            <a:spLocks noGrp="1"/>
          </p:cNvSpPr>
          <p:nvPr>
            <p:ph type="sldNum" idx="4"/>
          </p:nvPr>
        </p:nvSpPr>
        <p:spPr/>
        <p:txBody>
          <a:bodyPr/>
          <a:lstStyle/>
          <a:p>
            <a:fld id="{680D8CAD-B224-4FA9-A997-22206DDF4F31}" type="slidenum">
              <a:t>‹#›</a:t>
            </a:fld>
            <a:endParaRPr/>
          </a:p>
        </p:txBody>
      </p:sp>
    </p:spTree>
    <p:extLst>
      <p:ext uri="{BB962C8B-B14F-4D97-AF65-F5344CB8AC3E}">
        <p14:creationId xmlns:p14="http://schemas.microsoft.com/office/powerpoint/2010/main" val="3951278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Open Sans"/>
              <a:buNone/>
              <a:defRPr sz="3200" b="0" i="0" u="none" strike="noStrike" cap="none">
                <a:solidFill>
                  <a:srgbClr val="FFFFFF"/>
                </a:solidFill>
                <a:latin typeface="Open Sans"/>
                <a:ea typeface="Open Sans"/>
                <a:cs typeface="Open Sans"/>
                <a:sym typeface="Open Sans"/>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Montserrat"/>
              <a:buChar char="●"/>
              <a:defRPr sz="1400" b="0" i="0" u="none" strike="noStrike" cap="none">
                <a:solidFill>
                  <a:srgbClr val="000000"/>
                </a:solidFill>
                <a:latin typeface="Montserrat"/>
                <a:ea typeface="Montserrat"/>
                <a:cs typeface="Montserrat"/>
                <a:sym typeface="Montserrat"/>
              </a:defRPr>
            </a:lvl1pPr>
            <a:lvl2pPr marL="914400" marR="0" lvl="1" indent="-317500" algn="l" rtl="0">
              <a:lnSpc>
                <a:spcPct val="115000"/>
              </a:lnSpc>
              <a:spcBef>
                <a:spcPts val="0"/>
              </a:spcBef>
              <a:spcAft>
                <a:spcPts val="0"/>
              </a:spcAft>
              <a:buClr>
                <a:srgbClr val="000000"/>
              </a:buClr>
              <a:buSzPts val="1400"/>
              <a:buFont typeface="Montserrat"/>
              <a:buChar char="○"/>
              <a:defRPr sz="1400" b="0" i="0" u="none" strike="noStrike" cap="none">
                <a:solidFill>
                  <a:srgbClr val="000000"/>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rgbClr val="000000"/>
              </a:buClr>
              <a:buSzPts val="1400"/>
              <a:buFont typeface="Montserrat"/>
              <a:buChar char="■"/>
              <a:defRPr sz="1400" b="0" i="0" u="none" strike="noStrike" cap="none">
                <a:solidFill>
                  <a:srgbClr val="000000"/>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rgbClr val="000000"/>
              </a:buClr>
              <a:buSzPts val="1400"/>
              <a:buFont typeface="Montserrat"/>
              <a:buChar char="●"/>
              <a:defRPr sz="1400" b="0" i="0" u="none" strike="noStrike" cap="none">
                <a:solidFill>
                  <a:srgbClr val="000000"/>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rgbClr val="000000"/>
              </a:buClr>
              <a:buSzPts val="1400"/>
              <a:buFont typeface="Montserrat"/>
              <a:buChar char="○"/>
              <a:defRPr sz="1400" b="0" i="0" u="none" strike="noStrike" cap="none">
                <a:solidFill>
                  <a:srgbClr val="000000"/>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165240" y="88200"/>
            <a:ext cx="8804880" cy="453600"/>
          </a:xfrm>
          <a:prstGeom prst="rect">
            <a:avLst/>
          </a:prstGeom>
          <a:noFill/>
          <a:ln w="0">
            <a:noFill/>
          </a:ln>
        </p:spPr>
        <p:txBody>
          <a:bodyPr lIns="0" tIns="0" rIns="0" bIns="0" anchor="ctr">
            <a:noAutofit/>
          </a:bodyPr>
          <a:lstStyle/>
          <a:p>
            <a:endParaRPr lang="en-US" sz="1400" b="0" strike="noStrike" spc="-1">
              <a:solidFill>
                <a:srgbClr val="002D3C"/>
              </a:solidFill>
              <a:latin typeface="Arial"/>
            </a:endParaRPr>
          </a:p>
        </p:txBody>
      </p:sp>
      <p:sp>
        <p:nvSpPr>
          <p:cNvPr id="152" name="PlaceHolder 2"/>
          <p:cNvSpPr>
            <a:spLocks noGrp="1"/>
          </p:cNvSpPr>
          <p:nvPr>
            <p:ph/>
          </p:nvPr>
        </p:nvSpPr>
        <p:spPr>
          <a:xfrm>
            <a:off x="165240" y="596160"/>
            <a:ext cx="4296600" cy="1987560"/>
          </a:xfrm>
          <a:prstGeom prst="rect">
            <a:avLst/>
          </a:prstGeom>
          <a:noFill/>
          <a:ln w="0">
            <a:noFill/>
          </a:ln>
        </p:spPr>
        <p:txBody>
          <a:bodyPr lIns="0" tIns="0" rIns="0" bIns="0" anchor="t">
            <a:normAutofit/>
          </a:bodyPr>
          <a:lstStyle/>
          <a:p>
            <a:pPr>
              <a:lnSpc>
                <a:spcPct val="115000"/>
              </a:lnSpc>
              <a:spcBef>
                <a:spcPts val="1417"/>
              </a:spcBef>
              <a:buNone/>
            </a:pPr>
            <a:endParaRPr lang="en-US" sz="1800" b="0" strike="noStrike" spc="-1">
              <a:solidFill>
                <a:srgbClr val="737373"/>
              </a:solidFill>
              <a:latin typeface="Montserrat"/>
            </a:endParaRPr>
          </a:p>
        </p:txBody>
      </p:sp>
      <p:sp>
        <p:nvSpPr>
          <p:cNvPr id="153" name="PlaceHolder 3"/>
          <p:cNvSpPr>
            <a:spLocks noGrp="1"/>
          </p:cNvSpPr>
          <p:nvPr>
            <p:ph/>
          </p:nvPr>
        </p:nvSpPr>
        <p:spPr>
          <a:xfrm>
            <a:off x="4677120" y="596160"/>
            <a:ext cx="4296600" cy="1987560"/>
          </a:xfrm>
          <a:prstGeom prst="rect">
            <a:avLst/>
          </a:prstGeom>
          <a:noFill/>
          <a:ln w="0">
            <a:noFill/>
          </a:ln>
        </p:spPr>
        <p:txBody>
          <a:bodyPr lIns="0" tIns="0" rIns="0" bIns="0" anchor="t">
            <a:normAutofit/>
          </a:bodyPr>
          <a:lstStyle/>
          <a:p>
            <a:pPr>
              <a:lnSpc>
                <a:spcPct val="115000"/>
              </a:lnSpc>
              <a:spcBef>
                <a:spcPts val="1417"/>
              </a:spcBef>
              <a:buNone/>
            </a:pPr>
            <a:endParaRPr lang="en-US" sz="1800" b="0" strike="noStrike" spc="-1">
              <a:solidFill>
                <a:srgbClr val="737373"/>
              </a:solidFill>
              <a:latin typeface="Montserrat"/>
            </a:endParaRPr>
          </a:p>
        </p:txBody>
      </p:sp>
      <p:sp>
        <p:nvSpPr>
          <p:cNvPr id="154" name="PlaceHolder 4"/>
          <p:cNvSpPr>
            <a:spLocks noGrp="1"/>
          </p:cNvSpPr>
          <p:nvPr>
            <p:ph/>
          </p:nvPr>
        </p:nvSpPr>
        <p:spPr>
          <a:xfrm>
            <a:off x="165240" y="2773080"/>
            <a:ext cx="4296600" cy="1987560"/>
          </a:xfrm>
          <a:prstGeom prst="rect">
            <a:avLst/>
          </a:prstGeom>
          <a:noFill/>
          <a:ln w="0">
            <a:noFill/>
          </a:ln>
        </p:spPr>
        <p:txBody>
          <a:bodyPr lIns="0" tIns="0" rIns="0" bIns="0" anchor="t">
            <a:normAutofit/>
          </a:bodyPr>
          <a:lstStyle/>
          <a:p>
            <a:pPr>
              <a:lnSpc>
                <a:spcPct val="115000"/>
              </a:lnSpc>
              <a:spcBef>
                <a:spcPts val="1417"/>
              </a:spcBef>
              <a:buNone/>
            </a:pPr>
            <a:endParaRPr lang="en-US" sz="1800" b="0" strike="noStrike" spc="-1">
              <a:solidFill>
                <a:srgbClr val="737373"/>
              </a:solidFill>
              <a:latin typeface="Montserrat"/>
            </a:endParaRPr>
          </a:p>
        </p:txBody>
      </p:sp>
      <p:sp>
        <p:nvSpPr>
          <p:cNvPr id="155" name="PlaceHolder 5"/>
          <p:cNvSpPr>
            <a:spLocks noGrp="1"/>
          </p:cNvSpPr>
          <p:nvPr>
            <p:ph/>
          </p:nvPr>
        </p:nvSpPr>
        <p:spPr>
          <a:xfrm>
            <a:off x="4677120" y="2773080"/>
            <a:ext cx="4296600" cy="1987560"/>
          </a:xfrm>
          <a:prstGeom prst="rect">
            <a:avLst/>
          </a:prstGeom>
          <a:noFill/>
          <a:ln w="0">
            <a:noFill/>
          </a:ln>
        </p:spPr>
        <p:txBody>
          <a:bodyPr lIns="0" tIns="0" rIns="0" bIns="0" anchor="t">
            <a:normAutofit/>
          </a:bodyPr>
          <a:lstStyle/>
          <a:p>
            <a:pPr>
              <a:lnSpc>
                <a:spcPct val="115000"/>
              </a:lnSpc>
              <a:spcBef>
                <a:spcPts val="1417"/>
              </a:spcBef>
              <a:buNone/>
            </a:pPr>
            <a:endParaRPr lang="en-US" sz="1800" b="0" strike="noStrike" spc="-1">
              <a:solidFill>
                <a:srgbClr val="737373"/>
              </a:solidFill>
              <a:latin typeface="Montserrat"/>
            </a:endParaRPr>
          </a:p>
        </p:txBody>
      </p:sp>
      <p:sp>
        <p:nvSpPr>
          <p:cNvPr id="7" name="PlaceHolder 6"/>
          <p:cNvSpPr>
            <a:spLocks noGrp="1"/>
          </p:cNvSpPr>
          <p:nvPr>
            <p:ph type="sldNum" idx="4"/>
          </p:nvPr>
        </p:nvSpPr>
        <p:spPr/>
        <p:txBody>
          <a:bodyPr/>
          <a:lstStyle/>
          <a:p>
            <a:fld id="{53A6BD38-1573-49EA-A823-EBC14965B28E}" type="slidenum">
              <a:t>‹#›</a:t>
            </a:fld>
            <a:endParaRPr/>
          </a:p>
        </p:txBody>
      </p:sp>
    </p:spTree>
    <p:extLst>
      <p:ext uri="{BB962C8B-B14F-4D97-AF65-F5344CB8AC3E}">
        <p14:creationId xmlns:p14="http://schemas.microsoft.com/office/powerpoint/2010/main" val="22397605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165240" y="88200"/>
            <a:ext cx="8804880" cy="453600"/>
          </a:xfrm>
          <a:prstGeom prst="rect">
            <a:avLst/>
          </a:prstGeom>
          <a:noFill/>
          <a:ln w="0">
            <a:noFill/>
          </a:ln>
        </p:spPr>
        <p:txBody>
          <a:bodyPr lIns="0" tIns="0" rIns="0" bIns="0" anchor="ctr">
            <a:noAutofit/>
          </a:bodyPr>
          <a:lstStyle/>
          <a:p>
            <a:endParaRPr lang="en-US" sz="1400" b="0" strike="noStrike" spc="-1">
              <a:solidFill>
                <a:srgbClr val="002D3C"/>
              </a:solidFill>
              <a:latin typeface="Arial"/>
            </a:endParaRPr>
          </a:p>
        </p:txBody>
      </p:sp>
      <p:sp>
        <p:nvSpPr>
          <p:cNvPr id="157" name="PlaceHolder 2"/>
          <p:cNvSpPr>
            <a:spLocks noGrp="1"/>
          </p:cNvSpPr>
          <p:nvPr>
            <p:ph/>
          </p:nvPr>
        </p:nvSpPr>
        <p:spPr>
          <a:xfrm>
            <a:off x="165240" y="596160"/>
            <a:ext cx="2835000" cy="1987560"/>
          </a:xfrm>
          <a:prstGeom prst="rect">
            <a:avLst/>
          </a:prstGeom>
          <a:noFill/>
          <a:ln w="0">
            <a:noFill/>
          </a:ln>
        </p:spPr>
        <p:txBody>
          <a:bodyPr lIns="0" tIns="0" rIns="0" bIns="0" anchor="t">
            <a:normAutofit/>
          </a:bodyPr>
          <a:lstStyle/>
          <a:p>
            <a:pPr>
              <a:lnSpc>
                <a:spcPct val="115000"/>
              </a:lnSpc>
              <a:spcBef>
                <a:spcPts val="1417"/>
              </a:spcBef>
              <a:buNone/>
            </a:pPr>
            <a:endParaRPr lang="en-US" sz="1800" b="0" strike="noStrike" spc="-1">
              <a:solidFill>
                <a:srgbClr val="737373"/>
              </a:solidFill>
              <a:latin typeface="Montserrat"/>
            </a:endParaRPr>
          </a:p>
        </p:txBody>
      </p:sp>
      <p:sp>
        <p:nvSpPr>
          <p:cNvPr id="158" name="PlaceHolder 3"/>
          <p:cNvSpPr>
            <a:spLocks noGrp="1"/>
          </p:cNvSpPr>
          <p:nvPr>
            <p:ph/>
          </p:nvPr>
        </p:nvSpPr>
        <p:spPr>
          <a:xfrm>
            <a:off x="3142440" y="596160"/>
            <a:ext cx="2835000" cy="1987560"/>
          </a:xfrm>
          <a:prstGeom prst="rect">
            <a:avLst/>
          </a:prstGeom>
          <a:noFill/>
          <a:ln w="0">
            <a:noFill/>
          </a:ln>
        </p:spPr>
        <p:txBody>
          <a:bodyPr lIns="0" tIns="0" rIns="0" bIns="0" anchor="t">
            <a:normAutofit/>
          </a:bodyPr>
          <a:lstStyle/>
          <a:p>
            <a:pPr>
              <a:lnSpc>
                <a:spcPct val="115000"/>
              </a:lnSpc>
              <a:spcBef>
                <a:spcPts val="1417"/>
              </a:spcBef>
              <a:buNone/>
            </a:pPr>
            <a:endParaRPr lang="en-US" sz="1800" b="0" strike="noStrike" spc="-1">
              <a:solidFill>
                <a:srgbClr val="737373"/>
              </a:solidFill>
              <a:latin typeface="Montserrat"/>
            </a:endParaRPr>
          </a:p>
        </p:txBody>
      </p:sp>
      <p:sp>
        <p:nvSpPr>
          <p:cNvPr id="159" name="PlaceHolder 4"/>
          <p:cNvSpPr>
            <a:spLocks noGrp="1"/>
          </p:cNvSpPr>
          <p:nvPr>
            <p:ph/>
          </p:nvPr>
        </p:nvSpPr>
        <p:spPr>
          <a:xfrm>
            <a:off x="6119640" y="596160"/>
            <a:ext cx="2835000" cy="1987560"/>
          </a:xfrm>
          <a:prstGeom prst="rect">
            <a:avLst/>
          </a:prstGeom>
          <a:noFill/>
          <a:ln w="0">
            <a:noFill/>
          </a:ln>
        </p:spPr>
        <p:txBody>
          <a:bodyPr lIns="0" tIns="0" rIns="0" bIns="0" anchor="t">
            <a:normAutofit/>
          </a:bodyPr>
          <a:lstStyle/>
          <a:p>
            <a:pPr>
              <a:lnSpc>
                <a:spcPct val="115000"/>
              </a:lnSpc>
              <a:spcBef>
                <a:spcPts val="1417"/>
              </a:spcBef>
              <a:buNone/>
            </a:pPr>
            <a:endParaRPr lang="en-US" sz="1800" b="0" strike="noStrike" spc="-1">
              <a:solidFill>
                <a:srgbClr val="737373"/>
              </a:solidFill>
              <a:latin typeface="Montserrat"/>
            </a:endParaRPr>
          </a:p>
        </p:txBody>
      </p:sp>
      <p:sp>
        <p:nvSpPr>
          <p:cNvPr id="160" name="PlaceHolder 5"/>
          <p:cNvSpPr>
            <a:spLocks noGrp="1"/>
          </p:cNvSpPr>
          <p:nvPr>
            <p:ph/>
          </p:nvPr>
        </p:nvSpPr>
        <p:spPr>
          <a:xfrm>
            <a:off x="165240" y="2773080"/>
            <a:ext cx="2835000" cy="1987560"/>
          </a:xfrm>
          <a:prstGeom prst="rect">
            <a:avLst/>
          </a:prstGeom>
          <a:noFill/>
          <a:ln w="0">
            <a:noFill/>
          </a:ln>
        </p:spPr>
        <p:txBody>
          <a:bodyPr lIns="0" tIns="0" rIns="0" bIns="0" anchor="t">
            <a:normAutofit/>
          </a:bodyPr>
          <a:lstStyle/>
          <a:p>
            <a:pPr>
              <a:lnSpc>
                <a:spcPct val="115000"/>
              </a:lnSpc>
              <a:spcBef>
                <a:spcPts val="1417"/>
              </a:spcBef>
              <a:buNone/>
            </a:pPr>
            <a:endParaRPr lang="en-US" sz="1800" b="0" strike="noStrike" spc="-1">
              <a:solidFill>
                <a:srgbClr val="737373"/>
              </a:solidFill>
              <a:latin typeface="Montserrat"/>
            </a:endParaRPr>
          </a:p>
        </p:txBody>
      </p:sp>
      <p:sp>
        <p:nvSpPr>
          <p:cNvPr id="161" name="PlaceHolder 6"/>
          <p:cNvSpPr>
            <a:spLocks noGrp="1"/>
          </p:cNvSpPr>
          <p:nvPr>
            <p:ph/>
          </p:nvPr>
        </p:nvSpPr>
        <p:spPr>
          <a:xfrm>
            <a:off x="3142440" y="2773080"/>
            <a:ext cx="2835000" cy="1987560"/>
          </a:xfrm>
          <a:prstGeom prst="rect">
            <a:avLst/>
          </a:prstGeom>
          <a:noFill/>
          <a:ln w="0">
            <a:noFill/>
          </a:ln>
        </p:spPr>
        <p:txBody>
          <a:bodyPr lIns="0" tIns="0" rIns="0" bIns="0" anchor="t">
            <a:normAutofit/>
          </a:bodyPr>
          <a:lstStyle/>
          <a:p>
            <a:pPr>
              <a:lnSpc>
                <a:spcPct val="115000"/>
              </a:lnSpc>
              <a:spcBef>
                <a:spcPts val="1417"/>
              </a:spcBef>
              <a:buNone/>
            </a:pPr>
            <a:endParaRPr lang="en-US" sz="1800" b="0" strike="noStrike" spc="-1">
              <a:solidFill>
                <a:srgbClr val="737373"/>
              </a:solidFill>
              <a:latin typeface="Montserrat"/>
            </a:endParaRPr>
          </a:p>
        </p:txBody>
      </p:sp>
      <p:sp>
        <p:nvSpPr>
          <p:cNvPr id="162" name="PlaceHolder 7"/>
          <p:cNvSpPr>
            <a:spLocks noGrp="1"/>
          </p:cNvSpPr>
          <p:nvPr>
            <p:ph/>
          </p:nvPr>
        </p:nvSpPr>
        <p:spPr>
          <a:xfrm>
            <a:off x="6119640" y="2773080"/>
            <a:ext cx="2835000" cy="1987560"/>
          </a:xfrm>
          <a:prstGeom prst="rect">
            <a:avLst/>
          </a:prstGeom>
          <a:noFill/>
          <a:ln w="0">
            <a:noFill/>
          </a:ln>
        </p:spPr>
        <p:txBody>
          <a:bodyPr lIns="0" tIns="0" rIns="0" bIns="0" anchor="t">
            <a:normAutofit/>
          </a:bodyPr>
          <a:lstStyle/>
          <a:p>
            <a:pPr>
              <a:lnSpc>
                <a:spcPct val="115000"/>
              </a:lnSpc>
              <a:spcBef>
                <a:spcPts val="1417"/>
              </a:spcBef>
              <a:buNone/>
            </a:pPr>
            <a:endParaRPr lang="en-US" sz="1800" b="0" strike="noStrike" spc="-1">
              <a:solidFill>
                <a:srgbClr val="737373"/>
              </a:solidFill>
              <a:latin typeface="Montserrat"/>
            </a:endParaRPr>
          </a:p>
        </p:txBody>
      </p:sp>
      <p:sp>
        <p:nvSpPr>
          <p:cNvPr id="9" name="PlaceHolder 8"/>
          <p:cNvSpPr>
            <a:spLocks noGrp="1"/>
          </p:cNvSpPr>
          <p:nvPr>
            <p:ph type="sldNum" idx="4"/>
          </p:nvPr>
        </p:nvSpPr>
        <p:spPr/>
        <p:txBody>
          <a:bodyPr/>
          <a:lstStyle/>
          <a:p>
            <a:fld id="{E6C87D51-69B6-4B33-9330-282CFF9AB02A}" type="slidenum">
              <a:t>‹#›</a:t>
            </a:fld>
            <a:endParaRPr/>
          </a:p>
        </p:txBody>
      </p:sp>
    </p:spTree>
    <p:extLst>
      <p:ext uri="{BB962C8B-B14F-4D97-AF65-F5344CB8AC3E}">
        <p14:creationId xmlns:p14="http://schemas.microsoft.com/office/powerpoint/2010/main" val="22029214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内容">
    <p:spTree>
      <p:nvGrpSpPr>
        <p:cNvPr id="1" name=""/>
        <p:cNvGrpSpPr/>
        <p:nvPr/>
      </p:nvGrpSpPr>
      <p:grpSpPr>
        <a:xfrm>
          <a:off x="0" y="0"/>
          <a:ext cx="0" cy="0"/>
          <a:chOff x="0" y="0"/>
          <a:chExt cx="0" cy="0"/>
        </a:xfrm>
      </p:grpSpPr>
      <p:sp>
        <p:nvSpPr>
          <p:cNvPr id="2" name="标题 1"/>
          <p:cNvSpPr>
            <a:spLocks noGrp="1"/>
          </p:cNvSpPr>
          <p:nvPr>
            <p:ph type="title"/>
          </p:nvPr>
        </p:nvSpPr>
        <p:spPr>
          <a:xfrm>
            <a:off x="165327" y="88354"/>
            <a:ext cx="8805182" cy="454035"/>
          </a:xfrm>
        </p:spPr>
        <p:txBody>
          <a:bodyPr>
            <a:normAutofit/>
          </a:bodyPr>
          <a:lstStyle>
            <a:lvl1pPr>
              <a:defRPr sz="2100"/>
            </a:lvl1pPr>
          </a:lstStyle>
          <a:p>
            <a:r>
              <a:rPr lang="zh-CN" altLang="en-US"/>
              <a:t>单击此处编辑母版标题样式</a:t>
            </a:r>
            <a:endParaRPr lang="zh-CN" altLang="en-US" dirty="0"/>
          </a:p>
        </p:txBody>
      </p:sp>
      <p:sp>
        <p:nvSpPr>
          <p:cNvPr id="3" name="内容占位符 2"/>
          <p:cNvSpPr>
            <a:spLocks noGrp="1"/>
          </p:cNvSpPr>
          <p:nvPr>
            <p:ph idx="1"/>
          </p:nvPr>
        </p:nvSpPr>
        <p:spPr>
          <a:xfrm>
            <a:off x="165327" y="596069"/>
            <a:ext cx="8805182" cy="4167461"/>
          </a:xfrm>
        </p:spPr>
        <p:txBody>
          <a:bodyPr>
            <a:normAutofit/>
          </a:bodyPr>
          <a:lstStyle>
            <a:lvl1pPr>
              <a:defRPr sz="1500">
                <a:latin typeface="微软雅黑" panose="020B0503020204020204" pitchFamily="34" charset="-122"/>
                <a:ea typeface="微软雅黑" panose="020B0503020204020204" pitchFamily="34" charset="-122"/>
              </a:defRPr>
            </a:lvl1pPr>
            <a:lvl2pPr>
              <a:defRPr sz="1350">
                <a:latin typeface="微软雅黑" panose="020B0503020204020204" pitchFamily="34" charset="-122"/>
                <a:ea typeface="微软雅黑" panose="020B0503020204020204" pitchFamily="34" charset="-122"/>
              </a:defRPr>
            </a:lvl2pPr>
            <a:lvl3pPr>
              <a:defRPr sz="1050">
                <a:latin typeface="微软雅黑" panose="020B0503020204020204" pitchFamily="34" charset="-122"/>
                <a:ea typeface="微软雅黑" panose="020B0503020204020204" pitchFamily="34" charset="-122"/>
              </a:defRPr>
            </a:lvl3pPr>
            <a:lvl4pPr>
              <a:defRPr sz="1200">
                <a:latin typeface="微软雅黑" panose="020B0503020204020204" pitchFamily="34" charset="-122"/>
                <a:ea typeface="微软雅黑" panose="020B0503020204020204" pitchFamily="34" charset="-122"/>
              </a:defRPr>
            </a:lvl4pPr>
            <a:lvl5pPr>
              <a:defRPr sz="120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5" name="页脚占位符 4"/>
          <p:cNvSpPr>
            <a:spLocks noGrp="1"/>
          </p:cNvSpPr>
          <p:nvPr>
            <p:ph type="ftr" sz="quarter" idx="11"/>
          </p:nvPr>
        </p:nvSpPr>
        <p:spPr>
          <a:xfrm>
            <a:off x="3024867" y="4824255"/>
            <a:ext cx="3086100" cy="273844"/>
          </a:xfrm>
        </p:spPr>
        <p:txBody>
          <a:bodyPr/>
          <a:lstStyle>
            <a:lvl1pPr>
              <a:defRPr b="1"/>
            </a:lvl1pPr>
          </a:lstStyle>
          <a:p>
            <a:r>
              <a:rPr lang="en-US" altLang="zh-CN" dirty="0"/>
              <a:t>Huawei Confidential</a:t>
            </a:r>
            <a:endParaRPr lang="zh-CN" altLang="en-US" dirty="0"/>
          </a:p>
        </p:txBody>
      </p:sp>
      <p:sp>
        <p:nvSpPr>
          <p:cNvPr id="6" name="灯片编号占位符 5"/>
          <p:cNvSpPr>
            <a:spLocks noGrp="1"/>
          </p:cNvSpPr>
          <p:nvPr>
            <p:ph type="sldNum" sz="quarter" idx="12"/>
          </p:nvPr>
        </p:nvSpPr>
        <p:spPr>
          <a:xfrm>
            <a:off x="6913109" y="4824255"/>
            <a:ext cx="2057400" cy="273844"/>
          </a:xfrm>
        </p:spPr>
        <p:txBody>
          <a:bodyPr/>
          <a:lstStyle>
            <a:lvl1pPr>
              <a:defRPr b="1"/>
            </a:lvl1pPr>
          </a:lstStyle>
          <a:p>
            <a:fld id="{58F0DF12-7358-42AF-9D69-5AE0A19CED27}" type="slidenum">
              <a:rPr lang="zh-CN" altLang="en-US" smtClean="0"/>
              <a:pPr/>
              <a:t>‹#›</a:t>
            </a:fld>
            <a:endParaRPr lang="zh-CN" altLang="en-US" dirty="0"/>
          </a:p>
        </p:txBody>
      </p:sp>
    </p:spTree>
    <p:extLst>
      <p:ext uri="{BB962C8B-B14F-4D97-AF65-F5344CB8AC3E}">
        <p14:creationId xmlns:p14="http://schemas.microsoft.com/office/powerpoint/2010/main" val="550699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封面">
    <p:spTree>
      <p:nvGrpSpPr>
        <p:cNvPr id="1" name=""/>
        <p:cNvGrpSpPr/>
        <p:nvPr/>
      </p:nvGrpSpPr>
      <p:grpSpPr>
        <a:xfrm>
          <a:off x="0" y="0"/>
          <a:ext cx="0" cy="0"/>
          <a:chOff x="0" y="0"/>
          <a:chExt cx="0" cy="0"/>
        </a:xfrm>
      </p:grpSpPr>
      <p:pic>
        <p:nvPicPr>
          <p:cNvPr id="2" name="图片 8" descr="图片1"/>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448" b="30652"/>
          <a:stretch/>
        </p:blipFill>
        <p:spPr bwMode="auto">
          <a:xfrm>
            <a:off x="0" y="1206062"/>
            <a:ext cx="9144000" cy="236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4"/>
          <p:cNvSpPr txBox="1">
            <a:spLocks noChangeArrowheads="1"/>
          </p:cNvSpPr>
          <p:nvPr userDrawn="1"/>
        </p:nvSpPr>
        <p:spPr bwMode="auto">
          <a:xfrm>
            <a:off x="747744" y="4613206"/>
            <a:ext cx="3104207" cy="1500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spAutoFit/>
          </a:bodyPr>
          <a:lstStyle>
            <a:lvl1pPr algn="l" defTabSz="784225">
              <a:spcBef>
                <a:spcPct val="0"/>
              </a:spcBef>
              <a:defRPr>
                <a:solidFill>
                  <a:schemeClr val="tx1"/>
                </a:solidFill>
                <a:latin typeface="Arial" charset="0"/>
                <a:ea typeface="宋体" pitchFamily="2" charset="-122"/>
              </a:defRPr>
            </a:lvl1pPr>
            <a:lvl2pPr marL="392113" algn="l" defTabSz="784225">
              <a:spcBef>
                <a:spcPct val="0"/>
              </a:spcBef>
              <a:defRPr>
                <a:solidFill>
                  <a:schemeClr val="tx1"/>
                </a:solidFill>
                <a:latin typeface="Arial" charset="0"/>
                <a:ea typeface="宋体" pitchFamily="2" charset="-122"/>
              </a:defRPr>
            </a:lvl2pPr>
            <a:lvl3pPr marL="784225" algn="l" defTabSz="784225">
              <a:spcBef>
                <a:spcPct val="0"/>
              </a:spcBef>
              <a:defRPr>
                <a:solidFill>
                  <a:schemeClr val="tx1"/>
                </a:solidFill>
                <a:latin typeface="Arial" charset="0"/>
                <a:ea typeface="宋体" pitchFamily="2" charset="-122"/>
              </a:defRPr>
            </a:lvl3pPr>
            <a:lvl4pPr marL="1174750" algn="l" defTabSz="784225">
              <a:spcBef>
                <a:spcPct val="0"/>
              </a:spcBef>
              <a:defRPr>
                <a:solidFill>
                  <a:schemeClr val="tx1"/>
                </a:solidFill>
                <a:latin typeface="Arial" charset="0"/>
                <a:ea typeface="宋体" pitchFamily="2" charset="-122"/>
              </a:defRPr>
            </a:lvl4pPr>
            <a:lvl5pPr marL="1566863" algn="l" defTabSz="784225">
              <a:spcBef>
                <a:spcPct val="0"/>
              </a:spcBef>
              <a:defRPr>
                <a:solidFill>
                  <a:schemeClr val="tx1"/>
                </a:solidFill>
                <a:latin typeface="Arial" charset="0"/>
                <a:ea typeface="宋体" pitchFamily="2" charset="-122"/>
              </a:defRPr>
            </a:lvl5pPr>
            <a:lvl6pPr marL="2024063" defTabSz="784225" fontAlgn="base">
              <a:spcBef>
                <a:spcPct val="0"/>
              </a:spcBef>
              <a:spcAft>
                <a:spcPct val="0"/>
              </a:spcAft>
              <a:defRPr>
                <a:solidFill>
                  <a:schemeClr val="tx1"/>
                </a:solidFill>
                <a:latin typeface="Arial" charset="0"/>
                <a:ea typeface="宋体" pitchFamily="2" charset="-122"/>
              </a:defRPr>
            </a:lvl6pPr>
            <a:lvl7pPr marL="2481263" defTabSz="784225" fontAlgn="base">
              <a:spcBef>
                <a:spcPct val="0"/>
              </a:spcBef>
              <a:spcAft>
                <a:spcPct val="0"/>
              </a:spcAft>
              <a:defRPr>
                <a:solidFill>
                  <a:schemeClr val="tx1"/>
                </a:solidFill>
                <a:latin typeface="Arial" charset="0"/>
                <a:ea typeface="宋体" pitchFamily="2" charset="-122"/>
              </a:defRPr>
            </a:lvl7pPr>
            <a:lvl8pPr marL="2938463" defTabSz="784225" fontAlgn="base">
              <a:spcBef>
                <a:spcPct val="0"/>
              </a:spcBef>
              <a:spcAft>
                <a:spcPct val="0"/>
              </a:spcAft>
              <a:defRPr>
                <a:solidFill>
                  <a:schemeClr val="tx1"/>
                </a:solidFill>
                <a:latin typeface="Arial" charset="0"/>
                <a:ea typeface="宋体" pitchFamily="2" charset="-122"/>
              </a:defRPr>
            </a:lvl8pPr>
            <a:lvl9pPr marL="3395663" defTabSz="784225" fontAlgn="base">
              <a:spcBef>
                <a:spcPct val="0"/>
              </a:spcBef>
              <a:spcAft>
                <a:spcPct val="0"/>
              </a:spcAft>
              <a:defRPr>
                <a:solidFill>
                  <a:schemeClr val="tx1"/>
                </a:solidFill>
                <a:latin typeface="Arial" charset="0"/>
                <a:ea typeface="宋体" pitchFamily="2" charset="-122"/>
              </a:defRPr>
            </a:lvl9pPr>
          </a:lstStyle>
          <a:p>
            <a:pPr fontAlgn="t">
              <a:defRPr/>
            </a:pPr>
            <a:r>
              <a:rPr lang="en-US" altLang="zh-CN" sz="975" b="1" dirty="0">
                <a:solidFill>
                  <a:schemeClr val="tx1">
                    <a:lumMod val="75000"/>
                    <a:lumOff val="25000"/>
                  </a:schemeClr>
                </a:solidFill>
                <a:latin typeface="微软雅黑" panose="020B0503020204020204" pitchFamily="34" charset="-122"/>
                <a:ea typeface="微软雅黑" panose="020B0503020204020204" pitchFamily="34" charset="-122"/>
                <a:cs typeface="Arial" pitchFamily="34" charset="0"/>
              </a:rPr>
              <a:t>HUAWEI TECHNOLOGIES CO., LTD.</a:t>
            </a:r>
          </a:p>
        </p:txBody>
      </p:sp>
      <p:pic>
        <p:nvPicPr>
          <p:cNvPr id="5" name="Picture 2" descr="\\Mac\Home\Desktop\Huawei.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04282" y="4137676"/>
            <a:ext cx="658050" cy="660196"/>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p:cNvSpPr>
            <a:spLocks noGrp="1"/>
          </p:cNvSpPr>
          <p:nvPr>
            <p:ph type="title" hasCustomPrompt="1"/>
          </p:nvPr>
        </p:nvSpPr>
        <p:spPr>
          <a:xfrm>
            <a:off x="90163" y="1465714"/>
            <a:ext cx="8963675" cy="1877627"/>
          </a:xfrm>
        </p:spPr>
        <p:txBody>
          <a:bodyPr>
            <a:normAutofit/>
          </a:bodyPr>
          <a:lstStyle>
            <a:lvl1pPr algn="ctr">
              <a:defRPr lang="zh-CN" altLang="en-US" sz="2699" b="1" kern="1200" dirty="0">
                <a:solidFill>
                  <a:schemeClr val="bg1"/>
                </a:solidFill>
                <a:latin typeface="黑体" panose="02010609060101010101" pitchFamily="49" charset="-122"/>
                <a:ea typeface="黑体" panose="02010609060101010101" pitchFamily="49" charset="-122"/>
                <a:cs typeface="Arial" pitchFamily="34" charset="0"/>
              </a:defRPr>
            </a:lvl1pPr>
          </a:lstStyle>
          <a:p>
            <a:r>
              <a:rPr lang="zh-CN" altLang="en-US" dirty="0"/>
              <a:t>幻灯片起始页</a:t>
            </a:r>
          </a:p>
        </p:txBody>
      </p:sp>
    </p:spTree>
    <p:extLst>
      <p:ext uri="{BB962C8B-B14F-4D97-AF65-F5344CB8AC3E}">
        <p14:creationId xmlns:p14="http://schemas.microsoft.com/office/powerpoint/2010/main" val="41127177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628650" y="4767263"/>
            <a:ext cx="20574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749041" y="4767261"/>
            <a:ext cx="2057400" cy="273844"/>
          </a:xfrm>
        </p:spPr>
        <p:txBody>
          <a:bodyPr/>
          <a:lstStyle/>
          <a:p>
            <a:fld id="{3B2EB907-FB1D-4A7B-A172-23AD64D89EC6}" type="slidenum">
              <a:rPr lang="zh-CN" altLang="en-US" smtClean="0"/>
              <a:t>‹#›</a:t>
            </a:fld>
            <a:endParaRPr lang="zh-CN" altLang="en-US"/>
          </a:p>
        </p:txBody>
      </p:sp>
      <p:pic>
        <p:nvPicPr>
          <p:cNvPr id="8" name="图片 8" descr="图片1"/>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448" b="30652"/>
          <a:stretch/>
        </p:blipFill>
        <p:spPr bwMode="auto">
          <a:xfrm>
            <a:off x="1" y="0"/>
            <a:ext cx="3028214"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页脚占位符 5"/>
          <p:cNvSpPr>
            <a:spLocks noGrp="1"/>
          </p:cNvSpPr>
          <p:nvPr>
            <p:ph type="ftr" sz="quarter" idx="11"/>
          </p:nvPr>
        </p:nvSpPr>
        <p:spPr>
          <a:xfrm>
            <a:off x="321283" y="4767262"/>
            <a:ext cx="2385647" cy="273844"/>
          </a:xfrm>
        </p:spPr>
        <p:txBody>
          <a:bodyPr/>
          <a:lstStyle>
            <a:lvl1pPr>
              <a:defRPr b="1">
                <a:solidFill>
                  <a:schemeClr val="bg1"/>
                </a:solidFill>
              </a:defRPr>
            </a:lvl1pPr>
          </a:lstStyle>
          <a:p>
            <a:r>
              <a:rPr lang="en-US" altLang="zh-CN" dirty="0"/>
              <a:t>Huawei Confidential</a:t>
            </a:r>
            <a:endParaRPr lang="zh-CN" altLang="en-US" dirty="0"/>
          </a:p>
        </p:txBody>
      </p:sp>
      <p:sp>
        <p:nvSpPr>
          <p:cNvPr id="3" name="内容占位符 2"/>
          <p:cNvSpPr>
            <a:spLocks noGrp="1"/>
          </p:cNvSpPr>
          <p:nvPr>
            <p:ph idx="1"/>
          </p:nvPr>
        </p:nvSpPr>
        <p:spPr>
          <a:xfrm>
            <a:off x="3441820" y="459241"/>
            <a:ext cx="5364621" cy="3936547"/>
          </a:xfrm>
        </p:spPr>
        <p:txBody>
          <a:bodyPr anchor="ctr">
            <a:normAutofit/>
          </a:bodyPr>
          <a:lstStyle>
            <a:lvl1pPr marL="385763" indent="-385763">
              <a:buFont typeface="+mj-lt"/>
              <a:buAutoNum type="arabicPeriod"/>
              <a:defRPr sz="2100">
                <a:solidFill>
                  <a:schemeClr val="tx1">
                    <a:lumMod val="75000"/>
                    <a:lumOff val="25000"/>
                  </a:schemeClr>
                </a:solidFill>
              </a:defRPr>
            </a:lvl1pPr>
            <a:lvl2pPr marL="728663" indent="-385763">
              <a:buFont typeface="+mj-lt"/>
              <a:buAutoNum type="arabicPeriod"/>
              <a:defRPr sz="1800">
                <a:solidFill>
                  <a:schemeClr val="tx1">
                    <a:lumMod val="75000"/>
                    <a:lumOff val="25000"/>
                  </a:schemeClr>
                </a:solidFill>
              </a:defRPr>
            </a:lvl2pPr>
            <a:lvl3pPr marL="1028700" indent="-342900">
              <a:buFont typeface="+mj-lt"/>
              <a:buAutoNum type="arabicPeriod"/>
              <a:defRPr sz="1500">
                <a:solidFill>
                  <a:schemeClr val="tx1">
                    <a:lumMod val="75000"/>
                    <a:lumOff val="25000"/>
                  </a:schemeClr>
                </a:solidFill>
              </a:defRPr>
            </a:lvl3pPr>
            <a:lvl4pPr marL="1371600" indent="-342900">
              <a:buFont typeface="+mj-lt"/>
              <a:buAutoNum type="arabicPeriod"/>
              <a:defRPr sz="1350">
                <a:solidFill>
                  <a:schemeClr val="tx1">
                    <a:lumMod val="75000"/>
                    <a:lumOff val="25000"/>
                  </a:schemeClr>
                </a:solidFill>
              </a:defRPr>
            </a:lvl4pPr>
            <a:lvl5pPr marL="1714500" indent="-342900">
              <a:buFont typeface="+mj-lt"/>
              <a:buAutoNum type="arabicPeriod"/>
              <a:defRPr sz="1350">
                <a:solidFill>
                  <a:schemeClr val="tx1">
                    <a:lumMod val="75000"/>
                    <a:lumOff val="25000"/>
                  </a:schemeClr>
                </a:solidFill>
              </a:defRPr>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hasCustomPrompt="1"/>
          </p:nvPr>
        </p:nvSpPr>
        <p:spPr>
          <a:xfrm>
            <a:off x="143242" y="2294174"/>
            <a:ext cx="2741729" cy="555153"/>
          </a:xfrm>
        </p:spPr>
        <p:txBody>
          <a:bodyPr anchor="ctr">
            <a:normAutofit/>
          </a:bodyPr>
          <a:lstStyle>
            <a:lvl1pPr marL="0" indent="0" algn="ctr">
              <a:buNone/>
              <a:defRPr sz="33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报告内容</a:t>
            </a:r>
            <a:r>
              <a:rPr lang="en-US" altLang="zh-CN" dirty="0"/>
              <a:t> </a:t>
            </a:r>
            <a:endParaRPr lang="zh-CN" altLang="en-US" dirty="0"/>
          </a:p>
        </p:txBody>
      </p:sp>
    </p:spTree>
    <p:extLst>
      <p:ext uri="{BB962C8B-B14F-4D97-AF65-F5344CB8AC3E}">
        <p14:creationId xmlns:p14="http://schemas.microsoft.com/office/powerpoint/2010/main" val="5322332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内容">
    <p:spTree>
      <p:nvGrpSpPr>
        <p:cNvPr id="1" name=""/>
        <p:cNvGrpSpPr/>
        <p:nvPr/>
      </p:nvGrpSpPr>
      <p:grpSpPr>
        <a:xfrm>
          <a:off x="0" y="0"/>
          <a:ext cx="0" cy="0"/>
          <a:chOff x="0" y="0"/>
          <a:chExt cx="0" cy="0"/>
        </a:xfrm>
      </p:grpSpPr>
      <p:sp>
        <p:nvSpPr>
          <p:cNvPr id="2" name="标题 1"/>
          <p:cNvSpPr>
            <a:spLocks noGrp="1"/>
          </p:cNvSpPr>
          <p:nvPr>
            <p:ph type="title"/>
          </p:nvPr>
        </p:nvSpPr>
        <p:spPr>
          <a:xfrm>
            <a:off x="165327" y="88354"/>
            <a:ext cx="8805182" cy="454035"/>
          </a:xfrm>
        </p:spPr>
        <p:txBody>
          <a:bodyPr>
            <a:normAutofit/>
          </a:bodyPr>
          <a:lstStyle>
            <a:lvl1pPr>
              <a:defRPr sz="2100"/>
            </a:lvl1pPr>
          </a:lstStyle>
          <a:p>
            <a:r>
              <a:rPr lang="zh-CN" altLang="en-US"/>
              <a:t>单击此处编辑母版标题样式</a:t>
            </a:r>
            <a:endParaRPr lang="zh-CN" altLang="en-US" dirty="0"/>
          </a:p>
        </p:txBody>
      </p:sp>
      <p:sp>
        <p:nvSpPr>
          <p:cNvPr id="3" name="内容占位符 2"/>
          <p:cNvSpPr>
            <a:spLocks noGrp="1"/>
          </p:cNvSpPr>
          <p:nvPr>
            <p:ph idx="1"/>
          </p:nvPr>
        </p:nvSpPr>
        <p:spPr>
          <a:xfrm>
            <a:off x="165327" y="596069"/>
            <a:ext cx="8805182" cy="4167461"/>
          </a:xfrm>
        </p:spPr>
        <p:txBody>
          <a:bodyPr>
            <a:normAutofit/>
          </a:bodyPr>
          <a:lstStyle>
            <a:lvl1pPr>
              <a:defRPr sz="1500">
                <a:latin typeface="微软雅黑" panose="020B0503020204020204" pitchFamily="34" charset="-122"/>
                <a:ea typeface="微软雅黑" panose="020B0503020204020204" pitchFamily="34" charset="-122"/>
              </a:defRPr>
            </a:lvl1pPr>
            <a:lvl2pPr>
              <a:defRPr sz="1350">
                <a:latin typeface="微软雅黑" panose="020B0503020204020204" pitchFamily="34" charset="-122"/>
                <a:ea typeface="微软雅黑" panose="020B0503020204020204" pitchFamily="34" charset="-122"/>
              </a:defRPr>
            </a:lvl2pPr>
            <a:lvl3pPr>
              <a:defRPr sz="1050">
                <a:latin typeface="微软雅黑" panose="020B0503020204020204" pitchFamily="34" charset="-122"/>
                <a:ea typeface="微软雅黑" panose="020B0503020204020204" pitchFamily="34" charset="-122"/>
              </a:defRPr>
            </a:lvl3pPr>
            <a:lvl4pPr>
              <a:defRPr sz="1200">
                <a:latin typeface="微软雅黑" panose="020B0503020204020204" pitchFamily="34" charset="-122"/>
                <a:ea typeface="微软雅黑" panose="020B0503020204020204" pitchFamily="34" charset="-122"/>
              </a:defRPr>
            </a:lvl4pPr>
            <a:lvl5pPr>
              <a:defRPr sz="120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5" name="页脚占位符 4"/>
          <p:cNvSpPr>
            <a:spLocks noGrp="1"/>
          </p:cNvSpPr>
          <p:nvPr>
            <p:ph type="ftr" sz="quarter" idx="11"/>
          </p:nvPr>
        </p:nvSpPr>
        <p:spPr>
          <a:xfrm>
            <a:off x="3024867" y="4824255"/>
            <a:ext cx="3086100" cy="273844"/>
          </a:xfrm>
        </p:spPr>
        <p:txBody>
          <a:bodyPr/>
          <a:lstStyle>
            <a:lvl1pPr>
              <a:defRPr b="1"/>
            </a:lvl1pPr>
          </a:lstStyle>
          <a:p>
            <a:r>
              <a:rPr lang="en-US" altLang="zh-CN" dirty="0"/>
              <a:t>Huawei Confidential</a:t>
            </a:r>
            <a:endParaRPr lang="zh-CN" altLang="en-US" dirty="0"/>
          </a:p>
        </p:txBody>
      </p:sp>
      <p:sp>
        <p:nvSpPr>
          <p:cNvPr id="6" name="灯片编号占位符 5"/>
          <p:cNvSpPr>
            <a:spLocks noGrp="1"/>
          </p:cNvSpPr>
          <p:nvPr>
            <p:ph type="sldNum" sz="quarter" idx="12"/>
          </p:nvPr>
        </p:nvSpPr>
        <p:spPr>
          <a:xfrm>
            <a:off x="6913109" y="4824255"/>
            <a:ext cx="2057400" cy="273844"/>
          </a:xfrm>
        </p:spPr>
        <p:txBody>
          <a:bodyPr/>
          <a:lstStyle>
            <a:lvl1pPr>
              <a:defRPr b="1"/>
            </a:lvl1pPr>
          </a:lstStyle>
          <a:p>
            <a:fld id="{58F0DF12-7358-42AF-9D69-5AE0A19CED27}" type="slidenum">
              <a:rPr lang="zh-CN" altLang="en-US" smtClean="0"/>
              <a:pPr/>
              <a:t>‹#›</a:t>
            </a:fld>
            <a:endParaRPr lang="zh-CN" altLang="en-US" dirty="0"/>
          </a:p>
        </p:txBody>
      </p:sp>
    </p:spTree>
    <p:extLst>
      <p:ext uri="{BB962C8B-B14F-4D97-AF65-F5344CB8AC3E}">
        <p14:creationId xmlns:p14="http://schemas.microsoft.com/office/powerpoint/2010/main" val="39801656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pic>
        <p:nvPicPr>
          <p:cNvPr id="5" name="图片 8" descr="图片1"/>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448" b="30652"/>
          <a:stretch/>
        </p:blipFill>
        <p:spPr bwMode="auto">
          <a:xfrm>
            <a:off x="0" y="1206062"/>
            <a:ext cx="9144000" cy="236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a:spLocks noGrp="1"/>
          </p:cNvSpPr>
          <p:nvPr>
            <p:ph type="title" hasCustomPrompt="1"/>
          </p:nvPr>
        </p:nvSpPr>
        <p:spPr>
          <a:xfrm>
            <a:off x="90163" y="1465714"/>
            <a:ext cx="8963675" cy="1877627"/>
          </a:xfrm>
        </p:spPr>
        <p:txBody>
          <a:bodyPr>
            <a:normAutofit/>
          </a:bodyPr>
          <a:lstStyle>
            <a:lvl1pPr algn="ctr">
              <a:defRPr lang="zh-CN" altLang="en-US" sz="2699" b="1" kern="1200" dirty="0">
                <a:solidFill>
                  <a:schemeClr val="bg1"/>
                </a:solidFill>
                <a:latin typeface="黑体" panose="02010609060101010101" pitchFamily="49" charset="-122"/>
                <a:ea typeface="黑体" panose="02010609060101010101" pitchFamily="49" charset="-122"/>
                <a:cs typeface="Arial" pitchFamily="34" charset="0"/>
              </a:defRPr>
            </a:lvl1pPr>
          </a:lstStyle>
          <a:p>
            <a:r>
              <a:rPr lang="zh-CN" altLang="en-US" dirty="0"/>
              <a:t>过渡页标题</a:t>
            </a:r>
          </a:p>
        </p:txBody>
      </p:sp>
    </p:spTree>
    <p:extLst>
      <p:ext uri="{BB962C8B-B14F-4D97-AF65-F5344CB8AC3E}">
        <p14:creationId xmlns:p14="http://schemas.microsoft.com/office/powerpoint/2010/main" val="17906640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幻灯片制作参考规范">
    <p:spTree>
      <p:nvGrpSpPr>
        <p:cNvPr id="1" name=""/>
        <p:cNvGrpSpPr/>
        <p:nvPr/>
      </p:nvGrpSpPr>
      <p:grpSpPr>
        <a:xfrm>
          <a:off x="0" y="0"/>
          <a:ext cx="0" cy="0"/>
          <a:chOff x="0" y="0"/>
          <a:chExt cx="0" cy="0"/>
        </a:xfrm>
      </p:grpSpPr>
      <p:sp>
        <p:nvSpPr>
          <p:cNvPr id="5" name="Rectangle 7"/>
          <p:cNvSpPr>
            <a:spLocks noChangeArrowheads="1"/>
          </p:cNvSpPr>
          <p:nvPr userDrawn="1"/>
        </p:nvSpPr>
        <p:spPr bwMode="auto">
          <a:xfrm>
            <a:off x="306395" y="1118184"/>
            <a:ext cx="1844675" cy="235778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93" tIns="30047" rIns="60093" bIns="30047">
            <a:spAutoFit/>
          </a:bodyPr>
          <a:lstStyle/>
          <a:p>
            <a:pPr algn="r">
              <a:lnSpc>
                <a:spcPct val="125000"/>
              </a:lnSpc>
              <a:spcBef>
                <a:spcPct val="20000"/>
              </a:spcBef>
            </a:pPr>
            <a:r>
              <a:rPr lang="zh-CN" altLang="en-US" sz="900" b="1" dirty="0">
                <a:solidFill>
                  <a:schemeClr val="tx1">
                    <a:lumMod val="75000"/>
                    <a:lumOff val="25000"/>
                  </a:schemeClr>
                </a:solidFill>
                <a:latin typeface="微软雅黑" panose="020B0503020204020204" pitchFamily="34" charset="-122"/>
                <a:ea typeface="微软雅黑" panose="020B0503020204020204" pitchFamily="34" charset="-122"/>
              </a:rPr>
              <a:t>英文标题</a:t>
            </a:r>
            <a:r>
              <a:rPr lang="en-US" altLang="zh-CN" sz="900" b="1" dirty="0">
                <a:solidFill>
                  <a:schemeClr val="tx1">
                    <a:lumMod val="75000"/>
                    <a:lumOff val="25000"/>
                  </a:schemeClr>
                </a:solidFill>
                <a:latin typeface="微软雅黑" panose="020B0503020204020204" pitchFamily="34" charset="-122"/>
                <a:ea typeface="微软雅黑" panose="020B0503020204020204" pitchFamily="34" charset="-122"/>
              </a:rPr>
              <a:t>:32-35pt  </a:t>
            </a:r>
            <a:endParaRPr lang="zh-CN" altLang="en-US" sz="9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900" b="1" dirty="0">
                <a:solidFill>
                  <a:schemeClr val="tx1">
                    <a:lumMod val="75000"/>
                    <a:lumOff val="25000"/>
                  </a:schemeClr>
                </a:solidFill>
                <a:latin typeface="微软雅黑" panose="020B0503020204020204" pitchFamily="34" charset="-122"/>
                <a:ea typeface="微软雅黑" panose="020B0503020204020204" pitchFamily="34" charset="-122"/>
              </a:rPr>
              <a:t>颜色</a:t>
            </a:r>
            <a:r>
              <a:rPr lang="en-US" altLang="zh-CN" sz="900" b="1" dirty="0">
                <a:solidFill>
                  <a:schemeClr val="tx1">
                    <a:lumMod val="75000"/>
                    <a:lumOff val="25000"/>
                  </a:schemeClr>
                </a:solidFill>
                <a:latin typeface="微软雅黑" panose="020B0503020204020204" pitchFamily="34" charset="-122"/>
                <a:ea typeface="微软雅黑" panose="020B0503020204020204" pitchFamily="34" charset="-122"/>
              </a:rPr>
              <a:t>: R153 G0 B0</a:t>
            </a:r>
          </a:p>
          <a:p>
            <a:pPr algn="r">
              <a:lnSpc>
                <a:spcPct val="125000"/>
              </a:lnSpc>
              <a:spcBef>
                <a:spcPct val="20000"/>
              </a:spcBef>
            </a:pPr>
            <a:r>
              <a:rPr lang="zh-CN" altLang="en-US" sz="900" b="1" dirty="0">
                <a:solidFill>
                  <a:schemeClr val="tx1">
                    <a:lumMod val="75000"/>
                    <a:lumOff val="25000"/>
                  </a:schemeClr>
                </a:solidFill>
                <a:latin typeface="微软雅黑" panose="020B0503020204020204" pitchFamily="34" charset="-122"/>
                <a:ea typeface="微软雅黑" panose="020B0503020204020204" pitchFamily="34" charset="-122"/>
              </a:rPr>
              <a:t>内部使用字体 </a:t>
            </a:r>
            <a:r>
              <a:rPr lang="en-US" altLang="zh-CN" sz="900" b="1" dirty="0">
                <a:solidFill>
                  <a:schemeClr val="tx1">
                    <a:lumMod val="75000"/>
                    <a:lumOff val="25000"/>
                  </a:schemeClr>
                </a:solidFill>
                <a:latin typeface="微软雅黑" panose="020B0503020204020204" pitchFamily="34" charset="-122"/>
                <a:ea typeface="微软雅黑" panose="020B0503020204020204" pitchFamily="34" charset="-122"/>
              </a:rPr>
              <a:t>:</a:t>
            </a:r>
          </a:p>
          <a:p>
            <a:pPr algn="r">
              <a:lnSpc>
                <a:spcPct val="125000"/>
              </a:lnSpc>
              <a:spcBef>
                <a:spcPct val="20000"/>
              </a:spcBef>
            </a:pPr>
            <a:r>
              <a:rPr lang="en-US" altLang="zh-CN" sz="900" b="1" dirty="0" err="1">
                <a:solidFill>
                  <a:schemeClr val="tx1">
                    <a:lumMod val="75000"/>
                    <a:lumOff val="25000"/>
                  </a:schemeClr>
                </a:solidFill>
                <a:latin typeface="微软雅黑" panose="020B0503020204020204" pitchFamily="34" charset="-122"/>
                <a:ea typeface="微软雅黑" panose="020B0503020204020204" pitchFamily="34" charset="-122"/>
              </a:rPr>
              <a:t>FrutigerNext</a:t>
            </a:r>
            <a:r>
              <a:rPr lang="en-US" altLang="zh-CN" sz="900" b="1" dirty="0">
                <a:solidFill>
                  <a:schemeClr val="tx1">
                    <a:lumMod val="75000"/>
                    <a:lumOff val="25000"/>
                  </a:schemeClr>
                </a:solidFill>
                <a:latin typeface="微软雅黑" panose="020B0503020204020204" pitchFamily="34" charset="-122"/>
                <a:ea typeface="微软雅黑" panose="020B0503020204020204" pitchFamily="34" charset="-122"/>
              </a:rPr>
              <a:t> LT Medium</a:t>
            </a:r>
          </a:p>
          <a:p>
            <a:pPr algn="r">
              <a:lnSpc>
                <a:spcPct val="125000"/>
              </a:lnSpc>
              <a:spcBef>
                <a:spcPct val="20000"/>
              </a:spcBef>
            </a:pPr>
            <a:r>
              <a:rPr lang="zh-CN" altLang="en-US" sz="900" b="1" dirty="0">
                <a:solidFill>
                  <a:schemeClr val="tx1">
                    <a:lumMod val="75000"/>
                    <a:lumOff val="25000"/>
                  </a:schemeClr>
                </a:solidFill>
                <a:latin typeface="微软雅黑" panose="020B0503020204020204" pitchFamily="34" charset="-122"/>
                <a:ea typeface="微软雅黑" panose="020B0503020204020204" pitchFamily="34" charset="-122"/>
              </a:rPr>
              <a:t>外部使用字体 </a:t>
            </a:r>
            <a:r>
              <a:rPr lang="en-US" altLang="zh-CN" sz="900" b="1" dirty="0">
                <a:solidFill>
                  <a:schemeClr val="tx1">
                    <a:lumMod val="75000"/>
                    <a:lumOff val="25000"/>
                  </a:schemeClr>
                </a:solidFill>
                <a:latin typeface="微软雅黑" panose="020B0503020204020204" pitchFamily="34" charset="-122"/>
                <a:ea typeface="微软雅黑" panose="020B0503020204020204" pitchFamily="34" charset="-122"/>
              </a:rPr>
              <a:t>: Arial</a:t>
            </a:r>
          </a:p>
          <a:p>
            <a:pPr algn="r">
              <a:lnSpc>
                <a:spcPct val="75000"/>
              </a:lnSpc>
              <a:spcBef>
                <a:spcPct val="20000"/>
              </a:spcBef>
            </a:pPr>
            <a:endParaRPr lang="en-US" altLang="zh-CN" sz="9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900" b="1" dirty="0">
                <a:solidFill>
                  <a:schemeClr val="tx1">
                    <a:lumMod val="75000"/>
                    <a:lumOff val="25000"/>
                  </a:schemeClr>
                </a:solidFill>
                <a:latin typeface="微软雅黑" panose="020B0503020204020204" pitchFamily="34" charset="-122"/>
                <a:ea typeface="微软雅黑" panose="020B0503020204020204" pitchFamily="34" charset="-122"/>
              </a:rPr>
              <a:t>英文正文</a:t>
            </a:r>
            <a:r>
              <a:rPr lang="en-US" altLang="zh-CN" sz="900" b="1" dirty="0">
                <a:solidFill>
                  <a:schemeClr val="tx1">
                    <a:lumMod val="75000"/>
                    <a:lumOff val="25000"/>
                  </a:schemeClr>
                </a:solidFill>
                <a:latin typeface="微软雅黑" panose="020B0503020204020204" pitchFamily="34" charset="-122"/>
                <a:ea typeface="微软雅黑" panose="020B0503020204020204" pitchFamily="34" charset="-122"/>
              </a:rPr>
              <a:t>:20-22pt</a:t>
            </a:r>
          </a:p>
          <a:p>
            <a:pPr algn="r">
              <a:lnSpc>
                <a:spcPct val="125000"/>
              </a:lnSpc>
              <a:spcBef>
                <a:spcPct val="20000"/>
              </a:spcBef>
            </a:pPr>
            <a:r>
              <a:rPr lang="zh-CN" altLang="en-US" sz="900" b="1" dirty="0">
                <a:solidFill>
                  <a:schemeClr val="tx1">
                    <a:lumMod val="75000"/>
                    <a:lumOff val="25000"/>
                  </a:schemeClr>
                </a:solidFill>
                <a:latin typeface="微软雅黑" panose="020B0503020204020204" pitchFamily="34" charset="-122"/>
                <a:ea typeface="微软雅黑" panose="020B0503020204020204" pitchFamily="34" charset="-122"/>
              </a:rPr>
              <a:t>子目录 </a:t>
            </a:r>
            <a:r>
              <a:rPr lang="en-US" altLang="zh-CN" sz="900" b="1" dirty="0">
                <a:solidFill>
                  <a:schemeClr val="tx1">
                    <a:lumMod val="75000"/>
                    <a:lumOff val="25000"/>
                  </a:schemeClr>
                </a:solidFill>
                <a:latin typeface="微软雅黑" panose="020B0503020204020204" pitchFamily="34" charset="-122"/>
                <a:ea typeface="微软雅黑" panose="020B0503020204020204" pitchFamily="34" charset="-122"/>
              </a:rPr>
              <a:t>(2-5</a:t>
            </a:r>
            <a:r>
              <a:rPr lang="zh-CN" altLang="en-US" sz="900" b="1" dirty="0">
                <a:solidFill>
                  <a:schemeClr val="tx1">
                    <a:lumMod val="75000"/>
                    <a:lumOff val="25000"/>
                  </a:schemeClr>
                </a:solidFill>
                <a:latin typeface="微软雅黑" panose="020B0503020204020204" pitchFamily="34" charset="-122"/>
                <a:ea typeface="微软雅黑" panose="020B0503020204020204" pitchFamily="34" charset="-122"/>
              </a:rPr>
              <a:t>级</a:t>
            </a:r>
            <a:r>
              <a:rPr lang="en-US" altLang="zh-CN" sz="900" b="1" dirty="0">
                <a:solidFill>
                  <a:schemeClr val="tx1">
                    <a:lumMod val="75000"/>
                    <a:lumOff val="25000"/>
                  </a:schemeClr>
                </a:solidFill>
                <a:latin typeface="微软雅黑" panose="020B0503020204020204" pitchFamily="34" charset="-122"/>
                <a:ea typeface="微软雅黑" panose="020B0503020204020204" pitchFamily="34" charset="-122"/>
              </a:rPr>
              <a:t>) :18pt  </a:t>
            </a:r>
          </a:p>
          <a:p>
            <a:pPr algn="r">
              <a:lnSpc>
                <a:spcPct val="125000"/>
              </a:lnSpc>
              <a:spcBef>
                <a:spcPct val="20000"/>
              </a:spcBef>
            </a:pPr>
            <a:r>
              <a:rPr lang="zh-CN" altLang="en-US" sz="900" b="1" dirty="0">
                <a:solidFill>
                  <a:schemeClr val="tx1">
                    <a:lumMod val="75000"/>
                    <a:lumOff val="25000"/>
                  </a:schemeClr>
                </a:solidFill>
                <a:latin typeface="微软雅黑" panose="020B0503020204020204" pitchFamily="34" charset="-122"/>
                <a:ea typeface="微软雅黑" panose="020B0503020204020204" pitchFamily="34" charset="-122"/>
              </a:rPr>
              <a:t>颜色</a:t>
            </a:r>
            <a:r>
              <a:rPr lang="en-US" altLang="zh-CN" sz="9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900" b="1" dirty="0">
                <a:solidFill>
                  <a:schemeClr val="tx1">
                    <a:lumMod val="75000"/>
                    <a:lumOff val="25000"/>
                  </a:schemeClr>
                </a:solidFill>
                <a:latin typeface="微软雅黑" panose="020B0503020204020204" pitchFamily="34" charset="-122"/>
                <a:ea typeface="微软雅黑" panose="020B0503020204020204" pitchFamily="34" charset="-122"/>
              </a:rPr>
              <a:t>黑色</a:t>
            </a:r>
          </a:p>
          <a:p>
            <a:pPr algn="r">
              <a:lnSpc>
                <a:spcPct val="125000"/>
              </a:lnSpc>
              <a:spcBef>
                <a:spcPct val="20000"/>
              </a:spcBef>
            </a:pPr>
            <a:r>
              <a:rPr lang="zh-CN" altLang="en-US" sz="900" b="1" dirty="0">
                <a:solidFill>
                  <a:schemeClr val="tx1">
                    <a:lumMod val="75000"/>
                    <a:lumOff val="25000"/>
                  </a:schemeClr>
                </a:solidFill>
                <a:latin typeface="微软雅黑" panose="020B0503020204020204" pitchFamily="34" charset="-122"/>
                <a:ea typeface="微软雅黑" panose="020B0503020204020204" pitchFamily="34" charset="-122"/>
              </a:rPr>
              <a:t>内部使用字体 </a:t>
            </a:r>
            <a:r>
              <a:rPr lang="en-US" altLang="zh-CN" sz="900" b="1" dirty="0">
                <a:solidFill>
                  <a:schemeClr val="tx1">
                    <a:lumMod val="75000"/>
                    <a:lumOff val="25000"/>
                  </a:schemeClr>
                </a:solidFill>
                <a:latin typeface="微软雅黑" panose="020B0503020204020204" pitchFamily="34" charset="-122"/>
                <a:ea typeface="微软雅黑" panose="020B0503020204020204" pitchFamily="34" charset="-122"/>
              </a:rPr>
              <a:t>:</a:t>
            </a:r>
          </a:p>
          <a:p>
            <a:pPr algn="r">
              <a:lnSpc>
                <a:spcPct val="125000"/>
              </a:lnSpc>
              <a:spcBef>
                <a:spcPct val="20000"/>
              </a:spcBef>
            </a:pPr>
            <a:r>
              <a:rPr lang="en-US" altLang="zh-CN" sz="900" b="1" dirty="0" err="1">
                <a:solidFill>
                  <a:schemeClr val="tx1">
                    <a:lumMod val="75000"/>
                    <a:lumOff val="25000"/>
                  </a:schemeClr>
                </a:solidFill>
                <a:latin typeface="微软雅黑" panose="020B0503020204020204" pitchFamily="34" charset="-122"/>
                <a:ea typeface="微软雅黑" panose="020B0503020204020204" pitchFamily="34" charset="-122"/>
              </a:rPr>
              <a:t>FrutigerNext</a:t>
            </a:r>
            <a:r>
              <a:rPr lang="en-US" altLang="zh-CN" sz="900" b="1" dirty="0">
                <a:solidFill>
                  <a:schemeClr val="tx1">
                    <a:lumMod val="75000"/>
                    <a:lumOff val="25000"/>
                  </a:schemeClr>
                </a:solidFill>
                <a:latin typeface="微软雅黑" panose="020B0503020204020204" pitchFamily="34" charset="-122"/>
                <a:ea typeface="微软雅黑" panose="020B0503020204020204" pitchFamily="34" charset="-122"/>
              </a:rPr>
              <a:t> LT Regular</a:t>
            </a:r>
          </a:p>
          <a:p>
            <a:pPr algn="r">
              <a:lnSpc>
                <a:spcPct val="125000"/>
              </a:lnSpc>
              <a:spcBef>
                <a:spcPct val="20000"/>
              </a:spcBef>
            </a:pPr>
            <a:r>
              <a:rPr lang="zh-CN" altLang="en-US" sz="900" b="1" dirty="0">
                <a:solidFill>
                  <a:schemeClr val="tx1">
                    <a:lumMod val="75000"/>
                    <a:lumOff val="25000"/>
                  </a:schemeClr>
                </a:solidFill>
                <a:latin typeface="微软雅黑" panose="020B0503020204020204" pitchFamily="34" charset="-122"/>
                <a:ea typeface="微软雅黑" panose="020B0503020204020204" pitchFamily="34" charset="-122"/>
              </a:rPr>
              <a:t>外部使用字体 </a:t>
            </a:r>
            <a:r>
              <a:rPr lang="en-US" altLang="zh-CN" sz="900" b="1" dirty="0">
                <a:solidFill>
                  <a:schemeClr val="tx1">
                    <a:lumMod val="75000"/>
                    <a:lumOff val="25000"/>
                  </a:schemeClr>
                </a:solidFill>
                <a:latin typeface="微软雅黑" panose="020B0503020204020204" pitchFamily="34" charset="-122"/>
                <a:ea typeface="微软雅黑" panose="020B0503020204020204" pitchFamily="34" charset="-122"/>
              </a:rPr>
              <a:t>: Arial</a:t>
            </a:r>
          </a:p>
        </p:txBody>
      </p:sp>
      <p:sp>
        <p:nvSpPr>
          <p:cNvPr id="7" name="Rectangle 7"/>
          <p:cNvSpPr>
            <a:spLocks noChangeArrowheads="1"/>
          </p:cNvSpPr>
          <p:nvPr userDrawn="1"/>
        </p:nvSpPr>
        <p:spPr bwMode="auto">
          <a:xfrm>
            <a:off x="2410959" y="1118184"/>
            <a:ext cx="1844675" cy="162373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93" tIns="30047" rIns="60093" bIns="30047">
            <a:spAutoFit/>
          </a:bodyPr>
          <a:lstStyle/>
          <a:p>
            <a:pPr algn="r">
              <a:lnSpc>
                <a:spcPct val="125000"/>
              </a:lnSpc>
              <a:spcBef>
                <a:spcPct val="20000"/>
              </a:spcBef>
            </a:pPr>
            <a:r>
              <a:rPr lang="zh-CN" altLang="en-US" sz="900" b="1" dirty="0">
                <a:solidFill>
                  <a:schemeClr val="tx1">
                    <a:lumMod val="75000"/>
                    <a:lumOff val="25000"/>
                  </a:schemeClr>
                </a:solidFill>
                <a:latin typeface="微软雅黑" panose="020B0503020204020204" pitchFamily="34" charset="-122"/>
                <a:ea typeface="微软雅黑" panose="020B0503020204020204" pitchFamily="34" charset="-122"/>
              </a:rPr>
              <a:t>中文标题</a:t>
            </a:r>
            <a:r>
              <a:rPr lang="en-US" altLang="zh-CN" sz="900" b="1" dirty="0">
                <a:solidFill>
                  <a:schemeClr val="tx1">
                    <a:lumMod val="75000"/>
                    <a:lumOff val="25000"/>
                  </a:schemeClr>
                </a:solidFill>
                <a:latin typeface="微软雅黑" panose="020B0503020204020204" pitchFamily="34" charset="-122"/>
                <a:ea typeface="微软雅黑" panose="020B0503020204020204" pitchFamily="34" charset="-122"/>
              </a:rPr>
              <a:t>:30-32pt  </a:t>
            </a:r>
            <a:endParaRPr lang="zh-CN" altLang="en-US" sz="9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900" b="1" dirty="0">
                <a:solidFill>
                  <a:schemeClr val="tx1">
                    <a:lumMod val="75000"/>
                    <a:lumOff val="25000"/>
                  </a:schemeClr>
                </a:solidFill>
                <a:latin typeface="微软雅黑" panose="020B0503020204020204" pitchFamily="34" charset="-122"/>
                <a:ea typeface="微软雅黑" panose="020B0503020204020204" pitchFamily="34" charset="-122"/>
              </a:rPr>
              <a:t>颜色</a:t>
            </a:r>
            <a:r>
              <a:rPr lang="en-US" altLang="zh-CN" sz="900" b="1" dirty="0">
                <a:solidFill>
                  <a:schemeClr val="tx1">
                    <a:lumMod val="75000"/>
                    <a:lumOff val="25000"/>
                  </a:schemeClr>
                </a:solidFill>
                <a:latin typeface="微软雅黑" panose="020B0503020204020204" pitchFamily="34" charset="-122"/>
                <a:ea typeface="微软雅黑" panose="020B0503020204020204" pitchFamily="34" charset="-122"/>
              </a:rPr>
              <a:t>: R153 G0 B0</a:t>
            </a:r>
          </a:p>
          <a:p>
            <a:pPr algn="r">
              <a:lnSpc>
                <a:spcPct val="125000"/>
              </a:lnSpc>
              <a:spcBef>
                <a:spcPct val="20000"/>
              </a:spcBef>
            </a:pPr>
            <a:r>
              <a:rPr lang="zh-CN" altLang="en-US" sz="900" b="1" dirty="0">
                <a:solidFill>
                  <a:schemeClr val="tx1">
                    <a:lumMod val="75000"/>
                    <a:lumOff val="25000"/>
                  </a:schemeClr>
                </a:solidFill>
                <a:latin typeface="微软雅黑" panose="020B0503020204020204" pitchFamily="34" charset="-122"/>
                <a:ea typeface="微软雅黑" panose="020B0503020204020204" pitchFamily="34" charset="-122"/>
              </a:rPr>
              <a:t>字体</a:t>
            </a:r>
            <a:r>
              <a:rPr lang="en-US" altLang="zh-CN" sz="9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900" b="1" dirty="0">
                <a:solidFill>
                  <a:schemeClr val="tx1">
                    <a:lumMod val="75000"/>
                    <a:lumOff val="25000"/>
                  </a:schemeClr>
                </a:solidFill>
                <a:latin typeface="微软雅黑" panose="020B0503020204020204" pitchFamily="34" charset="-122"/>
                <a:ea typeface="微软雅黑" panose="020B0503020204020204" pitchFamily="34" charset="-122"/>
              </a:rPr>
              <a:t>黑体 </a:t>
            </a:r>
          </a:p>
          <a:p>
            <a:pPr algn="r">
              <a:lnSpc>
                <a:spcPct val="125000"/>
              </a:lnSpc>
              <a:spcBef>
                <a:spcPct val="20000"/>
              </a:spcBef>
            </a:pPr>
            <a:endParaRPr lang="en-US" altLang="zh-CN" sz="9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900" b="1" dirty="0">
                <a:solidFill>
                  <a:schemeClr val="tx1">
                    <a:lumMod val="75000"/>
                    <a:lumOff val="25000"/>
                  </a:schemeClr>
                </a:solidFill>
                <a:latin typeface="微软雅黑" panose="020B0503020204020204" pitchFamily="34" charset="-122"/>
                <a:ea typeface="微软雅黑" panose="020B0503020204020204" pitchFamily="34" charset="-122"/>
              </a:rPr>
              <a:t>中文正文</a:t>
            </a:r>
            <a:r>
              <a:rPr lang="en-US" altLang="zh-CN" sz="900" b="1" dirty="0">
                <a:solidFill>
                  <a:schemeClr val="tx1">
                    <a:lumMod val="75000"/>
                    <a:lumOff val="25000"/>
                  </a:schemeClr>
                </a:solidFill>
                <a:latin typeface="微软雅黑" panose="020B0503020204020204" pitchFamily="34" charset="-122"/>
                <a:ea typeface="微软雅黑" panose="020B0503020204020204" pitchFamily="34" charset="-122"/>
              </a:rPr>
              <a:t>:18-20pt</a:t>
            </a:r>
          </a:p>
          <a:p>
            <a:pPr algn="r">
              <a:lnSpc>
                <a:spcPct val="125000"/>
              </a:lnSpc>
              <a:spcBef>
                <a:spcPct val="20000"/>
              </a:spcBef>
            </a:pPr>
            <a:r>
              <a:rPr lang="zh-CN" altLang="en-US" sz="900" b="1" dirty="0">
                <a:solidFill>
                  <a:schemeClr val="tx1">
                    <a:lumMod val="75000"/>
                    <a:lumOff val="25000"/>
                  </a:schemeClr>
                </a:solidFill>
                <a:latin typeface="微软雅黑" panose="020B0503020204020204" pitchFamily="34" charset="-122"/>
                <a:ea typeface="微软雅黑" panose="020B0503020204020204" pitchFamily="34" charset="-122"/>
              </a:rPr>
              <a:t>子目录</a:t>
            </a:r>
            <a:r>
              <a:rPr lang="en-US" altLang="zh-CN" sz="900" b="1" dirty="0">
                <a:solidFill>
                  <a:schemeClr val="tx1">
                    <a:lumMod val="75000"/>
                    <a:lumOff val="25000"/>
                  </a:schemeClr>
                </a:solidFill>
                <a:latin typeface="微软雅黑" panose="020B0503020204020204" pitchFamily="34" charset="-122"/>
                <a:ea typeface="微软雅黑" panose="020B0503020204020204" pitchFamily="34" charset="-122"/>
              </a:rPr>
              <a:t>(2-5</a:t>
            </a:r>
            <a:r>
              <a:rPr lang="zh-CN" altLang="en-US" sz="900" b="1" dirty="0">
                <a:solidFill>
                  <a:schemeClr val="tx1">
                    <a:lumMod val="75000"/>
                    <a:lumOff val="25000"/>
                  </a:schemeClr>
                </a:solidFill>
                <a:latin typeface="微软雅黑" panose="020B0503020204020204" pitchFamily="34" charset="-122"/>
                <a:ea typeface="微软雅黑" panose="020B0503020204020204" pitchFamily="34" charset="-122"/>
              </a:rPr>
              <a:t>级</a:t>
            </a:r>
            <a:r>
              <a:rPr lang="en-US" altLang="zh-CN" sz="900" b="1" dirty="0">
                <a:solidFill>
                  <a:schemeClr val="tx1">
                    <a:lumMod val="75000"/>
                    <a:lumOff val="25000"/>
                  </a:schemeClr>
                </a:solidFill>
                <a:latin typeface="微软雅黑" panose="020B0503020204020204" pitchFamily="34" charset="-122"/>
                <a:ea typeface="微软雅黑" panose="020B0503020204020204" pitchFamily="34" charset="-122"/>
              </a:rPr>
              <a:t>):18pt </a:t>
            </a:r>
            <a:endParaRPr lang="zh-CN" altLang="en-US" sz="9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900" b="1" dirty="0">
                <a:solidFill>
                  <a:schemeClr val="tx1">
                    <a:lumMod val="75000"/>
                    <a:lumOff val="25000"/>
                  </a:schemeClr>
                </a:solidFill>
                <a:latin typeface="微软雅黑" panose="020B0503020204020204" pitchFamily="34" charset="-122"/>
                <a:ea typeface="微软雅黑" panose="020B0503020204020204" pitchFamily="34" charset="-122"/>
              </a:rPr>
              <a:t>颜色</a:t>
            </a:r>
            <a:r>
              <a:rPr lang="en-US" altLang="zh-CN" sz="9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900" b="1" dirty="0">
                <a:solidFill>
                  <a:schemeClr val="tx1">
                    <a:lumMod val="75000"/>
                    <a:lumOff val="25000"/>
                  </a:schemeClr>
                </a:solidFill>
                <a:latin typeface="微软雅黑" panose="020B0503020204020204" pitchFamily="34" charset="-122"/>
                <a:ea typeface="微软雅黑" panose="020B0503020204020204" pitchFamily="34" charset="-122"/>
              </a:rPr>
              <a:t>黑色</a:t>
            </a:r>
          </a:p>
          <a:p>
            <a:pPr algn="r">
              <a:lnSpc>
                <a:spcPct val="125000"/>
              </a:lnSpc>
              <a:spcBef>
                <a:spcPct val="20000"/>
              </a:spcBef>
            </a:pPr>
            <a:r>
              <a:rPr lang="zh-CN" altLang="en-US" sz="900" b="1" dirty="0">
                <a:solidFill>
                  <a:schemeClr val="tx1">
                    <a:lumMod val="75000"/>
                    <a:lumOff val="25000"/>
                  </a:schemeClr>
                </a:solidFill>
                <a:latin typeface="微软雅黑" panose="020B0503020204020204" pitchFamily="34" charset="-122"/>
                <a:ea typeface="微软雅黑" panose="020B0503020204020204" pitchFamily="34" charset="-122"/>
              </a:rPr>
              <a:t>字体</a:t>
            </a:r>
            <a:r>
              <a:rPr lang="en-US" altLang="zh-CN" sz="9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900" b="1" dirty="0">
                <a:solidFill>
                  <a:schemeClr val="tx1">
                    <a:lumMod val="75000"/>
                    <a:lumOff val="25000"/>
                  </a:schemeClr>
                </a:solidFill>
                <a:latin typeface="微软雅黑" panose="020B0503020204020204" pitchFamily="34" charset="-122"/>
                <a:ea typeface="微软雅黑" panose="020B0503020204020204" pitchFamily="34" charset="-122"/>
              </a:rPr>
              <a:t>细黑体</a:t>
            </a:r>
            <a:endParaRPr lang="en-US" altLang="zh-CN" sz="9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Group 77"/>
          <p:cNvGrpSpPr>
            <a:grpSpLocks/>
          </p:cNvGrpSpPr>
          <p:nvPr userDrawn="1"/>
        </p:nvGrpSpPr>
        <p:grpSpPr bwMode="auto">
          <a:xfrm>
            <a:off x="6480398" y="1037522"/>
            <a:ext cx="739775" cy="2418160"/>
            <a:chOff x="5893" y="2251"/>
            <a:chExt cx="466" cy="2031"/>
          </a:xfrm>
        </p:grpSpPr>
        <p:grpSp>
          <p:nvGrpSpPr>
            <p:cNvPr id="11" name="Group 79"/>
            <p:cNvGrpSpPr>
              <a:grpSpLocks/>
            </p:cNvGrpSpPr>
            <p:nvPr userDrawn="1"/>
          </p:nvGrpSpPr>
          <p:grpSpPr bwMode="auto">
            <a:xfrm>
              <a:off x="5893" y="2387"/>
              <a:ext cx="466" cy="115"/>
              <a:chOff x="5893" y="2387"/>
              <a:chExt cx="466" cy="115"/>
            </a:xfrm>
          </p:grpSpPr>
          <p:sp>
            <p:nvSpPr>
              <p:cNvPr id="72"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73"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74"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75"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12" name="Group 84"/>
            <p:cNvGrpSpPr>
              <a:grpSpLocks/>
            </p:cNvGrpSpPr>
            <p:nvPr userDrawn="1"/>
          </p:nvGrpSpPr>
          <p:grpSpPr bwMode="auto">
            <a:xfrm>
              <a:off x="5893" y="2523"/>
              <a:ext cx="466" cy="115"/>
              <a:chOff x="5893" y="2523"/>
              <a:chExt cx="466" cy="115"/>
            </a:xfrm>
          </p:grpSpPr>
          <p:sp>
            <p:nvSpPr>
              <p:cNvPr id="68"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9"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70"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71"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13" name="Group 89"/>
            <p:cNvGrpSpPr>
              <a:grpSpLocks/>
            </p:cNvGrpSpPr>
            <p:nvPr userDrawn="1"/>
          </p:nvGrpSpPr>
          <p:grpSpPr bwMode="auto">
            <a:xfrm>
              <a:off x="5893" y="2659"/>
              <a:ext cx="466" cy="115"/>
              <a:chOff x="5893" y="2659"/>
              <a:chExt cx="466" cy="115"/>
            </a:xfrm>
          </p:grpSpPr>
          <p:sp>
            <p:nvSpPr>
              <p:cNvPr id="64"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5"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6"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7"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14" name="Group 94"/>
            <p:cNvGrpSpPr>
              <a:grpSpLocks/>
            </p:cNvGrpSpPr>
            <p:nvPr userDrawn="1"/>
          </p:nvGrpSpPr>
          <p:grpSpPr bwMode="auto">
            <a:xfrm>
              <a:off x="5893" y="2251"/>
              <a:ext cx="466" cy="119"/>
              <a:chOff x="5893" y="2251"/>
              <a:chExt cx="466" cy="119"/>
            </a:xfrm>
          </p:grpSpPr>
          <p:sp>
            <p:nvSpPr>
              <p:cNvPr id="60"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1"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2"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3"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15" name="Group 99"/>
            <p:cNvGrpSpPr>
              <a:grpSpLocks/>
            </p:cNvGrpSpPr>
            <p:nvPr userDrawn="1"/>
          </p:nvGrpSpPr>
          <p:grpSpPr bwMode="auto">
            <a:xfrm>
              <a:off x="5893" y="2886"/>
              <a:ext cx="466" cy="115"/>
              <a:chOff x="5893" y="2886"/>
              <a:chExt cx="466" cy="115"/>
            </a:xfrm>
          </p:grpSpPr>
          <p:sp>
            <p:nvSpPr>
              <p:cNvPr id="56"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57"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58"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59"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16" name="Group 104"/>
            <p:cNvGrpSpPr>
              <a:grpSpLocks/>
            </p:cNvGrpSpPr>
            <p:nvPr userDrawn="1"/>
          </p:nvGrpSpPr>
          <p:grpSpPr bwMode="auto">
            <a:xfrm>
              <a:off x="5893" y="3022"/>
              <a:ext cx="466" cy="115"/>
              <a:chOff x="5893" y="3022"/>
              <a:chExt cx="466" cy="115"/>
            </a:xfrm>
          </p:grpSpPr>
          <p:sp>
            <p:nvSpPr>
              <p:cNvPr id="52"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53"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54"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55"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17" name="Group 109"/>
            <p:cNvGrpSpPr>
              <a:grpSpLocks/>
            </p:cNvGrpSpPr>
            <p:nvPr userDrawn="1"/>
          </p:nvGrpSpPr>
          <p:grpSpPr bwMode="auto">
            <a:xfrm>
              <a:off x="5893" y="3158"/>
              <a:ext cx="466" cy="115"/>
              <a:chOff x="5893" y="3158"/>
              <a:chExt cx="466" cy="115"/>
            </a:xfrm>
          </p:grpSpPr>
          <p:sp>
            <p:nvSpPr>
              <p:cNvPr id="48"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49"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50"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51"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18" name="Group 114"/>
            <p:cNvGrpSpPr>
              <a:grpSpLocks/>
            </p:cNvGrpSpPr>
            <p:nvPr userDrawn="1"/>
          </p:nvGrpSpPr>
          <p:grpSpPr bwMode="auto">
            <a:xfrm>
              <a:off x="5893" y="3385"/>
              <a:ext cx="466" cy="115"/>
              <a:chOff x="5893" y="3385"/>
              <a:chExt cx="466" cy="115"/>
            </a:xfrm>
          </p:grpSpPr>
          <p:sp>
            <p:nvSpPr>
              <p:cNvPr id="44"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45"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46"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47"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19" name="Group 119"/>
            <p:cNvGrpSpPr>
              <a:grpSpLocks/>
            </p:cNvGrpSpPr>
            <p:nvPr userDrawn="1"/>
          </p:nvGrpSpPr>
          <p:grpSpPr bwMode="auto">
            <a:xfrm>
              <a:off x="5893" y="3521"/>
              <a:ext cx="466" cy="115"/>
              <a:chOff x="5893" y="3521"/>
              <a:chExt cx="466" cy="115"/>
            </a:xfrm>
          </p:grpSpPr>
          <p:sp>
            <p:nvSpPr>
              <p:cNvPr id="40"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41"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42"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43"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20" name="Group 124"/>
            <p:cNvGrpSpPr>
              <a:grpSpLocks/>
            </p:cNvGrpSpPr>
            <p:nvPr userDrawn="1"/>
          </p:nvGrpSpPr>
          <p:grpSpPr bwMode="auto">
            <a:xfrm>
              <a:off x="5893" y="3657"/>
              <a:ext cx="466" cy="115"/>
              <a:chOff x="5893" y="3657"/>
              <a:chExt cx="466" cy="115"/>
            </a:xfrm>
          </p:grpSpPr>
          <p:sp>
            <p:nvSpPr>
              <p:cNvPr id="36"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37"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38"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39"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21" name="Group 129"/>
            <p:cNvGrpSpPr>
              <a:grpSpLocks/>
            </p:cNvGrpSpPr>
            <p:nvPr userDrawn="1"/>
          </p:nvGrpSpPr>
          <p:grpSpPr bwMode="auto">
            <a:xfrm>
              <a:off x="5893" y="3884"/>
              <a:ext cx="466" cy="115"/>
              <a:chOff x="5893" y="3884"/>
              <a:chExt cx="466" cy="115"/>
            </a:xfrm>
          </p:grpSpPr>
          <p:sp>
            <p:nvSpPr>
              <p:cNvPr id="32"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33"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34"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35"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22" name="Group 134"/>
            <p:cNvGrpSpPr>
              <a:grpSpLocks/>
            </p:cNvGrpSpPr>
            <p:nvPr userDrawn="1"/>
          </p:nvGrpSpPr>
          <p:grpSpPr bwMode="auto">
            <a:xfrm>
              <a:off x="5893" y="4026"/>
              <a:ext cx="466" cy="115"/>
              <a:chOff x="5893" y="4026"/>
              <a:chExt cx="466" cy="115"/>
            </a:xfrm>
          </p:grpSpPr>
          <p:sp>
            <p:nvSpPr>
              <p:cNvPr id="28"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29"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30"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31"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nvGrpSpPr>
            <p:cNvPr id="23" name="Group 139"/>
            <p:cNvGrpSpPr>
              <a:grpSpLocks/>
            </p:cNvGrpSpPr>
            <p:nvPr userDrawn="1"/>
          </p:nvGrpSpPr>
          <p:grpSpPr bwMode="auto">
            <a:xfrm>
              <a:off x="5893" y="4167"/>
              <a:ext cx="466" cy="115"/>
              <a:chOff x="5893" y="4167"/>
              <a:chExt cx="466" cy="115"/>
            </a:xfrm>
          </p:grpSpPr>
          <p:sp>
            <p:nvSpPr>
              <p:cNvPr id="24"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25"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26"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27"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pSp>
      <p:sp>
        <p:nvSpPr>
          <p:cNvPr id="76" name="Rectangle 144"/>
          <p:cNvSpPr>
            <a:spLocks noChangeArrowheads="1"/>
          </p:cNvSpPr>
          <p:nvPr userDrawn="1"/>
        </p:nvSpPr>
        <p:spPr bwMode="auto">
          <a:xfrm>
            <a:off x="7431463" y="2384194"/>
            <a:ext cx="1192213" cy="107147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93" tIns="30047" rIns="60093" bIns="30047">
            <a:spAutoFit/>
          </a:bodyPr>
          <a:lstStyle/>
          <a:p>
            <a:pPr>
              <a:lnSpc>
                <a:spcPct val="120000"/>
              </a:lnSpc>
              <a:spcBef>
                <a:spcPct val="20000"/>
              </a:spcBef>
            </a:pPr>
            <a:r>
              <a:rPr lang="zh-CN" altLang="en-US" sz="900" b="1" dirty="0">
                <a:solidFill>
                  <a:schemeClr val="tx1">
                    <a:lumMod val="75000"/>
                    <a:lumOff val="25000"/>
                  </a:schemeClr>
                </a:solidFill>
                <a:latin typeface="微软雅黑" panose="020B0503020204020204" pitchFamily="34" charset="-122"/>
                <a:ea typeface="微软雅黑" panose="020B0503020204020204" pitchFamily="34" charset="-122"/>
              </a:rPr>
              <a:t>配色参考方案：</a:t>
            </a:r>
          </a:p>
          <a:p>
            <a:pPr>
              <a:lnSpc>
                <a:spcPct val="120000"/>
              </a:lnSpc>
              <a:spcBef>
                <a:spcPct val="20000"/>
              </a:spcBef>
            </a:pPr>
            <a:r>
              <a:rPr lang="zh-CN" altLang="en-US" sz="900" b="1" dirty="0">
                <a:solidFill>
                  <a:schemeClr val="tx1">
                    <a:lumMod val="75000"/>
                    <a:lumOff val="25000"/>
                  </a:schemeClr>
                </a:solidFill>
                <a:latin typeface="微软雅黑" panose="020B0503020204020204" pitchFamily="34" charset="-122"/>
                <a:ea typeface="微软雅黑" panose="020B0503020204020204" pitchFamily="34" charset="-122"/>
              </a:rPr>
              <a:t>建议同一页面内不超过四种颜色，以下是</a:t>
            </a:r>
            <a:r>
              <a:rPr lang="en-US" altLang="zh-CN" sz="900" b="1" dirty="0">
                <a:solidFill>
                  <a:schemeClr val="tx1">
                    <a:lumMod val="75000"/>
                    <a:lumOff val="25000"/>
                  </a:schemeClr>
                </a:solidFill>
                <a:latin typeface="微软雅黑" panose="020B0503020204020204" pitchFamily="34" charset="-122"/>
                <a:ea typeface="微软雅黑" panose="020B0503020204020204" pitchFamily="34" charset="-122"/>
              </a:rPr>
              <a:t>13</a:t>
            </a:r>
            <a:r>
              <a:rPr lang="zh-CN" altLang="en-US" sz="900" b="1" dirty="0">
                <a:solidFill>
                  <a:schemeClr val="tx1">
                    <a:lumMod val="75000"/>
                    <a:lumOff val="25000"/>
                  </a:schemeClr>
                </a:solidFill>
                <a:latin typeface="微软雅黑" panose="020B0503020204020204" pitchFamily="34" charset="-122"/>
                <a:ea typeface="微软雅黑" panose="020B0503020204020204" pitchFamily="34" charset="-122"/>
              </a:rPr>
              <a:t>组配色方案，同一页面内只选择一组使用。（仅供参考）</a:t>
            </a:r>
          </a:p>
        </p:txBody>
      </p:sp>
      <p:sp>
        <p:nvSpPr>
          <p:cNvPr id="77" name="Rectangle 145"/>
          <p:cNvSpPr>
            <a:spLocks noChangeArrowheads="1"/>
          </p:cNvSpPr>
          <p:nvPr userDrawn="1"/>
        </p:nvSpPr>
        <p:spPr bwMode="auto">
          <a:xfrm>
            <a:off x="7399713" y="1010133"/>
            <a:ext cx="1120775" cy="37897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93" tIns="30047" rIns="60093" bIns="30047">
            <a:spAutoFit/>
          </a:bodyPr>
          <a:lstStyle/>
          <a:p>
            <a:pPr>
              <a:lnSpc>
                <a:spcPct val="120000"/>
              </a:lnSpc>
              <a:spcBef>
                <a:spcPct val="20000"/>
              </a:spcBef>
            </a:pPr>
            <a:r>
              <a:rPr lang="zh-CN" altLang="en-US" sz="900" b="1" dirty="0">
                <a:solidFill>
                  <a:schemeClr val="tx1">
                    <a:lumMod val="75000"/>
                    <a:lumOff val="25000"/>
                  </a:schemeClr>
                </a:solidFill>
                <a:latin typeface="微软雅黑" panose="020B0503020204020204" pitchFamily="34" charset="-122"/>
                <a:ea typeface="微软雅黑" panose="020B0503020204020204" pitchFamily="34" charset="-122"/>
              </a:rPr>
              <a:t>客户或者合作伙伴的标志放在右上角</a:t>
            </a:r>
            <a:r>
              <a:rPr lang="en-US" altLang="zh-CN" sz="900" b="1"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9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8" name="Rectangle 7"/>
          <p:cNvSpPr>
            <a:spLocks noChangeArrowheads="1"/>
          </p:cNvSpPr>
          <p:nvPr userDrawn="1"/>
        </p:nvSpPr>
        <p:spPr bwMode="auto">
          <a:xfrm>
            <a:off x="165326" y="168237"/>
            <a:ext cx="3860678" cy="53260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0093" tIns="30047" rIns="60093" bIns="30047">
            <a:spAutoFit/>
          </a:bodyPr>
          <a:lstStyle/>
          <a:p>
            <a:pPr algn="l">
              <a:lnSpc>
                <a:spcPct val="125000"/>
              </a:lnSpc>
              <a:spcBef>
                <a:spcPct val="20000"/>
              </a:spcBef>
            </a:pPr>
            <a:r>
              <a:rPr kumimoji="0" lang="zh-CN" altLang="en-US" sz="2700" b="1" i="0" u="none" strike="noStrike" kern="1200" cap="none" spc="0" normalizeH="0" baseline="0" noProof="0" dirty="0">
                <a:ln>
                  <a:noFill/>
                </a:ln>
                <a:solidFill>
                  <a:srgbClr val="C80000"/>
                </a:solidFill>
                <a:effectLst/>
                <a:uLnTx/>
                <a:uFillTx/>
                <a:latin typeface="微软雅黑" panose="020B0503020204020204" pitchFamily="34" charset="-122"/>
                <a:ea typeface="微软雅黑" panose="020B0503020204020204" pitchFamily="34" charset="-122"/>
                <a:cs typeface="+mj-cs"/>
              </a:rPr>
              <a:t>幻灯片制作参考规范</a:t>
            </a:r>
            <a:endParaRPr lang="en-US" altLang="zh-CN" sz="9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4"/>
          <p:cNvSpPr txBox="1"/>
          <p:nvPr userDrawn="1"/>
        </p:nvSpPr>
        <p:spPr>
          <a:xfrm>
            <a:off x="492353" y="3747496"/>
            <a:ext cx="8178119" cy="1125949"/>
          </a:xfrm>
          <a:prstGeom prst="rect">
            <a:avLst/>
          </a:prstGeom>
          <a:noFill/>
        </p:spPr>
        <p:txBody>
          <a:bodyPr wrap="square" rtlCol="0">
            <a:spAutoFit/>
          </a:bodyPr>
          <a:lstStyle/>
          <a:p>
            <a:pPr algn="just">
              <a:lnSpc>
                <a:spcPct val="100000"/>
              </a:lnSpc>
            </a:pPr>
            <a:r>
              <a:rPr lang="en-US" altLang="zh-CN" sz="1050" b="1" kern="1200" dirty="0">
                <a:solidFill>
                  <a:schemeClr val="tx1"/>
                </a:solidFill>
                <a:effectLst/>
                <a:latin typeface="微软雅黑" panose="020B0503020204020204" pitchFamily="34" charset="-122"/>
                <a:ea typeface="微软雅黑" panose="020B0503020204020204" pitchFamily="34" charset="-122"/>
                <a:cs typeface="+mn-cs"/>
              </a:rPr>
              <a:t>Copyright©2011 Huawei Technologies Co., Ltd. All Rights Reserved.</a:t>
            </a:r>
            <a:endParaRPr lang="zh-CN" altLang="zh-CN" sz="1050" kern="1200" dirty="0">
              <a:solidFill>
                <a:schemeClr val="tx1"/>
              </a:solidFill>
              <a:effectLst/>
              <a:latin typeface="微软雅黑" panose="020B0503020204020204" pitchFamily="34" charset="-122"/>
              <a:ea typeface="微软雅黑" panose="020B0503020204020204" pitchFamily="34" charset="-122"/>
              <a:cs typeface="+mn-cs"/>
            </a:endParaRPr>
          </a:p>
          <a:p>
            <a:pPr algn="just">
              <a:lnSpc>
                <a:spcPct val="100000"/>
              </a:lnSpc>
              <a:spcBef>
                <a:spcPts val="450"/>
              </a:spcBef>
            </a:pPr>
            <a:r>
              <a:rPr lang="en-US" altLang="zh-CN" sz="1050" kern="1200" dirty="0">
                <a:solidFill>
                  <a:schemeClr val="tx1"/>
                </a:solidFill>
                <a:effectLst/>
                <a:latin typeface="微软雅黑" panose="020B0503020204020204" pitchFamily="34" charset="-122"/>
                <a:ea typeface="微软雅黑" panose="020B0503020204020204" pitchFamily="34"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50" kern="1200" dirty="0">
              <a:solidFill>
                <a:schemeClr val="tx1"/>
              </a:solidFill>
              <a:effectLst/>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889508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_ONLY"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1187769"/>
            <a:ext cx="9144000" cy="3963013"/>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98249" y="157752"/>
            <a:ext cx="8826601" cy="602701"/>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1800"/>
              <a:buFont typeface="Open Sans"/>
              <a:buNone/>
              <a:defRPr sz="1800" b="0" i="0" u="none" strike="noStrike" cap="none">
                <a:solidFill>
                  <a:srgbClr val="FFFFFF"/>
                </a:solidFill>
                <a:latin typeface="Open Sans"/>
                <a:ea typeface="Open Sans"/>
                <a:cs typeface="Open Sans"/>
                <a:sym typeface="Open Sans"/>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32" name="Google Shape;32;p6"/>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_COLUMN_TEXT">
  <p:cSld name="ONE_COLUMN_TEXT">
    <p:bg>
      <p:bgPr>
        <a:solidFill>
          <a:srgbClr val="002D3C"/>
        </a:solidFill>
        <a:effectLst/>
      </p:bgPr>
    </p:bg>
    <p:spTree>
      <p:nvGrpSpPr>
        <p:cNvPr id="1" name="Shape 33"/>
        <p:cNvGrpSpPr/>
        <p:nvPr/>
      </p:nvGrpSpPr>
      <p:grpSpPr>
        <a:xfrm>
          <a:off x="0" y="0"/>
          <a:ext cx="0" cy="0"/>
          <a:chOff x="0" y="0"/>
          <a:chExt cx="0" cy="0"/>
        </a:xfrm>
      </p:grpSpPr>
      <p:sp>
        <p:nvSpPr>
          <p:cNvPr id="34" name="Google Shape;34;p7"/>
          <p:cNvSpPr/>
          <p:nvPr/>
        </p:nvSpPr>
        <p:spPr>
          <a:xfrm rot="10800000" flipH="1">
            <a:off x="3276600" y="24"/>
            <a:ext cx="5867400" cy="5143501"/>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5" name="Google Shape;35;p7"/>
          <p:cNvSpPr/>
          <p:nvPr/>
        </p:nvSpPr>
        <p:spPr>
          <a:xfrm rot="-5400000">
            <a:off x="759149" y="2517450"/>
            <a:ext cx="5143501"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6" name="Google Shape;36;p7"/>
          <p:cNvSpPr txBox="1">
            <a:spLocks noGrp="1"/>
          </p:cNvSpPr>
          <p:nvPr>
            <p:ph type="title"/>
          </p:nvPr>
        </p:nvSpPr>
        <p:spPr>
          <a:xfrm>
            <a:off x="226077" y="357800"/>
            <a:ext cx="2808001" cy="9534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37" name="Google Shape;37;p7"/>
          <p:cNvSpPr txBox="1">
            <a:spLocks noGrp="1"/>
          </p:cNvSpPr>
          <p:nvPr>
            <p:ph type="body" idx="1"/>
          </p:nvPr>
        </p:nvSpPr>
        <p:spPr>
          <a:xfrm>
            <a:off x="226075" y="1465799"/>
            <a:ext cx="2808000" cy="3163501"/>
          </a:xfrm>
          <a:prstGeom prst="rect">
            <a:avLst/>
          </a:prstGeom>
          <a:noFill/>
          <a:ln>
            <a:noFill/>
          </a:ln>
        </p:spPr>
        <p:txBody>
          <a:bodyPr spcFirstLastPara="1" wrap="square" lIns="91400" tIns="91400" rIns="91400" bIns="91400" anchor="t" anchorCtr="0">
            <a:noAutofit/>
          </a:bodyPr>
          <a:lstStyle>
            <a:lvl1pPr marL="457200" marR="0" lvl="0" indent="-304800" algn="l" rtl="0">
              <a:lnSpc>
                <a:spcPct val="115000"/>
              </a:lnSpc>
              <a:spcBef>
                <a:spcPts val="0"/>
              </a:spcBef>
              <a:spcAft>
                <a:spcPts val="0"/>
              </a:spcAft>
              <a:buClr>
                <a:srgbClr val="FFFFFF"/>
              </a:buClr>
              <a:buSzPts val="1200"/>
              <a:buFont typeface="Montserrat"/>
              <a:buChar char="●"/>
              <a:defRPr sz="1200" b="0" i="0" u="none" strike="noStrike" cap="none">
                <a:solidFill>
                  <a:srgbClr val="FFFFFF"/>
                </a:solidFill>
                <a:latin typeface="Montserrat"/>
                <a:ea typeface="Montserrat"/>
                <a:cs typeface="Montserrat"/>
                <a:sym typeface="Montserrat"/>
              </a:defRPr>
            </a:lvl1pPr>
            <a:lvl2pPr marL="914400" marR="0" lvl="1" indent="-304800" algn="l" rtl="0">
              <a:lnSpc>
                <a:spcPct val="115000"/>
              </a:lnSpc>
              <a:spcBef>
                <a:spcPts val="0"/>
              </a:spcBef>
              <a:spcAft>
                <a:spcPts val="0"/>
              </a:spcAft>
              <a:buClr>
                <a:srgbClr val="FFFFFF"/>
              </a:buClr>
              <a:buSzPts val="1200"/>
              <a:buFont typeface="Montserrat"/>
              <a:buChar char="○"/>
              <a:defRPr sz="1200" b="0" i="0" u="none" strike="noStrike" cap="none">
                <a:solidFill>
                  <a:srgbClr val="FFFFFF"/>
                </a:solidFill>
                <a:latin typeface="Montserrat"/>
                <a:ea typeface="Montserrat"/>
                <a:cs typeface="Montserrat"/>
                <a:sym typeface="Montserrat"/>
              </a:defRPr>
            </a:lvl2pPr>
            <a:lvl3pPr marL="1371600" marR="0" lvl="2" indent="-304800" algn="l" rtl="0">
              <a:lnSpc>
                <a:spcPct val="115000"/>
              </a:lnSpc>
              <a:spcBef>
                <a:spcPts val="0"/>
              </a:spcBef>
              <a:spcAft>
                <a:spcPts val="0"/>
              </a:spcAft>
              <a:buClr>
                <a:srgbClr val="FFFFFF"/>
              </a:buClr>
              <a:buSzPts val="1200"/>
              <a:buFont typeface="Montserrat"/>
              <a:buChar char="■"/>
              <a:defRPr sz="1200" b="0" i="0" u="none" strike="noStrike" cap="none">
                <a:solidFill>
                  <a:srgbClr val="FFFFFF"/>
                </a:solidFill>
                <a:latin typeface="Montserrat"/>
                <a:ea typeface="Montserrat"/>
                <a:cs typeface="Montserrat"/>
                <a:sym typeface="Montserrat"/>
              </a:defRPr>
            </a:lvl3pPr>
            <a:lvl4pPr marL="1828800" marR="0" lvl="3" indent="-304800" algn="l" rtl="0">
              <a:lnSpc>
                <a:spcPct val="115000"/>
              </a:lnSpc>
              <a:spcBef>
                <a:spcPts val="0"/>
              </a:spcBef>
              <a:spcAft>
                <a:spcPts val="0"/>
              </a:spcAft>
              <a:buClr>
                <a:srgbClr val="FFFFFF"/>
              </a:buClr>
              <a:buSzPts val="1200"/>
              <a:buFont typeface="Montserrat"/>
              <a:buChar char="●"/>
              <a:defRPr sz="1200" b="0" i="0" u="none" strike="noStrike" cap="none">
                <a:solidFill>
                  <a:srgbClr val="FFFFFF"/>
                </a:solidFill>
                <a:latin typeface="Montserrat"/>
                <a:ea typeface="Montserrat"/>
                <a:cs typeface="Montserrat"/>
                <a:sym typeface="Montserrat"/>
              </a:defRPr>
            </a:lvl4pPr>
            <a:lvl5pPr marL="2286000" marR="0" lvl="4" indent="-304800" algn="l" rtl="0">
              <a:lnSpc>
                <a:spcPct val="115000"/>
              </a:lnSpc>
              <a:spcBef>
                <a:spcPts val="0"/>
              </a:spcBef>
              <a:spcAft>
                <a:spcPts val="0"/>
              </a:spcAft>
              <a:buClr>
                <a:srgbClr val="FFFFFF"/>
              </a:buClr>
              <a:buSzPts val="1200"/>
              <a:buFont typeface="Montserrat"/>
              <a:buChar char="○"/>
              <a:defRPr sz="1200" b="0" i="0" u="none" strike="noStrike" cap="none">
                <a:solidFill>
                  <a:srgbClr val="FFFFFF"/>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
        <p:nvSpPr>
          <p:cNvPr id="38" name="Google Shape;38;p7"/>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_POINT">
  <p:cSld name="MAIN_POINT">
    <p:bg>
      <p:bgPr>
        <a:solidFill>
          <a:srgbClr val="002D3C"/>
        </a:solidFill>
        <a:effectLst/>
      </p:bgPr>
    </p:bg>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488249"/>
            <a:ext cx="6227101" cy="4090801"/>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5200"/>
              <a:buFont typeface="Open Sans"/>
              <a:buNone/>
              <a:defRPr sz="5200" b="0" i="0" u="none" strike="noStrike" cap="none">
                <a:solidFill>
                  <a:srgbClr val="FFFFFF"/>
                </a:solidFill>
                <a:latin typeface="Open Sans"/>
                <a:ea typeface="Open Sans"/>
                <a:cs typeface="Open Sans"/>
                <a:sym typeface="Open Sans"/>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41" name="Google Shape;41;p8"/>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1pPr>
            <a:lvl2pPr marL="0" marR="0" lvl="1"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2pPr>
            <a:lvl3pPr marL="0" marR="0" lvl="2"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3pPr>
            <a:lvl4pPr marL="0" marR="0" lvl="3"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4pPr>
            <a:lvl5pPr marL="0" marR="0" lvl="4"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5pPr>
            <a:lvl6pPr marL="0" marR="0" lvl="5"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6pPr>
            <a:lvl7pPr marL="0" marR="0" lvl="6"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7pPr>
            <a:lvl8pPr marL="0" marR="0" lvl="7"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8pPr>
            <a:lvl9pPr marL="0" marR="0" lvl="8"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bg>
      <p:bgPr>
        <a:solidFill>
          <a:srgbClr val="002D3C"/>
        </a:solidFill>
        <a:effectLst/>
      </p:bgPr>
    </p:bg>
    <p:spTree>
      <p:nvGrpSpPr>
        <p:cNvPr id="1" name="Shape 42"/>
        <p:cNvGrpSpPr/>
        <p:nvPr/>
      </p:nvGrpSpPr>
      <p:grpSpPr>
        <a:xfrm>
          <a:off x="0" y="0"/>
          <a:ext cx="0" cy="0"/>
          <a:chOff x="0" y="0"/>
          <a:chExt cx="0" cy="0"/>
        </a:xfrm>
      </p:grpSpPr>
      <p:sp>
        <p:nvSpPr>
          <p:cNvPr id="43" name="Google Shape;43;p9"/>
          <p:cNvSpPr/>
          <p:nvPr/>
        </p:nvSpPr>
        <p:spPr>
          <a:xfrm flipH="1">
            <a:off x="0" y="0"/>
            <a:ext cx="4572000" cy="5143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44" name="Google Shape;44;p9"/>
          <p:cNvSpPr/>
          <p:nvPr/>
        </p:nvSpPr>
        <p:spPr>
          <a:xfrm rot="5400000">
            <a:off x="1946424" y="2517749"/>
            <a:ext cx="5142902"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45" name="Google Shape;45;p9"/>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Autofit/>
          </a:bodyPr>
          <a:lstStyle>
            <a:lvl1pPr marR="0" lvl="0" algn="ctr" rtl="0">
              <a:lnSpc>
                <a:spcPct val="100000"/>
              </a:lnSpc>
              <a:spcBef>
                <a:spcPts val="0"/>
              </a:spcBef>
              <a:spcAft>
                <a:spcPts val="0"/>
              </a:spcAft>
              <a:buClr>
                <a:srgbClr val="424242"/>
              </a:buClr>
              <a:buSzPts val="4200"/>
              <a:buFont typeface="Arial"/>
              <a:buNone/>
              <a:defRPr sz="4200" b="0" i="0" u="none" strike="noStrike" cap="none">
                <a:solidFill>
                  <a:srgbClr val="424242"/>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46" name="Google Shape;46;p9"/>
          <p:cNvSpPr txBox="1">
            <a:spLocks noGrp="1"/>
          </p:cNvSpPr>
          <p:nvPr>
            <p:ph type="body" idx="1"/>
          </p:nvPr>
        </p:nvSpPr>
        <p:spPr>
          <a:xfrm>
            <a:off x="265500" y="2779466"/>
            <a:ext cx="4045200" cy="1235101"/>
          </a:xfrm>
          <a:prstGeom prst="rect">
            <a:avLst/>
          </a:prstGeom>
          <a:noFill/>
          <a:ln>
            <a:noFill/>
          </a:ln>
        </p:spPr>
        <p:txBody>
          <a:bodyPr spcFirstLastPara="1" wrap="square" lIns="91400" tIns="91400" rIns="91400" bIns="91400" anchor="t" anchorCtr="0">
            <a:noAutofit/>
          </a:bodyPr>
          <a:lstStyle>
            <a:lvl1pPr marL="457200" marR="0" lvl="0" indent="-228600" algn="ctr" rtl="0">
              <a:lnSpc>
                <a:spcPct val="100000"/>
              </a:lnSpc>
              <a:spcBef>
                <a:spcPts val="0"/>
              </a:spcBef>
              <a:spcAft>
                <a:spcPts val="0"/>
              </a:spcAft>
              <a:buClr>
                <a:srgbClr val="737373"/>
              </a:buClr>
              <a:buSzPts val="2100"/>
              <a:buFont typeface="Montserrat"/>
              <a:buNone/>
              <a:defRPr sz="2100" b="0" i="0" u="none" strike="noStrike" cap="none">
                <a:solidFill>
                  <a:srgbClr val="737373"/>
                </a:solidFill>
                <a:latin typeface="Montserrat"/>
                <a:ea typeface="Montserrat"/>
                <a:cs typeface="Montserrat"/>
                <a:sym typeface="Montserrat"/>
              </a:defRPr>
            </a:lvl1pPr>
            <a:lvl2pPr marL="914400" marR="0" lvl="1" indent="-228600" algn="ctr" rtl="0">
              <a:lnSpc>
                <a:spcPct val="100000"/>
              </a:lnSpc>
              <a:spcBef>
                <a:spcPts val="0"/>
              </a:spcBef>
              <a:spcAft>
                <a:spcPts val="0"/>
              </a:spcAft>
              <a:buClr>
                <a:srgbClr val="737373"/>
              </a:buClr>
              <a:buSzPts val="2100"/>
              <a:buFont typeface="Montserrat"/>
              <a:buNone/>
              <a:defRPr sz="2100" b="0" i="0" u="none" strike="noStrike" cap="none">
                <a:solidFill>
                  <a:srgbClr val="737373"/>
                </a:solidFill>
                <a:latin typeface="Montserrat"/>
                <a:ea typeface="Montserrat"/>
                <a:cs typeface="Montserrat"/>
                <a:sym typeface="Montserrat"/>
              </a:defRPr>
            </a:lvl2pPr>
            <a:lvl3pPr marL="1371600" marR="0" lvl="2" indent="-228600" algn="ctr" rtl="0">
              <a:lnSpc>
                <a:spcPct val="100000"/>
              </a:lnSpc>
              <a:spcBef>
                <a:spcPts val="0"/>
              </a:spcBef>
              <a:spcAft>
                <a:spcPts val="0"/>
              </a:spcAft>
              <a:buClr>
                <a:srgbClr val="737373"/>
              </a:buClr>
              <a:buSzPts val="2100"/>
              <a:buFont typeface="Montserrat"/>
              <a:buNone/>
              <a:defRPr sz="2100" b="0" i="0" u="none" strike="noStrike" cap="none">
                <a:solidFill>
                  <a:srgbClr val="737373"/>
                </a:solidFill>
                <a:latin typeface="Montserrat"/>
                <a:ea typeface="Montserrat"/>
                <a:cs typeface="Montserrat"/>
                <a:sym typeface="Montserrat"/>
              </a:defRPr>
            </a:lvl3pPr>
            <a:lvl4pPr marL="1828800" marR="0" lvl="3" indent="-228600" algn="ctr" rtl="0">
              <a:lnSpc>
                <a:spcPct val="100000"/>
              </a:lnSpc>
              <a:spcBef>
                <a:spcPts val="0"/>
              </a:spcBef>
              <a:spcAft>
                <a:spcPts val="0"/>
              </a:spcAft>
              <a:buClr>
                <a:srgbClr val="737373"/>
              </a:buClr>
              <a:buSzPts val="2100"/>
              <a:buFont typeface="Montserrat"/>
              <a:buNone/>
              <a:defRPr sz="2100" b="0" i="0" u="none" strike="noStrike" cap="none">
                <a:solidFill>
                  <a:srgbClr val="737373"/>
                </a:solidFill>
                <a:latin typeface="Montserrat"/>
                <a:ea typeface="Montserrat"/>
                <a:cs typeface="Montserrat"/>
                <a:sym typeface="Montserrat"/>
              </a:defRPr>
            </a:lvl4pPr>
            <a:lvl5pPr marL="2286000" marR="0" lvl="4" indent="-228600" algn="ctr" rtl="0">
              <a:lnSpc>
                <a:spcPct val="100000"/>
              </a:lnSpc>
              <a:spcBef>
                <a:spcPts val="0"/>
              </a:spcBef>
              <a:spcAft>
                <a:spcPts val="0"/>
              </a:spcAft>
              <a:buClr>
                <a:srgbClr val="737373"/>
              </a:buClr>
              <a:buSzPts val="2100"/>
              <a:buFont typeface="Montserrat"/>
              <a:buNone/>
              <a:defRPr sz="21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
        <p:nvSpPr>
          <p:cNvPr id="47" name="Google Shape;47;p9"/>
          <p:cNvSpPr txBox="1">
            <a:spLocks noGrp="1"/>
          </p:cNvSpPr>
          <p:nvPr>
            <p:ph type="body" idx="2"/>
          </p:nvPr>
        </p:nvSpPr>
        <p:spPr>
          <a:xfrm>
            <a:off x="4939500" y="724199"/>
            <a:ext cx="3837000" cy="3695101"/>
          </a:xfrm>
          <a:prstGeom prst="rect">
            <a:avLst/>
          </a:prstGeom>
          <a:noFill/>
          <a:ln>
            <a:noFill/>
          </a:ln>
        </p:spPr>
        <p:txBody>
          <a:bodyPr spcFirstLastPara="1" wrap="square" lIns="91400" tIns="91400" rIns="91400" bIns="91400" anchor="ctr"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
        <p:nvSpPr>
          <p:cNvPr id="48" name="Google Shape;48;p9"/>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1pPr>
            <a:lvl2pPr marL="0" marR="0" lvl="1"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2pPr>
            <a:lvl3pPr marL="0" marR="0" lvl="2"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3pPr>
            <a:lvl4pPr marL="0" marR="0" lvl="3"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4pPr>
            <a:lvl5pPr marL="0" marR="0" lvl="4"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5pPr>
            <a:lvl6pPr marL="0" marR="0" lvl="5"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6pPr>
            <a:lvl7pPr marL="0" marR="0" lvl="6"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7pPr>
            <a:lvl8pPr marL="0" marR="0" lvl="7"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8pPr>
            <a:lvl9pPr marL="0" marR="0" lvl="8"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_ONLY">
  <p:cSld name="CAPTION_ONLY">
    <p:bg>
      <p:bgPr>
        <a:solidFill>
          <a:srgbClr val="002D3C"/>
        </a:solidFill>
        <a:effectLst/>
      </p:bgPr>
    </p:bg>
    <p:spTree>
      <p:nvGrpSpPr>
        <p:cNvPr id="1" name="Shape 49"/>
        <p:cNvGrpSpPr/>
        <p:nvPr/>
      </p:nvGrpSpPr>
      <p:grpSpPr>
        <a:xfrm>
          <a:off x="0" y="0"/>
          <a:ext cx="0" cy="0"/>
          <a:chOff x="0" y="0"/>
          <a:chExt cx="0" cy="0"/>
        </a:xfrm>
      </p:grpSpPr>
      <p:sp>
        <p:nvSpPr>
          <p:cNvPr id="50" name="Google Shape;50;p10"/>
          <p:cNvSpPr/>
          <p:nvPr/>
        </p:nvSpPr>
        <p:spPr>
          <a:xfrm rot="10800000" flipH="1">
            <a:off x="0" y="0"/>
            <a:ext cx="9144000" cy="4695901"/>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51" name="Google Shape;51;p10"/>
          <p:cNvSpPr/>
          <p:nvPr/>
        </p:nvSpPr>
        <p:spPr>
          <a:xfrm rot="10800000" flipH="1">
            <a:off x="0" y="4622724"/>
            <a:ext cx="9144000" cy="741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52" name="Google Shape;52;p10"/>
          <p:cNvSpPr txBox="1">
            <a:spLocks noGrp="1"/>
          </p:cNvSpPr>
          <p:nvPr>
            <p:ph type="body" idx="1"/>
          </p:nvPr>
        </p:nvSpPr>
        <p:spPr>
          <a:xfrm>
            <a:off x="57150" y="4696824"/>
            <a:ext cx="8382000" cy="446701"/>
          </a:xfrm>
          <a:prstGeom prst="rect">
            <a:avLst/>
          </a:prstGeom>
          <a:noFill/>
          <a:ln>
            <a:noFill/>
          </a:ln>
        </p:spPr>
        <p:txBody>
          <a:bodyPr spcFirstLastPara="1" wrap="square" lIns="91400" tIns="91400" rIns="91400" bIns="91400" anchor="ctr" anchorCtr="0">
            <a:noAutofit/>
          </a:bodyPr>
          <a:lstStyle>
            <a:lvl1pPr marL="457200" marR="0" lvl="0" indent="-228600" algn="l" rtl="0">
              <a:lnSpc>
                <a:spcPct val="100000"/>
              </a:lnSpc>
              <a:spcBef>
                <a:spcPts val="0"/>
              </a:spcBef>
              <a:spcAft>
                <a:spcPts val="0"/>
              </a:spcAft>
              <a:buClr>
                <a:srgbClr val="FFFFFF"/>
              </a:buClr>
              <a:buSzPts val="1200"/>
              <a:buFont typeface="Montserrat"/>
              <a:buNone/>
              <a:defRPr sz="1200" b="0" i="0" u="none" strike="noStrike" cap="none">
                <a:solidFill>
                  <a:srgbClr val="FFFFFF"/>
                </a:solidFill>
                <a:latin typeface="Montserrat"/>
                <a:ea typeface="Montserrat"/>
                <a:cs typeface="Montserrat"/>
                <a:sym typeface="Montserrat"/>
              </a:defRPr>
            </a:lvl1pPr>
          </a:lstStyle>
          <a:p>
            <a:endParaRPr/>
          </a:p>
        </p:txBody>
      </p:sp>
      <p:sp>
        <p:nvSpPr>
          <p:cNvPr id="53" name="Google Shape;53;p10"/>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1pPr>
            <a:lvl2pPr marL="0" marR="0" lvl="1"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2pPr>
            <a:lvl3pPr marL="0" marR="0" lvl="2"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3pPr>
            <a:lvl4pPr marL="0" marR="0" lvl="3"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4pPr>
            <a:lvl5pPr marL="0" marR="0" lvl="4"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5pPr>
            <a:lvl6pPr marL="0" marR="0" lvl="5"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6pPr>
            <a:lvl7pPr marL="0" marR="0" lvl="6"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7pPr>
            <a:lvl8pPr marL="0" marR="0" lvl="7"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8pPr>
            <a:lvl9pPr marL="0" marR="0" lvl="8" indent="0" algn="r" rtl="0">
              <a:lnSpc>
                <a:spcPct val="100000"/>
              </a:lnSpc>
              <a:spcBef>
                <a:spcPts val="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475499" y="1258525"/>
            <a:ext cx="8222101" cy="1963500"/>
          </a:xfrm>
          <a:prstGeom prst="rect">
            <a:avLst/>
          </a:prstGeom>
          <a:noFill/>
          <a:ln>
            <a:noFill/>
          </a:ln>
        </p:spPr>
        <p:txBody>
          <a:bodyPr spcFirstLastPara="1" wrap="square" lIns="91400" tIns="91400" rIns="91400" bIns="91400" anchor="b" anchorCtr="0">
            <a:noAutofit/>
          </a:bodyPr>
          <a:lstStyle>
            <a:lvl1pPr marR="0" lvl="0" algn="ctr" rtl="0">
              <a:lnSpc>
                <a:spcPct val="100000"/>
              </a:lnSpc>
              <a:spcBef>
                <a:spcPts val="0"/>
              </a:spcBef>
              <a:spcAft>
                <a:spcPts val="0"/>
              </a:spcAft>
              <a:buClr>
                <a:srgbClr val="424242"/>
              </a:buClr>
              <a:buSzPts val="12000"/>
              <a:buFont typeface="Arial"/>
              <a:buNone/>
              <a:defRPr sz="12000" b="0" i="0" u="none" strike="noStrike" cap="none">
                <a:solidFill>
                  <a:srgbClr val="424242"/>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56" name="Google Shape;56;p11"/>
          <p:cNvSpPr txBox="1">
            <a:spLocks noGrp="1"/>
          </p:cNvSpPr>
          <p:nvPr>
            <p:ph type="body" idx="1"/>
          </p:nvPr>
        </p:nvSpPr>
        <p:spPr>
          <a:xfrm>
            <a:off x="475499" y="3304625"/>
            <a:ext cx="8222101" cy="1300800"/>
          </a:xfrm>
          <a:prstGeom prst="rect">
            <a:avLst/>
          </a:prstGeom>
          <a:noFill/>
          <a:ln>
            <a:noFill/>
          </a:ln>
        </p:spPr>
        <p:txBody>
          <a:bodyPr spcFirstLastPara="1" wrap="square" lIns="91400" tIns="91400" rIns="91400" bIns="91400" anchor="t" anchorCtr="0">
            <a:noAutofit/>
          </a:bodyPr>
          <a:lstStyle>
            <a:lvl1pPr marL="457200" marR="0" lvl="0" indent="-342900" algn="ctr"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ctr"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ctr"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ctr"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ctr"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heme" Target="../theme/theme3.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165240" y="88200"/>
            <a:ext cx="8804880" cy="453600"/>
          </a:xfrm>
          <a:prstGeom prst="rect">
            <a:avLst/>
          </a:prstGeom>
          <a:noFill/>
          <a:ln w="12600">
            <a:noFill/>
          </a:ln>
        </p:spPr>
        <p:txBody>
          <a:bodyPr lIns="45720" rIns="45720" anchor="ctr">
            <a:normAutofit/>
          </a:bodyPr>
          <a:lstStyle/>
          <a:p>
            <a:pPr>
              <a:lnSpc>
                <a:spcPct val="90000"/>
              </a:lnSpc>
              <a:buNone/>
              <a:tabLst>
                <a:tab pos="0" algn="l"/>
              </a:tabLst>
            </a:pPr>
            <a:r>
              <a:rPr lang="en-US" sz="2100" b="1" strike="noStrike" spc="-1">
                <a:solidFill>
                  <a:srgbClr val="C80000"/>
                </a:solidFill>
                <a:latin typeface="微软雅黑"/>
                <a:ea typeface="微软雅黑"/>
              </a:rPr>
              <a:t>Title Text</a:t>
            </a:r>
            <a:endParaRPr lang="en-US" sz="2100" b="0" strike="noStrike" spc="-1">
              <a:solidFill>
                <a:srgbClr val="002D3C"/>
              </a:solidFill>
              <a:latin typeface="Arial"/>
            </a:endParaRPr>
          </a:p>
        </p:txBody>
      </p:sp>
      <p:sp>
        <p:nvSpPr>
          <p:cNvPr id="125" name="PlaceHolder 2"/>
          <p:cNvSpPr>
            <a:spLocks noGrp="1"/>
          </p:cNvSpPr>
          <p:nvPr>
            <p:ph type="body"/>
          </p:nvPr>
        </p:nvSpPr>
        <p:spPr>
          <a:xfrm>
            <a:off x="165240" y="596160"/>
            <a:ext cx="8804880" cy="4167000"/>
          </a:xfrm>
          <a:prstGeom prst="rect">
            <a:avLst/>
          </a:prstGeom>
          <a:noFill/>
          <a:ln w="12600">
            <a:noFill/>
          </a:ln>
        </p:spPr>
        <p:txBody>
          <a:bodyPr lIns="45720" rIns="45720" anchor="t">
            <a:normAutofit/>
          </a:bodyPr>
          <a:lstStyle/>
          <a:p>
            <a:pPr marL="171360" indent="-171360">
              <a:lnSpc>
                <a:spcPct val="100000"/>
              </a:lnSpc>
              <a:spcBef>
                <a:spcPts val="700"/>
              </a:spcBef>
              <a:buClr>
                <a:srgbClr val="737373"/>
              </a:buClr>
              <a:buFont typeface="Arial"/>
              <a:buChar char="•"/>
            </a:pPr>
            <a:r>
              <a:rPr lang="en-US" sz="1500" b="1" strike="noStrike" spc="-1">
                <a:solidFill>
                  <a:srgbClr val="404040"/>
                </a:solidFill>
                <a:latin typeface="微软雅黑"/>
                <a:ea typeface="微软雅黑"/>
              </a:rPr>
              <a:t>Body Level One</a:t>
            </a:r>
            <a:endParaRPr lang="en-US" sz="1500" b="0" strike="noStrike" spc="-1">
              <a:solidFill>
                <a:srgbClr val="737373"/>
              </a:solidFill>
              <a:latin typeface="Montserrat"/>
            </a:endParaRPr>
          </a:p>
          <a:p>
            <a:pPr marL="540720" lvl="1" indent="-198000">
              <a:lnSpc>
                <a:spcPct val="100000"/>
              </a:lnSpc>
              <a:spcBef>
                <a:spcPts val="700"/>
              </a:spcBef>
              <a:buClr>
                <a:srgbClr val="737373"/>
              </a:buClr>
              <a:buFont typeface="Arial"/>
              <a:buChar char="•"/>
            </a:pPr>
            <a:r>
              <a:rPr lang="en-US" sz="1500" b="1" strike="noStrike" spc="-1">
                <a:solidFill>
                  <a:srgbClr val="404040"/>
                </a:solidFill>
                <a:latin typeface="微软雅黑"/>
                <a:ea typeface="微软雅黑"/>
              </a:rPr>
              <a:t>Body Level Two</a:t>
            </a:r>
            <a:endParaRPr lang="en-US" sz="1500" b="0" strike="noStrike" spc="-1">
              <a:solidFill>
                <a:srgbClr val="737373"/>
              </a:solidFill>
              <a:latin typeface="Montserrat"/>
            </a:endParaRPr>
          </a:p>
          <a:p>
            <a:pPr marL="942840" lvl="2" indent="-257040">
              <a:lnSpc>
                <a:spcPct val="100000"/>
              </a:lnSpc>
              <a:spcBef>
                <a:spcPts val="700"/>
              </a:spcBef>
              <a:buClr>
                <a:srgbClr val="737373"/>
              </a:buClr>
              <a:buFont typeface="Arial"/>
              <a:buChar char="•"/>
            </a:pPr>
            <a:r>
              <a:rPr lang="en-US" sz="1500" b="1" strike="noStrike" spc="-1">
                <a:solidFill>
                  <a:srgbClr val="404040"/>
                </a:solidFill>
                <a:latin typeface="微软雅黑"/>
                <a:ea typeface="微软雅黑"/>
              </a:rPr>
              <a:t>Body Level Three</a:t>
            </a:r>
            <a:endParaRPr lang="en-US" sz="1500" b="0" strike="noStrike" spc="-1">
              <a:solidFill>
                <a:srgbClr val="737373"/>
              </a:solidFill>
              <a:latin typeface="Montserrat"/>
            </a:endParaRPr>
          </a:p>
          <a:p>
            <a:pPr marL="1243080" lvl="3" indent="-214200">
              <a:lnSpc>
                <a:spcPct val="100000"/>
              </a:lnSpc>
              <a:spcBef>
                <a:spcPts val="700"/>
              </a:spcBef>
              <a:buClr>
                <a:srgbClr val="737373"/>
              </a:buClr>
              <a:buFont typeface="Arial"/>
              <a:buChar char="•"/>
            </a:pPr>
            <a:r>
              <a:rPr lang="en-US" sz="1500" b="1" strike="noStrike" spc="-1">
                <a:solidFill>
                  <a:srgbClr val="404040"/>
                </a:solidFill>
                <a:latin typeface="微软雅黑"/>
                <a:ea typeface="微软雅黑"/>
              </a:rPr>
              <a:t>Body Level Four</a:t>
            </a:r>
            <a:endParaRPr lang="en-US" sz="1500" b="0" strike="noStrike" spc="-1">
              <a:solidFill>
                <a:srgbClr val="737373"/>
              </a:solidFill>
              <a:latin typeface="Montserrat"/>
            </a:endParaRPr>
          </a:p>
          <a:p>
            <a:pPr marL="1585800" lvl="4" indent="-214200">
              <a:lnSpc>
                <a:spcPct val="100000"/>
              </a:lnSpc>
              <a:spcBef>
                <a:spcPts val="700"/>
              </a:spcBef>
              <a:buClr>
                <a:srgbClr val="737373"/>
              </a:buClr>
              <a:buFont typeface="Arial"/>
              <a:buChar char="•"/>
            </a:pPr>
            <a:r>
              <a:rPr lang="en-US" sz="1500" b="1" strike="noStrike" spc="-1">
                <a:solidFill>
                  <a:srgbClr val="404040"/>
                </a:solidFill>
                <a:latin typeface="微软雅黑"/>
                <a:ea typeface="微软雅黑"/>
              </a:rPr>
              <a:t>Body Level Five</a:t>
            </a:r>
            <a:endParaRPr lang="en-US" sz="1500" b="0" strike="noStrike" spc="-1">
              <a:solidFill>
                <a:srgbClr val="737373"/>
              </a:solidFill>
              <a:latin typeface="Montserrat"/>
            </a:endParaRPr>
          </a:p>
        </p:txBody>
      </p:sp>
      <p:sp>
        <p:nvSpPr>
          <p:cNvPr id="126" name="PlaceHolder 3"/>
          <p:cNvSpPr>
            <a:spLocks noGrp="1"/>
          </p:cNvSpPr>
          <p:nvPr>
            <p:ph type="sldNum" idx="4"/>
          </p:nvPr>
        </p:nvSpPr>
        <p:spPr>
          <a:xfrm>
            <a:off x="8739360" y="4853880"/>
            <a:ext cx="230760" cy="214200"/>
          </a:xfrm>
          <a:prstGeom prst="rect">
            <a:avLst/>
          </a:prstGeom>
          <a:noFill/>
          <a:ln w="12600">
            <a:noFill/>
          </a:ln>
        </p:spPr>
        <p:txBody>
          <a:bodyPr lIns="45720" rIns="45720" anchor="ctr">
            <a:noAutofit/>
          </a:bodyPr>
          <a:lstStyle>
            <a:lvl1pPr algn="r">
              <a:lnSpc>
                <a:spcPct val="100000"/>
              </a:lnSpc>
              <a:buNone/>
              <a:tabLst>
                <a:tab pos="0" algn="l"/>
              </a:tabLst>
              <a:defRPr lang="en-US" sz="900" b="1" strike="noStrike" spc="-1">
                <a:solidFill>
                  <a:srgbClr val="888888"/>
                </a:solidFill>
                <a:latin typeface="Arial"/>
                <a:ea typeface="Arial"/>
              </a:defRPr>
            </a:lvl1pPr>
          </a:lstStyle>
          <a:p>
            <a:pPr algn="r">
              <a:lnSpc>
                <a:spcPct val="100000"/>
              </a:lnSpc>
              <a:buNone/>
              <a:tabLst>
                <a:tab pos="0" algn="l"/>
              </a:tabLst>
            </a:pPr>
            <a:fld id="{D035EF50-6B8E-48E1-99C7-84169A5361F2}" type="slidenum">
              <a:rPr lang="en-US" sz="900" b="1" strike="noStrike" spc="-1">
                <a:solidFill>
                  <a:srgbClr val="888888"/>
                </a:solidFill>
                <a:latin typeface="Arial"/>
                <a:ea typeface="Arial"/>
              </a:rPr>
              <a:t>‹#›</a:t>
            </a:fld>
            <a:endParaRPr lang="en-US" sz="900" b="0" strike="noStrike" spc="-1">
              <a:latin typeface="Times New Roman"/>
            </a:endParaRPr>
          </a:p>
        </p:txBody>
      </p:sp>
    </p:spTree>
    <p:extLst>
      <p:ext uri="{BB962C8B-B14F-4D97-AF65-F5344CB8AC3E}">
        <p14:creationId xmlns:p14="http://schemas.microsoft.com/office/powerpoint/2010/main" val="32300718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9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65327" y="78771"/>
            <a:ext cx="8805182" cy="45403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165327" y="596070"/>
            <a:ext cx="8805182" cy="416478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3028950" y="4824948"/>
            <a:ext cx="3086100" cy="273844"/>
          </a:xfrm>
          <a:prstGeom prst="rect">
            <a:avLst/>
          </a:prstGeom>
        </p:spPr>
        <p:txBody>
          <a:bodyPr vert="horz" lIns="91440" tIns="45720" rIns="91440" bIns="45720" rtlCol="0" anchor="ctr"/>
          <a:lstStyle>
            <a:lvl1pPr algn="ctr">
              <a:defRPr sz="900" b="1">
                <a:solidFill>
                  <a:schemeClr val="tx1">
                    <a:tint val="75000"/>
                  </a:schemeClr>
                </a:solidFill>
              </a:defRPr>
            </a:lvl1pPr>
          </a:lstStyle>
          <a:p>
            <a:r>
              <a:rPr lang="en-US" altLang="zh-CN" dirty="0"/>
              <a:t>Huawei Confidential</a:t>
            </a:r>
            <a:endParaRPr lang="zh-CN" altLang="en-US" dirty="0"/>
          </a:p>
        </p:txBody>
      </p:sp>
      <p:sp>
        <p:nvSpPr>
          <p:cNvPr id="6" name="灯片编号占位符 5"/>
          <p:cNvSpPr>
            <a:spLocks noGrp="1"/>
          </p:cNvSpPr>
          <p:nvPr>
            <p:ph type="sldNum" sz="quarter" idx="4"/>
          </p:nvPr>
        </p:nvSpPr>
        <p:spPr>
          <a:xfrm>
            <a:off x="6913109" y="4824947"/>
            <a:ext cx="2057400" cy="273844"/>
          </a:xfrm>
          <a:prstGeom prst="rect">
            <a:avLst/>
          </a:prstGeom>
        </p:spPr>
        <p:txBody>
          <a:bodyPr vert="horz" lIns="91440" tIns="45720" rIns="91440" bIns="45720" rtlCol="0" anchor="ctr"/>
          <a:lstStyle>
            <a:lvl1pPr algn="r">
              <a:defRPr sz="900" b="1">
                <a:solidFill>
                  <a:schemeClr val="tx1">
                    <a:tint val="75000"/>
                  </a:schemeClr>
                </a:solidFill>
              </a:defRPr>
            </a:lvl1pPr>
          </a:lstStyle>
          <a:p>
            <a:fld id="{1556039E-4AEB-4857-9B52-3AA84F1D9755}" type="slidenum">
              <a:rPr lang="zh-CN" altLang="en-US" smtClean="0"/>
              <a:pPr/>
              <a:t>‹#›</a:t>
            </a:fld>
            <a:endParaRPr lang="zh-CN" altLang="en-US" dirty="0"/>
          </a:p>
        </p:txBody>
      </p:sp>
    </p:spTree>
    <p:extLst>
      <p:ext uri="{BB962C8B-B14F-4D97-AF65-F5344CB8AC3E}">
        <p14:creationId xmlns:p14="http://schemas.microsoft.com/office/powerpoint/2010/main" val="355369570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hf hdr="0" dt="0"/>
  <p:txStyles>
    <p:titleStyle>
      <a:lvl1pPr algn="l" defTabSz="685800" rtl="0" eaLnBrk="1" latinLnBrk="0" hangingPunct="1">
        <a:lnSpc>
          <a:spcPct val="90000"/>
        </a:lnSpc>
        <a:spcBef>
          <a:spcPct val="0"/>
        </a:spcBef>
        <a:buNone/>
        <a:defRPr sz="2100" b="1" kern="1200">
          <a:solidFill>
            <a:srgbClr val="C80000"/>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15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35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2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05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05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tatracker.ietf.org/doc/draft-mendes-rtgwg-rosa-use-cases/" TargetMode="External"/><Relationship Id="rId2" Type="http://schemas.openxmlformats.org/officeDocument/2006/relationships/notesSlide" Target="../notesSlides/notesSlide1.xml"/><Relationship Id="rId1" Type="http://schemas.openxmlformats.org/officeDocument/2006/relationships/slideLayout" Target="../slideLayouts/slideLayout25.xml"/><Relationship Id="rId5" Type="http://schemas.openxmlformats.org/officeDocument/2006/relationships/hyperlink" Target="https://datatracker.ietf.org/doc/html/draft-trossen-rtgwg-rosa-arch" TargetMode="External"/><Relationship Id="rId4" Type="http://schemas.openxmlformats.org/officeDocument/2006/relationships/hyperlink" Target="https://datatracker.ietf.org/doc/draft-contreras-rtgwg-rosa-gaar/"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meet.google.com/snd-tjsg-frj" TargetMode="External"/><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a:xfrm>
            <a:off x="356697" y="1542571"/>
            <a:ext cx="8596637" cy="1877627"/>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sz="2800" b="1" kern="1200">
                <a:solidFill>
                  <a:srgbClr val="C80000"/>
                </a:solidFill>
                <a:latin typeface="微软雅黑" panose="020B0503020204020204" pitchFamily="34" charset="-122"/>
                <a:ea typeface="微软雅黑" panose="020B0503020204020204" pitchFamily="34" charset="-122"/>
                <a:cs typeface="+mj-cs"/>
              </a:defRPr>
            </a:lvl1pPr>
          </a:lstStyle>
          <a:p>
            <a:pPr defTabSz="685800">
              <a:lnSpc>
                <a:spcPct val="150000"/>
              </a:lnSpc>
              <a:buClrTx/>
            </a:pPr>
            <a:r>
              <a:rPr lang="en-US" altLang="zh-CN" sz="2400" dirty="0" err="1">
                <a:solidFill>
                  <a:prstClr val="black">
                    <a:lumMod val="75000"/>
                    <a:lumOff val="25000"/>
                  </a:prstClr>
                </a:solidFill>
              </a:rPr>
              <a:t>Sidemeeting</a:t>
            </a:r>
            <a:r>
              <a:rPr lang="en-US" altLang="zh-CN" sz="2400" dirty="0">
                <a:solidFill>
                  <a:prstClr val="black">
                    <a:lumMod val="75000"/>
                    <a:lumOff val="25000"/>
                  </a:prstClr>
                </a:solidFill>
              </a:rPr>
              <a:t>: </a:t>
            </a:r>
          </a:p>
          <a:p>
            <a:pPr defTabSz="685800">
              <a:lnSpc>
                <a:spcPct val="150000"/>
              </a:lnSpc>
              <a:buClrTx/>
            </a:pPr>
            <a:r>
              <a:rPr lang="en-US" altLang="zh-CN" sz="2400" i="1" dirty="0">
                <a:solidFill>
                  <a:prstClr val="black">
                    <a:lumMod val="75000"/>
                    <a:lumOff val="25000"/>
                  </a:prstClr>
                </a:solidFill>
              </a:rPr>
              <a:t>Routing on Service Addresses </a:t>
            </a:r>
            <a:r>
              <a:rPr lang="en-US" altLang="zh-CN" sz="2400" dirty="0">
                <a:solidFill>
                  <a:prstClr val="black">
                    <a:lumMod val="75000"/>
                    <a:lumOff val="25000"/>
                  </a:prstClr>
                </a:solidFill>
              </a:rPr>
              <a:t>(ROSA): What, Why, Whereto?</a:t>
            </a:r>
          </a:p>
          <a:p>
            <a:pPr defTabSz="685800">
              <a:lnSpc>
                <a:spcPct val="150000"/>
              </a:lnSpc>
              <a:buClrTx/>
            </a:pPr>
            <a:endParaRPr lang="en-US" altLang="zh-CN" sz="1800" dirty="0">
              <a:solidFill>
                <a:prstClr val="black">
                  <a:lumMod val="75000"/>
                  <a:lumOff val="25000"/>
                </a:prstClr>
              </a:solidFill>
              <a:latin typeface="Calibri" panose="020F0502020204030204"/>
            </a:endParaRPr>
          </a:p>
          <a:p>
            <a:pPr defTabSz="685800">
              <a:lnSpc>
                <a:spcPct val="150000"/>
              </a:lnSpc>
              <a:buClrTx/>
            </a:pPr>
            <a:r>
              <a:rPr lang="en-US" altLang="zh-CN" sz="1500" dirty="0">
                <a:solidFill>
                  <a:prstClr val="black">
                    <a:lumMod val="75000"/>
                    <a:lumOff val="25000"/>
                  </a:prstClr>
                </a:solidFill>
                <a:latin typeface="Calibri" panose="020F0502020204030204"/>
              </a:rPr>
              <a:t>Moderator: </a:t>
            </a:r>
            <a:r>
              <a:rPr lang="en-US" altLang="zh-CN" sz="1500" u="sng" dirty="0">
                <a:solidFill>
                  <a:prstClr val="black">
                    <a:lumMod val="75000"/>
                    <a:lumOff val="25000"/>
                  </a:prstClr>
                </a:solidFill>
                <a:latin typeface="Calibri" panose="020F0502020204030204"/>
              </a:rPr>
              <a:t>Luigi Iannone</a:t>
            </a:r>
            <a:r>
              <a:rPr lang="en-US" altLang="zh-CN" sz="1500" dirty="0">
                <a:solidFill>
                  <a:prstClr val="black">
                    <a:lumMod val="75000"/>
                    <a:lumOff val="25000"/>
                  </a:prstClr>
                </a:solidFill>
                <a:latin typeface="Calibri" panose="020F0502020204030204"/>
              </a:rPr>
              <a:t> (Huawei)</a:t>
            </a:r>
          </a:p>
          <a:p>
            <a:pPr defTabSz="685800">
              <a:lnSpc>
                <a:spcPct val="150000"/>
              </a:lnSpc>
              <a:buClrTx/>
            </a:pPr>
            <a:r>
              <a:rPr lang="en-US" altLang="zh-CN" sz="1500" dirty="0">
                <a:solidFill>
                  <a:prstClr val="black">
                    <a:lumMod val="75000"/>
                    <a:lumOff val="25000"/>
                  </a:prstClr>
                </a:solidFill>
                <a:latin typeface="Calibri" panose="020F0502020204030204"/>
              </a:rPr>
              <a:t>Organized by: Dirk Trossen (Huawei), Luis Contreras (Telefonica), J. Finkhaeuser (</a:t>
            </a:r>
            <a:r>
              <a:rPr lang="en-US" altLang="zh-CN" sz="1500" dirty="0" err="1">
                <a:solidFill>
                  <a:prstClr val="black">
                    <a:lumMod val="75000"/>
                    <a:lumOff val="25000"/>
                  </a:prstClr>
                </a:solidFill>
                <a:latin typeface="Calibri" panose="020F0502020204030204"/>
              </a:rPr>
              <a:t>Interpeer</a:t>
            </a:r>
            <a:r>
              <a:rPr lang="en-US" altLang="zh-CN" sz="1500" dirty="0">
                <a:solidFill>
                  <a:prstClr val="black">
                    <a:lumMod val="75000"/>
                    <a:lumOff val="25000"/>
                  </a:prstClr>
                </a:solidFill>
                <a:latin typeface="Calibri" panose="020F0502020204030204"/>
              </a:rPr>
              <a:t>), P. Mendes (Airbus)</a:t>
            </a:r>
            <a:endParaRPr lang="zh-CN" altLang="en-US" sz="1500" dirty="0">
              <a:solidFill>
                <a:prstClr val="black">
                  <a:lumMod val="75000"/>
                  <a:lumOff val="25000"/>
                </a:prstClr>
              </a:solidFill>
              <a:latin typeface="Calibri" panose="020F0502020204030204"/>
            </a:endParaRPr>
          </a:p>
        </p:txBody>
      </p:sp>
      <p:sp>
        <p:nvSpPr>
          <p:cNvPr id="15" name="文本框 14"/>
          <p:cNvSpPr txBox="1"/>
          <p:nvPr/>
        </p:nvSpPr>
        <p:spPr>
          <a:xfrm>
            <a:off x="356697" y="3788911"/>
            <a:ext cx="2412125" cy="273216"/>
          </a:xfrm>
          <a:prstGeom prst="rect">
            <a:avLst/>
          </a:prstGeom>
          <a:noFill/>
        </p:spPr>
        <p:txBody>
          <a:bodyPr wrap="square" rtlCol="0">
            <a:spAutoFit/>
          </a:bodyPr>
          <a:lstStyle/>
          <a:p>
            <a:pPr defTabSz="685800">
              <a:lnSpc>
                <a:spcPts val="1500"/>
              </a:lnSpc>
              <a:buClrTx/>
            </a:pPr>
            <a:r>
              <a:rPr lang="en-US" altLang="zh-CN" sz="1200" b="1" kern="1200" dirty="0">
                <a:solidFill>
                  <a:prstClr val="black">
                    <a:lumMod val="75000"/>
                    <a:lumOff val="25000"/>
                  </a:prstClr>
                </a:solidFill>
                <a:latin typeface="微软雅黑" panose="020B0503020204020204" pitchFamily="34" charset="-122"/>
                <a:ea typeface="微软雅黑" panose="020B0503020204020204" pitchFamily="34" charset="-122"/>
                <a:cs typeface="+mn-cs"/>
              </a:rPr>
              <a:t>24.07.2023</a:t>
            </a:r>
          </a:p>
        </p:txBody>
      </p:sp>
      <p:sp>
        <p:nvSpPr>
          <p:cNvPr id="16" name="文本框 15"/>
          <p:cNvSpPr txBox="1"/>
          <p:nvPr/>
        </p:nvSpPr>
        <p:spPr>
          <a:xfrm>
            <a:off x="356696" y="702951"/>
            <a:ext cx="5293688" cy="284693"/>
          </a:xfrm>
          <a:prstGeom prst="rect">
            <a:avLst/>
          </a:prstGeom>
          <a:noFill/>
        </p:spPr>
        <p:txBody>
          <a:bodyPr wrap="square" rtlCol="0">
            <a:spAutoFit/>
          </a:bodyPr>
          <a:lstStyle/>
          <a:p>
            <a:pPr defTabSz="685800">
              <a:lnSpc>
                <a:spcPts val="1500"/>
              </a:lnSpc>
              <a:buClrTx/>
            </a:pPr>
            <a:r>
              <a:rPr lang="en-US" altLang="zh-CN" sz="1350" b="1" kern="1200" dirty="0">
                <a:solidFill>
                  <a:prstClr val="black">
                    <a:lumMod val="75000"/>
                    <a:lumOff val="25000"/>
                  </a:prstClr>
                </a:solidFill>
                <a:latin typeface="Calibri" panose="020F0502020204030204"/>
                <a:ea typeface="宋体" panose="02010600030101010101" pitchFamily="2" charset="-122"/>
                <a:cs typeface="+mn-cs"/>
              </a:rPr>
              <a:t>IETF117 – ROSA side meeting</a:t>
            </a:r>
            <a:endParaRPr lang="zh-CN" altLang="en-US" sz="900" b="1" kern="1200" dirty="0">
              <a:solidFill>
                <a:prstClr val="black">
                  <a:lumMod val="75000"/>
                  <a:lumOff val="25000"/>
                </a:prstClr>
              </a:solidFill>
              <a:latin typeface="微软雅黑" panose="020B0503020204020204" pitchFamily="34" charset="-122"/>
              <a:ea typeface="微软雅黑" panose="020B0503020204020204" pitchFamily="34" charset="-122"/>
              <a:cs typeface="+mn-cs"/>
            </a:endParaRPr>
          </a:p>
        </p:txBody>
      </p:sp>
      <p:sp>
        <p:nvSpPr>
          <p:cNvPr id="17" name="文本框 16"/>
          <p:cNvSpPr txBox="1"/>
          <p:nvPr/>
        </p:nvSpPr>
        <p:spPr>
          <a:xfrm>
            <a:off x="356697" y="900250"/>
            <a:ext cx="6472783" cy="644215"/>
          </a:xfrm>
          <a:prstGeom prst="rect">
            <a:avLst/>
          </a:prstGeom>
          <a:noFill/>
        </p:spPr>
        <p:txBody>
          <a:bodyPr wrap="square" rtlCol="0">
            <a:spAutoFit/>
          </a:bodyPr>
          <a:lstStyle/>
          <a:p>
            <a:pPr defTabSz="685800">
              <a:lnSpc>
                <a:spcPts val="1500"/>
              </a:lnSpc>
              <a:buClrTx/>
            </a:pPr>
            <a:r>
              <a:rPr lang="en-US" altLang="zh-CN" sz="750" b="1" kern="1200" dirty="0">
                <a:solidFill>
                  <a:prstClr val="black">
                    <a:lumMod val="75000"/>
                    <a:lumOff val="25000"/>
                  </a:prstClr>
                </a:solidFill>
                <a:latin typeface="微软雅黑" panose="020B0503020204020204" pitchFamily="34" charset="-122"/>
                <a:ea typeface="微软雅黑" panose="020B0503020204020204" pitchFamily="34" charset="-122"/>
                <a:cs typeface="+mn-cs"/>
                <a:hlinkClick r:id="rId3"/>
              </a:rPr>
              <a:t>https://datatracker.ietf.org/doc/draft-mendes-rtgwg-rosa-use-cases/</a:t>
            </a:r>
            <a:r>
              <a:rPr lang="en-US" altLang="zh-CN" sz="750" b="1" kern="1200" dirty="0">
                <a:solidFill>
                  <a:prstClr val="black">
                    <a:lumMod val="75000"/>
                    <a:lumOff val="25000"/>
                  </a:prstClr>
                </a:solidFill>
                <a:latin typeface="微软雅黑" panose="020B0503020204020204" pitchFamily="34" charset="-122"/>
                <a:ea typeface="微软雅黑" panose="020B0503020204020204" pitchFamily="34" charset="-122"/>
                <a:cs typeface="+mn-cs"/>
              </a:rPr>
              <a:t> </a:t>
            </a:r>
          </a:p>
          <a:p>
            <a:pPr defTabSz="685800">
              <a:lnSpc>
                <a:spcPts val="1500"/>
              </a:lnSpc>
              <a:buClrTx/>
            </a:pPr>
            <a:r>
              <a:rPr lang="en-US" altLang="zh-CN" sz="750" b="1" kern="1200" dirty="0">
                <a:solidFill>
                  <a:prstClr val="black">
                    <a:lumMod val="75000"/>
                    <a:lumOff val="25000"/>
                  </a:prstClr>
                </a:solidFill>
                <a:latin typeface="微软雅黑" panose="020B0503020204020204" pitchFamily="34" charset="-122"/>
                <a:ea typeface="微软雅黑" panose="020B0503020204020204" pitchFamily="34" charset="-122"/>
                <a:cs typeface="+mn-cs"/>
                <a:hlinkClick r:id="rId4"/>
              </a:rPr>
              <a:t>https://datatracker.ietf.org/doc/draft-contreras-rtgwg-rosa-gaar/</a:t>
            </a:r>
            <a:r>
              <a:rPr lang="en-US" altLang="zh-CN" sz="750" b="1" kern="1200" dirty="0">
                <a:solidFill>
                  <a:prstClr val="black">
                    <a:lumMod val="75000"/>
                    <a:lumOff val="25000"/>
                  </a:prstClr>
                </a:solidFill>
                <a:latin typeface="微软雅黑" panose="020B0503020204020204" pitchFamily="34" charset="-122"/>
                <a:ea typeface="微软雅黑" panose="020B0503020204020204" pitchFamily="34" charset="-122"/>
                <a:cs typeface="+mn-cs"/>
              </a:rPr>
              <a:t> </a:t>
            </a:r>
          </a:p>
          <a:p>
            <a:pPr defTabSz="685800">
              <a:lnSpc>
                <a:spcPts val="1500"/>
              </a:lnSpc>
              <a:buClrTx/>
            </a:pPr>
            <a:r>
              <a:rPr lang="en-US" altLang="zh-CN" sz="750" b="1" kern="1200" dirty="0">
                <a:solidFill>
                  <a:prstClr val="black">
                    <a:lumMod val="75000"/>
                    <a:lumOff val="25000"/>
                  </a:prstClr>
                </a:solidFill>
                <a:latin typeface="微软雅黑" panose="020B0503020204020204" pitchFamily="34" charset="-122"/>
                <a:ea typeface="微软雅黑" panose="020B0503020204020204" pitchFamily="34" charset="-122"/>
                <a:cs typeface="+mn-cs"/>
                <a:hlinkClick r:id="rId5"/>
              </a:rPr>
              <a:t>https://datatracker.ietf.org/doc/html/draft-trossen-rtgwg-rosa-arch</a:t>
            </a:r>
            <a:r>
              <a:rPr lang="en-US" altLang="zh-CN" sz="750" b="1" kern="1200" dirty="0">
                <a:solidFill>
                  <a:prstClr val="black">
                    <a:lumMod val="75000"/>
                    <a:lumOff val="25000"/>
                  </a:prstClr>
                </a:solidFill>
                <a:latin typeface="微软雅黑" panose="020B0503020204020204" pitchFamily="34" charset="-122"/>
                <a:ea typeface="微软雅黑" panose="020B0503020204020204" pitchFamily="34" charset="-122"/>
                <a:cs typeface="+mn-cs"/>
              </a:rPr>
              <a:t> </a:t>
            </a:r>
            <a:endParaRPr lang="zh-CN" altLang="en-US" sz="750" b="1" kern="1200" dirty="0">
              <a:solidFill>
                <a:prstClr val="black">
                  <a:lumMod val="75000"/>
                  <a:lumOff val="25000"/>
                </a:prstClr>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186085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C0AE5E-1714-3CA6-63A3-6ED48B15BCF2}"/>
              </a:ext>
            </a:extLst>
          </p:cNvPr>
          <p:cNvSpPr/>
          <p:nvPr/>
        </p:nvSpPr>
        <p:spPr>
          <a:xfrm>
            <a:off x="90616" y="2571750"/>
            <a:ext cx="8879893" cy="209086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FR"/>
          </a:p>
        </p:txBody>
      </p:sp>
      <p:sp>
        <p:nvSpPr>
          <p:cNvPr id="4" name="Content Placeholder 3"/>
          <p:cNvSpPr>
            <a:spLocks noGrp="1"/>
          </p:cNvSpPr>
          <p:nvPr>
            <p:ph idx="1"/>
          </p:nvPr>
        </p:nvSpPr>
        <p:spPr>
          <a:xfrm>
            <a:off x="165326" y="980695"/>
            <a:ext cx="8573521" cy="3843560"/>
          </a:xfrm>
        </p:spPr>
        <p:txBody>
          <a:bodyPr>
            <a:normAutofit lnSpcReduction="10000"/>
          </a:bodyPr>
          <a:lstStyle/>
          <a:p>
            <a:pPr marL="351235" indent="-342900">
              <a:buFont typeface="+mj-lt"/>
              <a:buAutoNum type="arabicPeriod"/>
            </a:pPr>
            <a:r>
              <a:rPr lang="en-GB" b="0" dirty="0">
                <a:solidFill>
                  <a:schemeClr val="bg2">
                    <a:lumMod val="40000"/>
                    <a:lumOff val="60000"/>
                  </a:schemeClr>
                </a:solidFill>
                <a:latin typeface="Arial" panose="020B0604020202020204" pitchFamily="34" charset="0"/>
                <a:cs typeface="Arial" panose="020B0604020202020204" pitchFamily="34" charset="0"/>
              </a:rPr>
              <a:t>Provide </a:t>
            </a:r>
            <a:r>
              <a:rPr lang="en-GB" dirty="0">
                <a:solidFill>
                  <a:schemeClr val="bg2">
                    <a:lumMod val="40000"/>
                    <a:lumOff val="60000"/>
                  </a:schemeClr>
                </a:solidFill>
                <a:latin typeface="Arial" panose="020B0604020202020204" pitchFamily="34" charset="0"/>
                <a:cs typeface="Arial" panose="020B0604020202020204" pitchFamily="34" charset="0"/>
              </a:rPr>
              <a:t>more insights </a:t>
            </a:r>
            <a:r>
              <a:rPr lang="en-GB" b="0" dirty="0">
                <a:solidFill>
                  <a:schemeClr val="bg2">
                    <a:lumMod val="40000"/>
                    <a:lumOff val="60000"/>
                  </a:schemeClr>
                </a:solidFill>
                <a:latin typeface="Arial" panose="020B0604020202020204" pitchFamily="34" charset="0"/>
                <a:cs typeface="Arial" panose="020B0604020202020204" pitchFamily="34" charset="0"/>
              </a:rPr>
              <a:t>into ROSA to wider community of interest</a:t>
            </a:r>
          </a:p>
          <a:p>
            <a:pPr marL="694135" lvl="1" indent="-342900"/>
            <a:r>
              <a:rPr lang="en-GB" b="0" dirty="0">
                <a:solidFill>
                  <a:schemeClr val="bg2">
                    <a:lumMod val="40000"/>
                    <a:lumOff val="60000"/>
                  </a:schemeClr>
                </a:solidFill>
                <a:latin typeface="Arial" panose="020B0604020202020204" pitchFamily="34" charset="0"/>
                <a:cs typeface="Arial" panose="020B0604020202020204" pitchFamily="34" charset="0"/>
              </a:rPr>
              <a:t>Use cases</a:t>
            </a:r>
          </a:p>
          <a:p>
            <a:pPr marL="694135" lvl="1" indent="-342900"/>
            <a:r>
              <a:rPr lang="en-GB" b="0" dirty="0">
                <a:solidFill>
                  <a:schemeClr val="bg2">
                    <a:lumMod val="40000"/>
                    <a:lumOff val="60000"/>
                  </a:schemeClr>
                </a:solidFill>
                <a:latin typeface="Arial" panose="020B0604020202020204" pitchFamily="34" charset="0"/>
                <a:cs typeface="Arial" panose="020B0604020202020204" pitchFamily="34" charset="0"/>
              </a:rPr>
              <a:t>Problem statement</a:t>
            </a:r>
          </a:p>
          <a:p>
            <a:pPr marL="694135" lvl="1" indent="-342900"/>
            <a:r>
              <a:rPr lang="en-GB" b="0" dirty="0">
                <a:solidFill>
                  <a:schemeClr val="bg2">
                    <a:lumMod val="40000"/>
                    <a:lumOff val="60000"/>
                  </a:schemeClr>
                </a:solidFill>
                <a:latin typeface="Arial" panose="020B0604020202020204" pitchFamily="34" charset="0"/>
                <a:cs typeface="Arial" panose="020B0604020202020204" pitchFamily="34" charset="0"/>
              </a:rPr>
              <a:t>Gaps to existing technologies</a:t>
            </a:r>
          </a:p>
          <a:p>
            <a:pPr marL="694135" lvl="1" indent="-342900"/>
            <a:r>
              <a:rPr lang="en-GB" b="0" dirty="0">
                <a:solidFill>
                  <a:schemeClr val="bg2">
                    <a:lumMod val="40000"/>
                    <a:lumOff val="60000"/>
                  </a:schemeClr>
                </a:solidFill>
                <a:latin typeface="Arial" panose="020B0604020202020204" pitchFamily="34" charset="0"/>
                <a:cs typeface="Arial" panose="020B0604020202020204" pitchFamily="34" charset="0"/>
              </a:rPr>
              <a:t>Requirements for a possible solution to our problem</a:t>
            </a:r>
          </a:p>
          <a:p>
            <a:pPr marL="694135" lvl="1" indent="-342900"/>
            <a:r>
              <a:rPr lang="en-GB" b="0" dirty="0">
                <a:solidFill>
                  <a:schemeClr val="bg2">
                    <a:lumMod val="40000"/>
                    <a:lumOff val="60000"/>
                  </a:schemeClr>
                </a:solidFill>
                <a:latin typeface="Arial" panose="020B0604020202020204" pitchFamily="34" charset="0"/>
                <a:cs typeface="Arial" panose="020B0604020202020204" pitchFamily="34" charset="0"/>
              </a:rPr>
              <a:t>Arch and possible solution hints</a:t>
            </a:r>
          </a:p>
          <a:p>
            <a:pPr marL="351235" indent="-342900">
              <a:buFont typeface="+mj-lt"/>
              <a:buAutoNum type="arabicPeriod"/>
            </a:pPr>
            <a:endParaRPr lang="en-GB" b="0" dirty="0">
              <a:latin typeface="Arial" panose="020B0604020202020204" pitchFamily="34" charset="0"/>
              <a:cs typeface="Arial" panose="020B0604020202020204" pitchFamily="34" charset="0"/>
            </a:endParaRPr>
          </a:p>
          <a:p>
            <a:pPr marL="351235" indent="-342900">
              <a:buFont typeface="+mj-lt"/>
              <a:buAutoNum type="arabicPeriod"/>
            </a:pPr>
            <a:r>
              <a:rPr lang="en-GB" b="1" dirty="0">
                <a:latin typeface="Arial" panose="020B0604020202020204" pitchFamily="34" charset="0"/>
                <a:cs typeface="Arial" panose="020B0604020202020204" pitchFamily="34" charset="0"/>
              </a:rPr>
              <a:t>Discussion on how to move forward, answering key questions</a:t>
            </a:r>
          </a:p>
          <a:p>
            <a:pPr marL="694135" lvl="1" indent="-342900"/>
            <a:r>
              <a:rPr lang="en-GB" b="1" dirty="0">
                <a:latin typeface="Arial" panose="020B0604020202020204" pitchFamily="34" charset="0"/>
                <a:cs typeface="Arial" panose="020B0604020202020204" pitchFamily="34" charset="0"/>
              </a:rPr>
              <a:t>Is the problem well formulated?</a:t>
            </a:r>
          </a:p>
          <a:p>
            <a:pPr marL="694135" lvl="1" indent="-342900"/>
            <a:r>
              <a:rPr lang="en-GB" b="1" dirty="0">
                <a:latin typeface="Arial" panose="020B0604020202020204" pitchFamily="34" charset="0"/>
                <a:cs typeface="Arial" panose="020B0604020202020204" pitchFamily="34" charset="0"/>
              </a:rPr>
              <a:t>Is the problem relevant?</a:t>
            </a:r>
          </a:p>
          <a:p>
            <a:pPr marL="694135" lvl="1" indent="-342900"/>
            <a:r>
              <a:rPr lang="en-GB" b="1" dirty="0">
                <a:latin typeface="Arial" panose="020B0604020202020204" pitchFamily="34" charset="0"/>
                <a:cs typeface="Arial" panose="020B0604020202020204" pitchFamily="34" charset="0"/>
              </a:rPr>
              <a:t>Do gaps in existing technologies warrant work to close them?</a:t>
            </a:r>
          </a:p>
          <a:p>
            <a:pPr marL="694135" lvl="1" indent="-342900"/>
            <a:r>
              <a:rPr lang="en-GB" b="1" dirty="0">
                <a:latin typeface="Arial" panose="020B0604020202020204" pitchFamily="34" charset="0"/>
                <a:cs typeface="Arial" panose="020B0604020202020204" pitchFamily="34" charset="0"/>
              </a:rPr>
              <a:t>What are ways/approaches to moving forward?</a:t>
            </a:r>
          </a:p>
          <a:p>
            <a:pPr marL="294085" indent="-285750"/>
            <a:endParaRPr lang="en-GB" b="1" dirty="0">
              <a:latin typeface="Arial" panose="020B0604020202020204" pitchFamily="34" charset="0"/>
              <a:cs typeface="Arial" panose="020B0604020202020204" pitchFamily="34" charset="0"/>
            </a:endParaRPr>
          </a:p>
          <a:p>
            <a:pPr marL="8335" indent="0" algn="ctr">
              <a:buNone/>
            </a:pPr>
            <a:r>
              <a:rPr lang="en-GB" b="1" dirty="0">
                <a:latin typeface="Arial" panose="020B0604020202020204" pitchFamily="34" charset="0"/>
                <a:cs typeface="Arial" panose="020B0604020202020204" pitchFamily="34" charset="0"/>
              </a:rPr>
              <a:t>Most importantly, we want to hear from you! Discussion is important, so please step forward!</a:t>
            </a:r>
          </a:p>
          <a:p>
            <a:pPr marL="351235" indent="-342900">
              <a:buFont typeface="+mj-lt"/>
              <a:buAutoNum type="arabicPeriod"/>
            </a:pPr>
            <a:endParaRPr lang="en-GB" b="1" dirty="0">
              <a:latin typeface="Arial" panose="020B0604020202020204" pitchFamily="34" charset="0"/>
              <a:cs typeface="Arial" panose="020B0604020202020204" pitchFamily="34" charset="0"/>
            </a:endParaRPr>
          </a:p>
          <a:p>
            <a:pPr marL="351235" indent="-342900">
              <a:buFont typeface="+mj-lt"/>
              <a:buAutoNum type="arabicPeriod"/>
            </a:pPr>
            <a:endParaRPr lang="en-US" b="0" dirty="0">
              <a:latin typeface="Arial" panose="020B0604020202020204" pitchFamily="34" charset="0"/>
              <a:cs typeface="Arial" panose="020B0604020202020204" pitchFamily="34" charset="0"/>
            </a:endParaRPr>
          </a:p>
        </p:txBody>
      </p:sp>
      <p:sp>
        <p:nvSpPr>
          <p:cNvPr id="2" name="标题 1"/>
          <p:cNvSpPr>
            <a:spLocks noGrp="1"/>
          </p:cNvSpPr>
          <p:nvPr>
            <p:ph type="title"/>
          </p:nvPr>
        </p:nvSpPr>
        <p:spPr>
          <a:xfrm>
            <a:off x="165327" y="307454"/>
            <a:ext cx="8805182" cy="454035"/>
          </a:xfrm>
        </p:spPr>
        <p:txBody>
          <a:bodyPr>
            <a:normAutofit/>
          </a:bodyPr>
          <a:lstStyle/>
          <a:p>
            <a:r>
              <a:rPr lang="en-US" altLang="zh-CN" b="1" dirty="0">
                <a:solidFill>
                  <a:srgbClr val="C00000"/>
                </a:solidFill>
              </a:rPr>
              <a:t>Goal for Meeting Today</a:t>
            </a:r>
            <a:endParaRPr lang="zh-CN" altLang="en-US" b="1" dirty="0">
              <a:solidFill>
                <a:srgbClr val="C00000"/>
              </a:solidFill>
            </a:endParaRPr>
          </a:p>
        </p:txBody>
      </p:sp>
      <p:sp>
        <p:nvSpPr>
          <p:cNvPr id="5" name="灯片编号占位符 4"/>
          <p:cNvSpPr>
            <a:spLocks noGrp="1"/>
          </p:cNvSpPr>
          <p:nvPr>
            <p:ph type="sldNum" sz="quarter" idx="12"/>
          </p:nvPr>
        </p:nvSpPr>
        <p:spPr/>
        <p:txBody>
          <a:bodyPr/>
          <a:lstStyle/>
          <a:p>
            <a:fld id="{58F0DF12-7358-42AF-9D69-5AE0A19CED27}" type="slidenum">
              <a:rPr lang="zh-CN" altLang="en-US" smtClean="0"/>
              <a:pPr/>
              <a:t>10</a:t>
            </a:fld>
            <a:endParaRPr lang="zh-CN" altLang="en-US" dirty="0"/>
          </a:p>
        </p:txBody>
      </p:sp>
      <p:sp>
        <p:nvSpPr>
          <p:cNvPr id="6" name="内容占位符 2"/>
          <p:cNvSpPr txBox="1">
            <a:spLocks/>
          </p:cNvSpPr>
          <p:nvPr/>
        </p:nvSpPr>
        <p:spPr>
          <a:xfrm>
            <a:off x="4567917" y="596069"/>
            <a:ext cx="4170930" cy="4228186"/>
          </a:xfrm>
          <a:prstGeom prst="rect">
            <a:avLst/>
          </a:prstGeom>
        </p:spPr>
        <p:txBody>
          <a:bodyPr vert="horz" lIns="68580" tIns="34290" rIns="68580" bIns="3429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1500" dirty="0"/>
          </a:p>
        </p:txBody>
      </p:sp>
    </p:spTree>
    <p:extLst>
      <p:ext uri="{BB962C8B-B14F-4D97-AF65-F5344CB8AC3E}">
        <p14:creationId xmlns:p14="http://schemas.microsoft.com/office/powerpoint/2010/main" val="1668131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437A9C-6EDC-53EE-C718-3CFD69098BCD}"/>
              </a:ext>
            </a:extLst>
          </p:cNvPr>
          <p:cNvSpPr>
            <a:spLocks noGrp="1"/>
          </p:cNvSpPr>
          <p:nvPr>
            <p:ph type="title"/>
          </p:nvPr>
        </p:nvSpPr>
        <p:spPr/>
        <p:txBody>
          <a:bodyPr/>
          <a:lstStyle/>
          <a:p>
            <a:endParaRPr lang="en-FR" sz="2400" dirty="0">
              <a:solidFill>
                <a:srgbClr val="C00000"/>
              </a:solidFill>
            </a:endParaRPr>
          </a:p>
        </p:txBody>
      </p:sp>
      <p:sp>
        <p:nvSpPr>
          <p:cNvPr id="5" name="TextBox 4">
            <a:extLst>
              <a:ext uri="{FF2B5EF4-FFF2-40B4-BE49-F238E27FC236}">
                <a16:creationId xmlns:a16="http://schemas.microsoft.com/office/drawing/2014/main" id="{00BE9611-E014-203C-5C38-137E66C99C3A}"/>
              </a:ext>
            </a:extLst>
          </p:cNvPr>
          <p:cNvSpPr txBox="1"/>
          <p:nvPr/>
        </p:nvSpPr>
        <p:spPr>
          <a:xfrm>
            <a:off x="165240" y="636814"/>
            <a:ext cx="8804880" cy="1323439"/>
          </a:xfrm>
          <a:prstGeom prst="rect">
            <a:avLst/>
          </a:prstGeom>
          <a:noFill/>
        </p:spPr>
        <p:txBody>
          <a:bodyPr wrap="square" rtlCol="0">
            <a:spAutoFit/>
          </a:bodyPr>
          <a:lstStyle/>
          <a:p>
            <a:pPr marL="342900" lvl="1" indent="-342900">
              <a:buFont typeface="Arial" panose="020B0604020202020204" pitchFamily="34" charset="0"/>
              <a:buChar char="•"/>
            </a:pPr>
            <a:endParaRPr lang="en-FR" sz="2000" dirty="0"/>
          </a:p>
          <a:p>
            <a:pPr marL="342900" indent="-342900">
              <a:buFont typeface="Arial" panose="020B0604020202020204" pitchFamily="34" charset="0"/>
              <a:buChar char="•"/>
            </a:pPr>
            <a:endParaRPr lang="en-FR" sz="2000" dirty="0"/>
          </a:p>
          <a:p>
            <a:pPr marL="342900" indent="-342900">
              <a:buFont typeface="Arial" panose="020B0604020202020204" pitchFamily="34" charset="0"/>
              <a:buChar char="•"/>
            </a:pPr>
            <a:r>
              <a:rPr lang="en-FR" sz="2000" dirty="0"/>
              <a:t>Keep going with the discussion!</a:t>
            </a:r>
          </a:p>
          <a:p>
            <a:pPr marL="342900" indent="-342900">
              <a:buFont typeface="Arial" panose="020B0604020202020204" pitchFamily="34" charset="0"/>
              <a:buChar char="•"/>
            </a:pPr>
            <a:endParaRPr lang="en-FR" sz="2000" dirty="0"/>
          </a:p>
        </p:txBody>
      </p:sp>
      <p:sp>
        <p:nvSpPr>
          <p:cNvPr id="2" name="TextBox 1">
            <a:extLst>
              <a:ext uri="{FF2B5EF4-FFF2-40B4-BE49-F238E27FC236}">
                <a16:creationId xmlns:a16="http://schemas.microsoft.com/office/drawing/2014/main" id="{A61BDFCF-7DC2-45FB-BE37-3B3AEFB4478A}"/>
              </a:ext>
            </a:extLst>
          </p:cNvPr>
          <p:cNvSpPr txBox="1"/>
          <p:nvPr/>
        </p:nvSpPr>
        <p:spPr>
          <a:xfrm>
            <a:off x="5282045" y="2908977"/>
            <a:ext cx="3861955" cy="523220"/>
          </a:xfrm>
          <a:prstGeom prst="rect">
            <a:avLst/>
          </a:prstGeom>
          <a:noFill/>
        </p:spPr>
        <p:txBody>
          <a:bodyPr wrap="none" rtlCol="0">
            <a:spAutoFit/>
          </a:bodyPr>
          <a:lstStyle/>
          <a:p>
            <a:r>
              <a:rPr lang="en-FR" sz="2800" b="1" dirty="0"/>
              <a:t>Thanks for attending!</a:t>
            </a:r>
          </a:p>
        </p:txBody>
      </p:sp>
      <p:pic>
        <p:nvPicPr>
          <p:cNvPr id="1026" name="Picture 2" descr="thank you Icon - Free PNG &amp; SVG 854669 - Noun Project">
            <a:extLst>
              <a:ext uri="{FF2B5EF4-FFF2-40B4-BE49-F238E27FC236}">
                <a16:creationId xmlns:a16="http://schemas.microsoft.com/office/drawing/2014/main" id="{2AF47B22-1D1E-5974-F9F4-C467682334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7579" y="315000"/>
            <a:ext cx="2367177" cy="2367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060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Well</a:t>
            </a:r>
            <a:endParaRPr sz="2400" b="0" i="0" u="none" strike="noStrike" cap="none">
              <a:solidFill>
                <a:schemeClr val="lt1"/>
              </a:solidFill>
              <a:latin typeface="Open Sans"/>
              <a:ea typeface="Open Sans"/>
              <a:cs typeface="Open Sans"/>
              <a:sym typeface="Open Sans"/>
            </a:endParaRPr>
          </a:p>
        </p:txBody>
      </p:sp>
      <p:sp>
        <p:nvSpPr>
          <p:cNvPr id="110" name="Google Shape;110;p19"/>
          <p:cNvSpPr txBox="1">
            <a:spLocks noGrp="1"/>
          </p:cNvSpPr>
          <p:nvPr>
            <p:ph type="body" idx="4294967295"/>
          </p:nvPr>
        </p:nvSpPr>
        <p:spPr>
          <a:xfrm>
            <a:off x="295790" y="1081628"/>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dirty="0">
                <a:solidFill>
                  <a:srgbClr val="434343"/>
                </a:solidFill>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dirty="0">
              <a:solidFill>
                <a:srgbClr val="434343"/>
              </a:solidFill>
            </a:endParaRPr>
          </a:p>
          <a:p>
            <a:pPr marL="0" lvl="0" indent="0" algn="l" rtl="0">
              <a:lnSpc>
                <a:spcPct val="115000"/>
              </a:lnSpc>
              <a:spcBef>
                <a:spcPts val="600"/>
              </a:spcBef>
              <a:spcAft>
                <a:spcPts val="0"/>
              </a:spcAft>
              <a:buSzPts val="1800"/>
              <a:buNone/>
            </a:pPr>
            <a:r>
              <a:rPr lang="en-US" sz="1000" dirty="0">
                <a:solidFill>
                  <a:srgbClr val="434343"/>
                </a:solidFill>
              </a:rPr>
              <a:t>As a reminder:</a:t>
            </a:r>
            <a:endParaRPr sz="1000" dirty="0">
              <a:solidFill>
                <a:srgbClr val="434343"/>
              </a:solidFill>
            </a:endParaRPr>
          </a:p>
          <a:p>
            <a:pPr marL="457200" lvl="0" indent="-292100" algn="l" rtl="0">
              <a:lnSpc>
                <a:spcPct val="115000"/>
              </a:lnSpc>
              <a:spcBef>
                <a:spcPts val="600"/>
              </a:spcBef>
              <a:spcAft>
                <a:spcPts val="0"/>
              </a:spcAft>
              <a:buClr>
                <a:srgbClr val="434343"/>
              </a:buClr>
              <a:buSzPts val="1000"/>
              <a:buChar char="●"/>
            </a:pPr>
            <a:r>
              <a:rPr lang="en-US" sz="1000" dirty="0">
                <a:solidFill>
                  <a:srgbClr val="434343"/>
                </a:solidFill>
              </a:rPr>
              <a:t>By participating in the IETF, you agree to follow IETF processes and policies.</a:t>
            </a:r>
            <a:endParaRPr sz="1000" dirty="0">
              <a:solidFill>
                <a:srgbClr val="434343"/>
              </a:solidFill>
            </a:endParaRPr>
          </a:p>
          <a:p>
            <a:pPr marL="457200" lvl="0" indent="-292100" algn="l" rtl="0">
              <a:lnSpc>
                <a:spcPct val="115000"/>
              </a:lnSpc>
              <a:spcBef>
                <a:spcPts val="200"/>
              </a:spcBef>
              <a:spcAft>
                <a:spcPts val="0"/>
              </a:spcAft>
              <a:buClr>
                <a:srgbClr val="434343"/>
              </a:buClr>
              <a:buSzPts val="1000"/>
              <a:buChar char="●"/>
            </a:pPr>
            <a:r>
              <a:rPr lang="en-US" sz="1000" dirty="0">
                <a:solidFill>
                  <a:srgbClr val="434343"/>
                </a:solidFill>
              </a:rPr>
              <a:t>If you are aware that any IETF contribution is covered by patents or patent applications that are owned or controlled by you or your sponsor, you must disclose that fact, or not participate in the discussion.</a:t>
            </a:r>
            <a:endParaRPr sz="1000" dirty="0">
              <a:solidFill>
                <a:srgbClr val="434343"/>
              </a:solidFill>
            </a:endParaRPr>
          </a:p>
          <a:p>
            <a:pPr marL="457200" lvl="0" indent="-292100" algn="l" rtl="0">
              <a:lnSpc>
                <a:spcPct val="115000"/>
              </a:lnSpc>
              <a:spcBef>
                <a:spcPts val="200"/>
              </a:spcBef>
              <a:spcAft>
                <a:spcPts val="0"/>
              </a:spcAft>
              <a:buClr>
                <a:srgbClr val="434343"/>
              </a:buClr>
              <a:buSzPts val="1000"/>
              <a:buChar char="●"/>
            </a:pPr>
            <a:r>
              <a:rPr lang="en-US" sz="1000" dirty="0">
                <a:solidFill>
                  <a:srgbClr val="434343"/>
                </a:solidFill>
              </a:rPr>
              <a:t>As a participant in or attendee to any IETF activity you acknowledge that written, audio, video, and photographic records of meetings may be made public.</a:t>
            </a:r>
            <a:endParaRPr sz="1000" dirty="0">
              <a:solidFill>
                <a:srgbClr val="434343"/>
              </a:solidFill>
            </a:endParaRPr>
          </a:p>
          <a:p>
            <a:pPr marL="457200" lvl="0" indent="-292100" algn="l" rtl="0">
              <a:lnSpc>
                <a:spcPct val="115000"/>
              </a:lnSpc>
              <a:spcBef>
                <a:spcPts val="200"/>
              </a:spcBef>
              <a:spcAft>
                <a:spcPts val="0"/>
              </a:spcAft>
              <a:buClr>
                <a:srgbClr val="434343"/>
              </a:buClr>
              <a:buSzPts val="1000"/>
              <a:buChar char="●"/>
            </a:pPr>
            <a:r>
              <a:rPr lang="en-US" sz="1000" dirty="0">
                <a:solidFill>
                  <a:srgbClr val="434343"/>
                </a:solidFill>
              </a:rPr>
              <a:t>Personal information that you provide to IETF will be handled in accordance with the IETF Privacy Statement.</a:t>
            </a:r>
            <a:endParaRPr sz="1000" dirty="0">
              <a:solidFill>
                <a:srgbClr val="434343"/>
              </a:solidFill>
            </a:endParaRPr>
          </a:p>
          <a:p>
            <a:pPr marL="457200" lvl="0" indent="-292100" algn="l" rtl="0">
              <a:lnSpc>
                <a:spcPct val="115000"/>
              </a:lnSpc>
              <a:spcBef>
                <a:spcPts val="200"/>
              </a:spcBef>
              <a:spcAft>
                <a:spcPts val="0"/>
              </a:spcAft>
              <a:buClr>
                <a:srgbClr val="434343"/>
              </a:buClr>
              <a:buSzPts val="1000"/>
              <a:buChar char="●"/>
            </a:pPr>
            <a:r>
              <a:rPr lang="en-US" sz="1000" dirty="0">
                <a:solidFill>
                  <a:srgbClr val="434343"/>
                </a:solidFill>
              </a:rPr>
              <a:t>As a participant or attendee, you agree to work respectfully with other participants; please contact the </a:t>
            </a:r>
            <a:r>
              <a:rPr lang="en-US" sz="1000" dirty="0" err="1">
                <a:solidFill>
                  <a:srgbClr val="434343"/>
                </a:solidFill>
              </a:rPr>
              <a:t>ombudsteam</a:t>
            </a:r>
            <a:r>
              <a:rPr lang="en-US" sz="1000" dirty="0">
                <a:solidFill>
                  <a:srgbClr val="434343"/>
                </a:solidFill>
              </a:rPr>
              <a:t> (</a:t>
            </a:r>
            <a:r>
              <a:rPr lang="en-US" sz="1000" dirty="0">
                <a:solidFill>
                  <a:schemeClr val="hlink"/>
                </a:solidFill>
                <a:uFill>
                  <a:noFill/>
                </a:uFill>
                <a:hlinkClick r:id="rId3"/>
              </a:rPr>
              <a:t>https://www.ietf.org/contact/ombudsteam/</a:t>
            </a:r>
            <a:r>
              <a:rPr lang="en-US" sz="1000" dirty="0">
                <a:solidFill>
                  <a:srgbClr val="434343"/>
                </a:solidFill>
              </a:rPr>
              <a:t>) if you have questions or concerns about this.</a:t>
            </a:r>
            <a:endParaRPr sz="1000" dirty="0">
              <a:solidFill>
                <a:srgbClr val="434343"/>
              </a:solidFill>
            </a:endParaRPr>
          </a:p>
          <a:p>
            <a:pPr marL="0" lvl="0" indent="0" algn="l" rtl="0">
              <a:lnSpc>
                <a:spcPct val="100000"/>
              </a:lnSpc>
              <a:spcBef>
                <a:spcPts val="200"/>
              </a:spcBef>
              <a:spcAft>
                <a:spcPts val="0"/>
              </a:spcAft>
              <a:buSzPts val="1800"/>
              <a:buNone/>
            </a:pPr>
            <a:br>
              <a:rPr lang="en-US" sz="1000" dirty="0">
                <a:solidFill>
                  <a:srgbClr val="434343"/>
                </a:solidFill>
              </a:rPr>
            </a:br>
            <a:r>
              <a:rPr lang="en-US" sz="1000" dirty="0">
                <a:solidFill>
                  <a:srgbClr val="434343"/>
                </a:solidFill>
              </a:rPr>
              <a:t>Definitive information is in the documents listed below and other IETF BCPs. For advice, please talk to WG chairs or ADs:</a:t>
            </a:r>
            <a:endParaRPr sz="1000" dirty="0">
              <a:solidFill>
                <a:srgbClr val="434343"/>
              </a:solidFill>
            </a:endParaRPr>
          </a:p>
          <a:p>
            <a:pPr marL="457200" lvl="0" indent="-292100" algn="l" rtl="0">
              <a:lnSpc>
                <a:spcPct val="115000"/>
              </a:lnSpc>
              <a:spcBef>
                <a:spcPts val="600"/>
              </a:spcBef>
              <a:spcAft>
                <a:spcPts val="0"/>
              </a:spcAft>
              <a:buClr>
                <a:srgbClr val="434343"/>
              </a:buClr>
              <a:buSzPts val="1000"/>
              <a:buChar char="●"/>
            </a:pPr>
            <a:r>
              <a:rPr lang="en-US" sz="1000" dirty="0">
                <a:solidFill>
                  <a:schemeClr val="hlink"/>
                </a:solidFill>
                <a:uFill>
                  <a:noFill/>
                </a:uFill>
                <a:hlinkClick r:id="rId4"/>
              </a:rPr>
              <a:t>BCP 9</a:t>
            </a:r>
            <a:r>
              <a:rPr lang="en-US" sz="1000" dirty="0">
                <a:solidFill>
                  <a:srgbClr val="434343"/>
                </a:solidFill>
              </a:rPr>
              <a:t> (Internet Standards Process)</a:t>
            </a:r>
            <a:endParaRPr sz="1000" dirty="0">
              <a:solidFill>
                <a:srgbClr val="434343"/>
              </a:solidFill>
            </a:endParaRPr>
          </a:p>
          <a:p>
            <a:pPr marL="457200" lvl="0" indent="-292100" algn="l" rtl="0">
              <a:lnSpc>
                <a:spcPct val="115000"/>
              </a:lnSpc>
              <a:spcBef>
                <a:spcPts val="0"/>
              </a:spcBef>
              <a:spcAft>
                <a:spcPts val="0"/>
              </a:spcAft>
              <a:buClr>
                <a:srgbClr val="434343"/>
              </a:buClr>
              <a:buSzPts val="1000"/>
              <a:buChar char="●"/>
            </a:pPr>
            <a:r>
              <a:rPr lang="en-US" sz="1000" dirty="0">
                <a:solidFill>
                  <a:schemeClr val="hlink"/>
                </a:solidFill>
                <a:uFill>
                  <a:noFill/>
                </a:uFill>
                <a:hlinkClick r:id="rId5"/>
              </a:rPr>
              <a:t>BCP 25</a:t>
            </a:r>
            <a:r>
              <a:rPr lang="en-US" sz="1000" dirty="0">
                <a:solidFill>
                  <a:srgbClr val="434343"/>
                </a:solidFill>
              </a:rPr>
              <a:t> (Working Group processes)</a:t>
            </a:r>
            <a:endParaRPr sz="1000" dirty="0">
              <a:solidFill>
                <a:srgbClr val="434343"/>
              </a:solidFill>
            </a:endParaRPr>
          </a:p>
          <a:p>
            <a:pPr marL="457200" lvl="0" indent="-292100" algn="l" rtl="0">
              <a:lnSpc>
                <a:spcPct val="115000"/>
              </a:lnSpc>
              <a:spcBef>
                <a:spcPts val="0"/>
              </a:spcBef>
              <a:spcAft>
                <a:spcPts val="0"/>
              </a:spcAft>
              <a:buClr>
                <a:srgbClr val="434343"/>
              </a:buClr>
              <a:buSzPts val="1000"/>
              <a:buChar char="●"/>
            </a:pPr>
            <a:r>
              <a:rPr lang="en-US" sz="1000" dirty="0">
                <a:solidFill>
                  <a:schemeClr val="hlink"/>
                </a:solidFill>
                <a:uFill>
                  <a:noFill/>
                </a:uFill>
                <a:hlinkClick r:id="rId5"/>
              </a:rPr>
              <a:t>BCP 25</a:t>
            </a:r>
            <a:r>
              <a:rPr lang="en-US" sz="1000" dirty="0">
                <a:solidFill>
                  <a:srgbClr val="434343"/>
                </a:solidFill>
              </a:rPr>
              <a:t> (Anti-Harassment Procedures) </a:t>
            </a:r>
            <a:endParaRPr sz="1000" dirty="0">
              <a:solidFill>
                <a:srgbClr val="434343"/>
              </a:solidFill>
            </a:endParaRPr>
          </a:p>
          <a:p>
            <a:pPr marL="457200" lvl="0" indent="-292100" algn="l" rtl="0">
              <a:lnSpc>
                <a:spcPct val="115000"/>
              </a:lnSpc>
              <a:spcBef>
                <a:spcPts val="0"/>
              </a:spcBef>
              <a:spcAft>
                <a:spcPts val="0"/>
              </a:spcAft>
              <a:buClr>
                <a:srgbClr val="434343"/>
              </a:buClr>
              <a:buSzPts val="1000"/>
              <a:buChar char="●"/>
            </a:pPr>
            <a:r>
              <a:rPr lang="en-US" sz="1000" dirty="0">
                <a:solidFill>
                  <a:schemeClr val="hlink"/>
                </a:solidFill>
                <a:uFill>
                  <a:noFill/>
                </a:uFill>
                <a:hlinkClick r:id="rId6"/>
              </a:rPr>
              <a:t>BCP 54</a:t>
            </a:r>
            <a:r>
              <a:rPr lang="en-US" sz="1000" dirty="0">
                <a:solidFill>
                  <a:srgbClr val="434343"/>
                </a:solidFill>
              </a:rPr>
              <a:t> (Code of Conduct)</a:t>
            </a:r>
            <a:endParaRPr sz="1000" dirty="0">
              <a:solidFill>
                <a:srgbClr val="434343"/>
              </a:solidFill>
            </a:endParaRPr>
          </a:p>
          <a:p>
            <a:pPr marL="457200" lvl="0" indent="-292100" algn="l" rtl="0">
              <a:lnSpc>
                <a:spcPct val="115000"/>
              </a:lnSpc>
              <a:spcBef>
                <a:spcPts val="0"/>
              </a:spcBef>
              <a:spcAft>
                <a:spcPts val="0"/>
              </a:spcAft>
              <a:buClr>
                <a:srgbClr val="434343"/>
              </a:buClr>
              <a:buSzPts val="1000"/>
              <a:buChar char="●"/>
            </a:pPr>
            <a:r>
              <a:rPr lang="en-US" sz="1000" dirty="0">
                <a:solidFill>
                  <a:schemeClr val="hlink"/>
                </a:solidFill>
                <a:uFill>
                  <a:noFill/>
                </a:uFill>
                <a:hlinkClick r:id="rId7"/>
              </a:rPr>
              <a:t>BCP 78</a:t>
            </a:r>
            <a:r>
              <a:rPr lang="en-US" sz="1000" dirty="0">
                <a:solidFill>
                  <a:srgbClr val="434343"/>
                </a:solidFill>
              </a:rPr>
              <a:t> (Copyright)</a:t>
            </a:r>
            <a:endParaRPr sz="1000" dirty="0">
              <a:solidFill>
                <a:srgbClr val="434343"/>
              </a:solidFill>
            </a:endParaRPr>
          </a:p>
          <a:p>
            <a:pPr marL="457200" lvl="0" indent="-292100" algn="l" rtl="0">
              <a:lnSpc>
                <a:spcPct val="115000"/>
              </a:lnSpc>
              <a:spcBef>
                <a:spcPts val="0"/>
              </a:spcBef>
              <a:spcAft>
                <a:spcPts val="0"/>
              </a:spcAft>
              <a:buClr>
                <a:srgbClr val="434343"/>
              </a:buClr>
              <a:buSzPts val="1000"/>
              <a:buChar char="●"/>
            </a:pPr>
            <a:r>
              <a:rPr lang="en-US" sz="1000" dirty="0">
                <a:solidFill>
                  <a:schemeClr val="hlink"/>
                </a:solidFill>
                <a:uFill>
                  <a:noFill/>
                </a:uFill>
                <a:hlinkClick r:id="rId8"/>
              </a:rPr>
              <a:t>BCP 79</a:t>
            </a:r>
            <a:r>
              <a:rPr lang="en-US" sz="1000" dirty="0">
                <a:solidFill>
                  <a:srgbClr val="434343"/>
                </a:solidFill>
              </a:rPr>
              <a:t> (Patents, Participation)</a:t>
            </a:r>
            <a:endParaRPr sz="1000" dirty="0">
              <a:solidFill>
                <a:srgbClr val="434343"/>
              </a:solidFill>
            </a:endParaRPr>
          </a:p>
          <a:p>
            <a:pPr marL="457200" lvl="0" indent="-292100" algn="l" rtl="0">
              <a:lnSpc>
                <a:spcPct val="115000"/>
              </a:lnSpc>
              <a:spcBef>
                <a:spcPts val="0"/>
              </a:spcBef>
              <a:spcAft>
                <a:spcPts val="0"/>
              </a:spcAft>
              <a:buClr>
                <a:srgbClr val="434343"/>
              </a:buClr>
              <a:buSzPts val="1000"/>
              <a:buChar char="●"/>
            </a:pPr>
            <a:r>
              <a:rPr lang="en-US" sz="1000" dirty="0">
                <a:solidFill>
                  <a:schemeClr val="hlink"/>
                </a:solidFill>
                <a:uFill>
                  <a:noFill/>
                </a:uFill>
                <a:hlinkClick r:id="rId9"/>
              </a:rPr>
              <a:t>https://www.ietf.org/privacy-policy/</a:t>
            </a:r>
            <a:r>
              <a:rPr lang="en-US" sz="1000" dirty="0">
                <a:solidFill>
                  <a:srgbClr val="434343"/>
                </a:solidFill>
              </a:rPr>
              <a:t>(Privacy Policy)</a:t>
            </a:r>
            <a:endParaRPr sz="1000" b="1" dirty="0">
              <a:solidFill>
                <a:srgbClr val="434343"/>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6" name="Google Shape;116;p20"/>
          <p:cNvSpPr txBox="1">
            <a:spLocks noGrp="1"/>
          </p:cNvSpPr>
          <p:nvPr>
            <p:ph type="body" idx="4294967295"/>
          </p:nvPr>
        </p:nvSpPr>
        <p:spPr>
          <a:xfrm>
            <a:off x="401925" y="1204093"/>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Char char="●"/>
            </a:pPr>
            <a:r>
              <a:rPr lang="en-US" sz="1200" dirty="0">
                <a:solidFill>
                  <a:srgbClr val="434343"/>
                </a:solidFill>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a:t>
            </a:r>
            <a:r>
              <a:rPr lang="en-US" sz="1200" dirty="0" err="1">
                <a:solidFill>
                  <a:srgbClr val="434343"/>
                </a:solidFill>
              </a:rPr>
              <a:t>Ombudsteam</a:t>
            </a:r>
            <a:r>
              <a:rPr lang="en-US" sz="1200" dirty="0">
                <a:solidFill>
                  <a:srgbClr val="434343"/>
                </a:solidFill>
              </a:rPr>
              <a:t>, who are available if you need confidentiality to raise concerns confident about harassment or other conduct in the IETF.</a:t>
            </a:r>
            <a:endParaRPr sz="1200" dirty="0">
              <a:solidFill>
                <a:srgbClr val="434343"/>
              </a:solidFill>
            </a:endParaRPr>
          </a:p>
          <a:p>
            <a:pPr marL="457200" marR="0" lvl="0" indent="-311150" algn="l" rtl="0">
              <a:lnSpc>
                <a:spcPct val="115000"/>
              </a:lnSpc>
              <a:spcBef>
                <a:spcPts val="1000"/>
              </a:spcBef>
              <a:spcAft>
                <a:spcPts val="0"/>
              </a:spcAft>
              <a:buClr>
                <a:srgbClr val="434343"/>
              </a:buClr>
              <a:buSzPts val="1300"/>
              <a:buChar char="●"/>
            </a:pPr>
            <a:r>
              <a:rPr lang="en-US" sz="1200" dirty="0">
                <a:solidFill>
                  <a:srgbClr val="434343"/>
                </a:solidFill>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200" dirty="0">
              <a:solidFill>
                <a:srgbClr val="434343"/>
              </a:solidFill>
            </a:endParaRPr>
          </a:p>
          <a:p>
            <a:pPr marL="457200" marR="0" lvl="0" indent="-311150" algn="l" rtl="0">
              <a:lnSpc>
                <a:spcPct val="115000"/>
              </a:lnSpc>
              <a:spcBef>
                <a:spcPts val="1000"/>
              </a:spcBef>
              <a:spcAft>
                <a:spcPts val="0"/>
              </a:spcAft>
              <a:buClr>
                <a:srgbClr val="434343"/>
              </a:buClr>
              <a:buSzPts val="1300"/>
              <a:buChar char="●"/>
            </a:pPr>
            <a:r>
              <a:rPr lang="en-US" sz="1200" dirty="0">
                <a:solidFill>
                  <a:srgbClr val="434343"/>
                </a:solidFill>
              </a:rPr>
              <a:t>IETF participants must not engage in harassment while at IETF meetings, virtual meetings, social events, or on mailing lists. Harassment is unwelcome hostile or intimidating behavior—in particular, speech or behavior that is aggressive or intimidates.</a:t>
            </a:r>
            <a:endParaRPr sz="1200" dirty="0">
              <a:solidFill>
                <a:srgbClr val="434343"/>
              </a:solidFill>
            </a:endParaRPr>
          </a:p>
          <a:p>
            <a:pPr marL="457200" marR="0" lvl="0" indent="-311150" algn="l" rtl="0">
              <a:lnSpc>
                <a:spcPct val="115000"/>
              </a:lnSpc>
              <a:spcBef>
                <a:spcPts val="1000"/>
              </a:spcBef>
              <a:spcAft>
                <a:spcPts val="1000"/>
              </a:spcAft>
              <a:buClr>
                <a:srgbClr val="434343"/>
              </a:buClr>
              <a:buSzPts val="1300"/>
              <a:buChar char="●"/>
            </a:pPr>
            <a:r>
              <a:rPr lang="en-US" sz="1200" dirty="0">
                <a:solidFill>
                  <a:srgbClr val="434343"/>
                </a:solidFill>
              </a:rPr>
              <a:t>If you believe you have been harassed, notice that someone else is being harassed, or have any other concerns, you are encouraged to raise your concern in confidence with one of the Ombudspersons.</a:t>
            </a:r>
            <a:endParaRPr sz="1200" dirty="0">
              <a:solidFill>
                <a:srgbClr val="434343"/>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65326" y="980695"/>
            <a:ext cx="8573521" cy="3843560"/>
          </a:xfrm>
        </p:spPr>
        <p:txBody>
          <a:bodyPr>
            <a:normAutofit/>
          </a:bodyPr>
          <a:lstStyle/>
          <a:p>
            <a:pPr marL="8335" indent="0">
              <a:buNone/>
              <a:tabLst>
                <a:tab pos="1077516" algn="l"/>
              </a:tabLst>
            </a:pPr>
            <a:r>
              <a:rPr lang="en-US" dirty="0">
                <a:latin typeface="Arial" panose="020B0604020202020204" pitchFamily="34" charset="0"/>
                <a:cs typeface="Arial" panose="020B0604020202020204" pitchFamily="34" charset="0"/>
              </a:rPr>
              <a:t>Online link: </a:t>
            </a:r>
            <a:r>
              <a:rPr lang="en-US" b="0" dirty="0">
                <a:latin typeface="Arial" panose="020B0604020202020204" pitchFamily="34" charset="0"/>
                <a:cs typeface="Arial" panose="020B0604020202020204" pitchFamily="34" charset="0"/>
                <a:hlinkClick r:id="rId3"/>
              </a:rPr>
              <a:t>https://meet.google.com/snd-tjsg-frj</a:t>
            </a:r>
            <a:r>
              <a:rPr lang="en-US" b="0" dirty="0">
                <a:latin typeface="Arial" panose="020B0604020202020204" pitchFamily="34" charset="0"/>
                <a:cs typeface="Arial" panose="020B0604020202020204" pitchFamily="34" charset="0"/>
              </a:rPr>
              <a:t> </a:t>
            </a:r>
          </a:p>
          <a:p>
            <a:pPr marL="8335" indent="0">
              <a:buNone/>
              <a:tabLst>
                <a:tab pos="1077516" algn="l"/>
              </a:tabLst>
            </a:pPr>
            <a:endParaRPr lang="en-GB" b="0" dirty="0">
              <a:latin typeface="Arial" panose="020B0604020202020204" pitchFamily="34" charset="0"/>
              <a:cs typeface="Arial" panose="020B0604020202020204" pitchFamily="34" charset="0"/>
            </a:endParaRPr>
          </a:p>
          <a:p>
            <a:pPr marL="8335" indent="0">
              <a:buNone/>
              <a:tabLst>
                <a:tab pos="1077516" algn="l"/>
              </a:tabLst>
            </a:pPr>
            <a:endParaRPr lang="en-GB" dirty="0">
              <a:latin typeface="Arial" panose="020B0604020202020204" pitchFamily="34" charset="0"/>
              <a:cs typeface="Arial" panose="020B0604020202020204" pitchFamily="34" charset="0"/>
            </a:endParaRPr>
          </a:p>
          <a:p>
            <a:pPr marL="8335" indent="0">
              <a:buNone/>
              <a:tabLst>
                <a:tab pos="1077516" algn="l"/>
              </a:tabLst>
            </a:pPr>
            <a:r>
              <a:rPr lang="en-GB" dirty="0">
                <a:latin typeface="Arial" panose="020B0604020202020204" pitchFamily="34" charset="0"/>
                <a:cs typeface="Arial" panose="020B0604020202020204" pitchFamily="34" charset="0"/>
              </a:rPr>
              <a:t>N</a:t>
            </a:r>
            <a:r>
              <a:rPr lang="en-US" dirty="0" err="1">
                <a:latin typeface="Arial" panose="020B0604020202020204" pitchFamily="34" charset="0"/>
                <a:cs typeface="Arial" panose="020B0604020202020204" pitchFamily="34" charset="0"/>
              </a:rPr>
              <a:t>otetaker</a:t>
            </a:r>
            <a:r>
              <a:rPr lang="en-US" dirty="0">
                <a:latin typeface="Arial" panose="020B0604020202020204" pitchFamily="34" charset="0"/>
                <a:cs typeface="Arial" panose="020B0604020202020204" pitchFamily="34" charset="0"/>
              </a:rPr>
              <a:t>:</a:t>
            </a:r>
            <a:r>
              <a:rPr lang="en-US" b="0" dirty="0">
                <a:latin typeface="Arial" panose="020B0604020202020204" pitchFamily="34" charset="0"/>
                <a:cs typeface="Arial" panose="020B0604020202020204" pitchFamily="34" charset="0"/>
              </a:rPr>
              <a:t> someone?</a:t>
            </a:r>
          </a:p>
          <a:p>
            <a:pPr marL="8335" indent="0">
              <a:buNone/>
              <a:tabLst>
                <a:tab pos="1077516" algn="l"/>
              </a:tabLst>
            </a:pPr>
            <a:endParaRPr lang="en-GB" b="0" dirty="0">
              <a:latin typeface="Arial" panose="020B0604020202020204" pitchFamily="34" charset="0"/>
              <a:cs typeface="Arial" panose="020B0604020202020204" pitchFamily="34" charset="0"/>
            </a:endParaRPr>
          </a:p>
          <a:p>
            <a:pPr marL="8335" indent="0">
              <a:buNone/>
              <a:tabLst>
                <a:tab pos="1077516" algn="l"/>
              </a:tabLst>
            </a:pPr>
            <a:endParaRPr lang="en-GB" b="0" dirty="0">
              <a:latin typeface="Arial" panose="020B0604020202020204" pitchFamily="34" charset="0"/>
              <a:cs typeface="Arial" panose="020B0604020202020204" pitchFamily="34" charset="0"/>
            </a:endParaRPr>
          </a:p>
          <a:p>
            <a:pPr marL="8335" indent="0">
              <a:buNone/>
              <a:tabLst>
                <a:tab pos="1077516" algn="l"/>
              </a:tabLst>
            </a:pPr>
            <a:r>
              <a:rPr lang="en-GB" dirty="0">
                <a:latin typeface="Arial" panose="020B0604020202020204" pitchFamily="34" charset="0"/>
                <a:cs typeface="Arial" panose="020B0604020202020204" pitchFamily="34" charset="0"/>
              </a:rPr>
              <a:t>E</a:t>
            </a:r>
            <a:r>
              <a:rPr lang="en-US" dirty="0" err="1">
                <a:latin typeface="Arial" panose="020B0604020202020204" pitchFamily="34" charset="0"/>
                <a:cs typeface="Arial" panose="020B0604020202020204" pitchFamily="34" charset="0"/>
              </a:rPr>
              <a:t>nd</a:t>
            </a:r>
            <a:r>
              <a:rPr lang="en-US" dirty="0">
                <a:latin typeface="Arial" panose="020B0604020202020204" pitchFamily="34" charset="0"/>
                <a:cs typeface="Arial" panose="020B0604020202020204" pitchFamily="34" charset="0"/>
              </a:rPr>
              <a:t> scheduled for 8.30pm</a:t>
            </a:r>
            <a:r>
              <a:rPr lang="en-US" b="0" dirty="0">
                <a:latin typeface="Arial" panose="020B0604020202020204" pitchFamily="34" charset="0"/>
                <a:cs typeface="Arial" panose="020B0604020202020204" pitchFamily="34" charset="0"/>
              </a:rPr>
              <a:t>; happy to stay on for more discussion, including F2F</a:t>
            </a:r>
          </a:p>
        </p:txBody>
      </p:sp>
      <p:sp>
        <p:nvSpPr>
          <p:cNvPr id="2" name="标题 1"/>
          <p:cNvSpPr>
            <a:spLocks noGrp="1"/>
          </p:cNvSpPr>
          <p:nvPr>
            <p:ph type="title"/>
          </p:nvPr>
        </p:nvSpPr>
        <p:spPr>
          <a:xfrm>
            <a:off x="165327" y="307454"/>
            <a:ext cx="8805182" cy="454035"/>
          </a:xfrm>
        </p:spPr>
        <p:txBody>
          <a:bodyPr>
            <a:normAutofit/>
          </a:bodyPr>
          <a:lstStyle/>
          <a:p>
            <a:r>
              <a:rPr lang="en-US" altLang="zh-CN" b="1" dirty="0">
                <a:solidFill>
                  <a:srgbClr val="C00000"/>
                </a:solidFill>
              </a:rPr>
              <a:t>Some Admin for Meeting Today</a:t>
            </a:r>
            <a:endParaRPr lang="zh-CN" altLang="en-US" b="1" dirty="0">
              <a:solidFill>
                <a:srgbClr val="C00000"/>
              </a:solidFill>
            </a:endParaRPr>
          </a:p>
        </p:txBody>
      </p:sp>
      <p:sp>
        <p:nvSpPr>
          <p:cNvPr id="5" name="灯片编号占位符 4"/>
          <p:cNvSpPr>
            <a:spLocks noGrp="1"/>
          </p:cNvSpPr>
          <p:nvPr>
            <p:ph type="sldNum" sz="quarter" idx="12"/>
          </p:nvPr>
        </p:nvSpPr>
        <p:spPr/>
        <p:txBody>
          <a:bodyPr/>
          <a:lstStyle/>
          <a:p>
            <a:fld id="{58F0DF12-7358-42AF-9D69-5AE0A19CED27}" type="slidenum">
              <a:rPr lang="zh-CN" altLang="en-US" smtClean="0"/>
              <a:pPr/>
              <a:t>4</a:t>
            </a:fld>
            <a:endParaRPr lang="zh-CN" altLang="en-US" dirty="0"/>
          </a:p>
        </p:txBody>
      </p:sp>
      <p:sp>
        <p:nvSpPr>
          <p:cNvPr id="6" name="内容占位符 2"/>
          <p:cNvSpPr txBox="1">
            <a:spLocks/>
          </p:cNvSpPr>
          <p:nvPr/>
        </p:nvSpPr>
        <p:spPr>
          <a:xfrm>
            <a:off x="4567917" y="596069"/>
            <a:ext cx="4170930" cy="4228186"/>
          </a:xfrm>
          <a:prstGeom prst="rect">
            <a:avLst/>
          </a:prstGeom>
        </p:spPr>
        <p:txBody>
          <a:bodyPr vert="horz" lIns="68580" tIns="34290" rIns="68580" bIns="3429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1500" dirty="0"/>
          </a:p>
        </p:txBody>
      </p:sp>
    </p:spTree>
    <p:extLst>
      <p:ext uri="{BB962C8B-B14F-4D97-AF65-F5344CB8AC3E}">
        <p14:creationId xmlns:p14="http://schemas.microsoft.com/office/powerpoint/2010/main" val="1530587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437A9C-6EDC-53EE-C718-3CFD69098BCD}"/>
              </a:ext>
            </a:extLst>
          </p:cNvPr>
          <p:cNvSpPr>
            <a:spLocks noGrp="1"/>
          </p:cNvSpPr>
          <p:nvPr>
            <p:ph type="title"/>
          </p:nvPr>
        </p:nvSpPr>
        <p:spPr/>
        <p:txBody>
          <a:bodyPr/>
          <a:lstStyle/>
          <a:p>
            <a:r>
              <a:rPr lang="en-FR" sz="2400" dirty="0">
                <a:solidFill>
                  <a:srgbClr val="C00000"/>
                </a:solidFill>
              </a:rPr>
              <a:t>Why are we here?</a:t>
            </a:r>
          </a:p>
        </p:txBody>
      </p:sp>
      <p:sp>
        <p:nvSpPr>
          <p:cNvPr id="5" name="TextBox 4">
            <a:extLst>
              <a:ext uri="{FF2B5EF4-FFF2-40B4-BE49-F238E27FC236}">
                <a16:creationId xmlns:a16="http://schemas.microsoft.com/office/drawing/2014/main" id="{00BE9611-E014-203C-5C38-137E66C99C3A}"/>
              </a:ext>
            </a:extLst>
          </p:cNvPr>
          <p:cNvSpPr txBox="1"/>
          <p:nvPr/>
        </p:nvSpPr>
        <p:spPr>
          <a:xfrm>
            <a:off x="165240" y="636814"/>
            <a:ext cx="8804880" cy="1323439"/>
          </a:xfrm>
          <a:prstGeom prst="rect">
            <a:avLst/>
          </a:prstGeom>
          <a:noFill/>
        </p:spPr>
        <p:txBody>
          <a:bodyPr wrap="square" rtlCol="0">
            <a:spAutoFit/>
          </a:bodyPr>
          <a:lstStyle/>
          <a:p>
            <a:pPr marL="342900" indent="-342900">
              <a:buFont typeface="Arial" panose="020B0604020202020204" pitchFamily="34" charset="0"/>
              <a:buChar char="•"/>
            </a:pPr>
            <a:r>
              <a:rPr lang="en-FR" sz="2000" dirty="0"/>
              <a:t>Option 1: I thought there were beers!</a:t>
            </a:r>
          </a:p>
          <a:p>
            <a:pPr marL="342900" lvl="1" indent="-342900">
              <a:buFont typeface="Arial" panose="020B0604020202020204" pitchFamily="34" charset="0"/>
              <a:buChar char="•"/>
            </a:pPr>
            <a:endParaRPr lang="en-FR" sz="2000" dirty="0"/>
          </a:p>
          <a:p>
            <a:pPr marL="342900" indent="-342900">
              <a:buFont typeface="Arial" panose="020B0604020202020204" pitchFamily="34" charset="0"/>
              <a:buChar char="•"/>
            </a:pPr>
            <a:r>
              <a:rPr lang="en-FR" sz="2000" dirty="0"/>
              <a:t>Option 2: I am interested in anycast and service routing!</a:t>
            </a:r>
          </a:p>
          <a:p>
            <a:pPr marL="800100" lvl="1"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407430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147BC4DE-C110-3758-0756-6590E79BFB6B}"/>
              </a:ext>
            </a:extLst>
          </p:cNvPr>
          <p:cNvSpPr txBox="1">
            <a:spLocks/>
          </p:cNvSpPr>
          <p:nvPr/>
        </p:nvSpPr>
        <p:spPr>
          <a:xfrm>
            <a:off x="623636" y="2065281"/>
            <a:ext cx="7896727" cy="307821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cs typeface="+mn-cs"/>
              </a:rPr>
              <a:t>Individual draft on Routing on Service Addresses (ROSA) </a:t>
            </a:r>
          </a:p>
          <a:p>
            <a:pPr marL="685800" marR="0" lvl="1"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cs typeface="+mn-cs"/>
              </a:rPr>
              <a:t>P</a:t>
            </a:r>
            <a:r>
              <a:rPr kumimoji="0" lang="en-US" sz="14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cs typeface="+mn-cs"/>
              </a:rPr>
              <a:t>resented initially at IETF115 in London in RTG WG</a:t>
            </a:r>
          </a:p>
          <a:p>
            <a:pPr marL="685800" marR="0" lvl="1"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cs typeface="+mn-cs"/>
              </a:rPr>
              <a:t>Second RTG WG presentation at IETF116 in Yokohama</a:t>
            </a:r>
          </a:p>
          <a:p>
            <a:pPr marL="685800" marR="0" lvl="1"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cs typeface="+mn-cs"/>
              </a:rPr>
              <a:t>Now split into three drafts (discussed today)</a:t>
            </a: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endParaRPr kumimoji="0" lang="en-GB" sz="14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cs typeface="+mn-cs"/>
              </a:rPr>
              <a:t>D</a:t>
            </a:r>
            <a:r>
              <a:rPr kumimoji="0" lang="en-US" sz="1400" b="0" i="0" u="none" strike="noStrike" kern="1200" cap="none" spc="0" normalizeH="0" baseline="0" noProof="0" dirty="0" err="1">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cs typeface="+mn-cs"/>
              </a:rPr>
              <a:t>iscussions</a:t>
            </a:r>
            <a:r>
              <a:rPr kumimoji="0" lang="en-US" sz="14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cs typeface="+mn-cs"/>
              </a:rPr>
              <a:t> with key IETF members on how to move forward</a:t>
            </a: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endParaRPr kumimoji="0" lang="en-GB" sz="28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endParaRPr kumimoji="0" lang="en-GB" sz="28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cs typeface="+mn-cs"/>
            </a:endParaRPr>
          </a:p>
          <a:p>
            <a:pPr marL="11113"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 name="Title 3">
            <a:extLst>
              <a:ext uri="{FF2B5EF4-FFF2-40B4-BE49-F238E27FC236}">
                <a16:creationId xmlns:a16="http://schemas.microsoft.com/office/drawing/2014/main" id="{A2437A9C-6EDC-53EE-C718-3CFD69098BCD}"/>
              </a:ext>
            </a:extLst>
          </p:cNvPr>
          <p:cNvSpPr>
            <a:spLocks noGrp="1"/>
          </p:cNvSpPr>
          <p:nvPr>
            <p:ph type="title"/>
          </p:nvPr>
        </p:nvSpPr>
        <p:spPr/>
        <p:txBody>
          <a:bodyPr/>
          <a:lstStyle/>
          <a:p>
            <a:r>
              <a:rPr lang="en-FR" sz="2400" dirty="0">
                <a:solidFill>
                  <a:srgbClr val="C00000"/>
                </a:solidFill>
              </a:rPr>
              <a:t>Why are we here?</a:t>
            </a:r>
          </a:p>
        </p:txBody>
      </p:sp>
      <p:sp>
        <p:nvSpPr>
          <p:cNvPr id="5" name="TextBox 4">
            <a:extLst>
              <a:ext uri="{FF2B5EF4-FFF2-40B4-BE49-F238E27FC236}">
                <a16:creationId xmlns:a16="http://schemas.microsoft.com/office/drawing/2014/main" id="{00BE9611-E014-203C-5C38-137E66C99C3A}"/>
              </a:ext>
            </a:extLst>
          </p:cNvPr>
          <p:cNvSpPr txBox="1"/>
          <p:nvPr/>
        </p:nvSpPr>
        <p:spPr>
          <a:xfrm>
            <a:off x="165240" y="636814"/>
            <a:ext cx="8804880" cy="1631216"/>
          </a:xfrm>
          <a:prstGeom prst="rect">
            <a:avLst/>
          </a:prstGeom>
          <a:noFill/>
        </p:spPr>
        <p:txBody>
          <a:bodyPr wrap="square" rtlCol="0">
            <a:spAutoFit/>
          </a:bodyPr>
          <a:lstStyle/>
          <a:p>
            <a:pPr marL="342900" indent="-342900">
              <a:buFont typeface="Arial" panose="020B0604020202020204" pitchFamily="34" charset="0"/>
              <a:buChar char="•"/>
            </a:pPr>
            <a:r>
              <a:rPr lang="en-FR" sz="2000" strike="sngStrike" dirty="0"/>
              <a:t>Option 1: I thought there were beers!</a:t>
            </a:r>
          </a:p>
          <a:p>
            <a:pPr marL="342900" lvl="1" indent="-342900">
              <a:buFont typeface="Arial" panose="020B0604020202020204" pitchFamily="34" charset="0"/>
              <a:buChar char="•"/>
            </a:pPr>
            <a:endParaRPr lang="en-FR" sz="2000" dirty="0"/>
          </a:p>
          <a:p>
            <a:pPr marL="342900" indent="-342900">
              <a:buFont typeface="Arial" panose="020B0604020202020204" pitchFamily="34" charset="0"/>
              <a:buChar char="•"/>
            </a:pPr>
            <a:r>
              <a:rPr lang="en-FR" sz="2000" dirty="0"/>
              <a:t>Option 2: I am interested in anycast and service routing!</a:t>
            </a:r>
          </a:p>
          <a:p>
            <a:pPr marL="342900" lvl="1" indent="-342900">
              <a:buFont typeface="Arial" panose="020B0604020202020204" pitchFamily="34" charset="0"/>
              <a:buChar char="•"/>
            </a:pPr>
            <a:r>
              <a:rPr lang="en-US" sz="2000" b="1" dirty="0"/>
              <a:t>History of Getting Here Today</a:t>
            </a:r>
            <a:endParaRPr lang="en-FR" sz="2000" b="1" dirty="0"/>
          </a:p>
          <a:p>
            <a:pPr marL="800100" lvl="1" indent="-342900">
              <a:buFont typeface="Arial" panose="020B0604020202020204" pitchFamily="34" charset="0"/>
              <a:buChar char="•"/>
            </a:pPr>
            <a:endParaRPr lang="en-US" sz="2000" dirty="0"/>
          </a:p>
        </p:txBody>
      </p:sp>
      <p:pic>
        <p:nvPicPr>
          <p:cNvPr id="2" name="Picture 1">
            <a:extLst>
              <a:ext uri="{FF2B5EF4-FFF2-40B4-BE49-F238E27FC236}">
                <a16:creationId xmlns:a16="http://schemas.microsoft.com/office/drawing/2014/main" id="{4D0D635A-2FC0-613E-144D-6F25C47D7B19}"/>
              </a:ext>
            </a:extLst>
          </p:cNvPr>
          <p:cNvPicPr>
            <a:picLocks noChangeAspect="1"/>
          </p:cNvPicPr>
          <p:nvPr/>
        </p:nvPicPr>
        <p:blipFill>
          <a:blip r:embed="rId2"/>
          <a:stretch>
            <a:fillRect/>
          </a:stretch>
        </p:blipFill>
        <p:spPr>
          <a:xfrm>
            <a:off x="165240" y="4309640"/>
            <a:ext cx="3673592" cy="558846"/>
          </a:xfrm>
          <a:prstGeom prst="rect">
            <a:avLst/>
          </a:prstGeom>
        </p:spPr>
      </p:pic>
      <p:pic>
        <p:nvPicPr>
          <p:cNvPr id="9" name="Picture 8">
            <a:extLst>
              <a:ext uri="{FF2B5EF4-FFF2-40B4-BE49-F238E27FC236}">
                <a16:creationId xmlns:a16="http://schemas.microsoft.com/office/drawing/2014/main" id="{269022EE-1E28-6D09-7053-388EF7D2A586}"/>
              </a:ext>
            </a:extLst>
          </p:cNvPr>
          <p:cNvPicPr>
            <a:picLocks noChangeAspect="1"/>
          </p:cNvPicPr>
          <p:nvPr/>
        </p:nvPicPr>
        <p:blipFill>
          <a:blip r:embed="rId3"/>
          <a:stretch>
            <a:fillRect/>
          </a:stretch>
        </p:blipFill>
        <p:spPr>
          <a:xfrm>
            <a:off x="4846342" y="3897086"/>
            <a:ext cx="3898900" cy="1219200"/>
          </a:xfrm>
          <a:prstGeom prst="rect">
            <a:avLst/>
          </a:prstGeom>
        </p:spPr>
      </p:pic>
    </p:spTree>
    <p:extLst>
      <p:ext uri="{BB962C8B-B14F-4D97-AF65-F5344CB8AC3E}">
        <p14:creationId xmlns:p14="http://schemas.microsoft.com/office/powerpoint/2010/main" val="3653915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65326" y="980695"/>
            <a:ext cx="8573521" cy="3843560"/>
          </a:xfrm>
        </p:spPr>
        <p:txBody>
          <a:bodyPr>
            <a:normAutofit lnSpcReduction="10000"/>
          </a:bodyPr>
          <a:lstStyle/>
          <a:p>
            <a:pPr marL="351235" indent="-342900">
              <a:buFont typeface="+mj-lt"/>
              <a:buAutoNum type="arabicPeriod"/>
            </a:pPr>
            <a:r>
              <a:rPr lang="en-GB" b="0" dirty="0">
                <a:latin typeface="Arial" panose="020B0604020202020204" pitchFamily="34" charset="0"/>
                <a:cs typeface="Arial" panose="020B0604020202020204" pitchFamily="34" charset="0"/>
              </a:rPr>
              <a:t>Provide </a:t>
            </a:r>
            <a:r>
              <a:rPr lang="en-GB" dirty="0">
                <a:latin typeface="Arial" panose="020B0604020202020204" pitchFamily="34" charset="0"/>
                <a:cs typeface="Arial" panose="020B0604020202020204" pitchFamily="34" charset="0"/>
              </a:rPr>
              <a:t>more insights </a:t>
            </a:r>
            <a:r>
              <a:rPr lang="en-GB" b="0" dirty="0">
                <a:latin typeface="Arial" panose="020B0604020202020204" pitchFamily="34" charset="0"/>
                <a:cs typeface="Arial" panose="020B0604020202020204" pitchFamily="34" charset="0"/>
              </a:rPr>
              <a:t>into ROSA to wider community of interest</a:t>
            </a:r>
          </a:p>
          <a:p>
            <a:pPr marL="694135" lvl="1" indent="-342900"/>
            <a:r>
              <a:rPr lang="en-GB" b="0" dirty="0">
                <a:latin typeface="Arial" panose="020B0604020202020204" pitchFamily="34" charset="0"/>
                <a:cs typeface="Arial" panose="020B0604020202020204" pitchFamily="34" charset="0"/>
              </a:rPr>
              <a:t>Use cases</a:t>
            </a:r>
          </a:p>
          <a:p>
            <a:pPr marL="694135" lvl="1" indent="-342900"/>
            <a:r>
              <a:rPr lang="en-GB" b="0" dirty="0">
                <a:latin typeface="Arial" panose="020B0604020202020204" pitchFamily="34" charset="0"/>
                <a:cs typeface="Arial" panose="020B0604020202020204" pitchFamily="34" charset="0"/>
              </a:rPr>
              <a:t>Problem statement</a:t>
            </a:r>
          </a:p>
          <a:p>
            <a:pPr marL="694135" lvl="1" indent="-342900"/>
            <a:r>
              <a:rPr lang="en-GB" b="0" dirty="0">
                <a:latin typeface="Arial" panose="020B0604020202020204" pitchFamily="34" charset="0"/>
                <a:cs typeface="Arial" panose="020B0604020202020204" pitchFamily="34" charset="0"/>
              </a:rPr>
              <a:t>Gaps to existing technologies</a:t>
            </a:r>
          </a:p>
          <a:p>
            <a:pPr marL="694135" lvl="1" indent="-342900"/>
            <a:r>
              <a:rPr lang="en-GB" b="0" dirty="0">
                <a:latin typeface="Arial" panose="020B0604020202020204" pitchFamily="34" charset="0"/>
                <a:cs typeface="Arial" panose="020B0604020202020204" pitchFamily="34" charset="0"/>
              </a:rPr>
              <a:t>Requirements for a possible solution to our problem</a:t>
            </a:r>
          </a:p>
          <a:p>
            <a:pPr marL="694135" lvl="1" indent="-342900"/>
            <a:r>
              <a:rPr lang="en-GB" b="0" dirty="0">
                <a:latin typeface="Arial" panose="020B0604020202020204" pitchFamily="34" charset="0"/>
                <a:cs typeface="Arial" panose="020B0604020202020204" pitchFamily="34" charset="0"/>
              </a:rPr>
              <a:t>Arch and possible solution hints</a:t>
            </a:r>
          </a:p>
          <a:p>
            <a:pPr marL="351235" indent="-342900">
              <a:buFont typeface="+mj-lt"/>
              <a:buAutoNum type="arabicPeriod"/>
            </a:pPr>
            <a:endParaRPr lang="en-GB" b="0" dirty="0">
              <a:latin typeface="Arial" panose="020B0604020202020204" pitchFamily="34" charset="0"/>
              <a:cs typeface="Arial" panose="020B0604020202020204" pitchFamily="34" charset="0"/>
            </a:endParaRPr>
          </a:p>
          <a:p>
            <a:pPr marL="351235" indent="-342900">
              <a:buFont typeface="+mj-lt"/>
              <a:buAutoNum type="arabicPeriod"/>
            </a:pPr>
            <a:r>
              <a:rPr lang="en-GB" b="0" dirty="0">
                <a:latin typeface="Arial" panose="020B0604020202020204" pitchFamily="34" charset="0"/>
                <a:cs typeface="Arial" panose="020B0604020202020204" pitchFamily="34" charset="0"/>
              </a:rPr>
              <a:t>Discussion on how to </a:t>
            </a:r>
            <a:r>
              <a:rPr lang="en-GB" dirty="0">
                <a:latin typeface="Arial" panose="020B0604020202020204" pitchFamily="34" charset="0"/>
                <a:cs typeface="Arial" panose="020B0604020202020204" pitchFamily="34" charset="0"/>
              </a:rPr>
              <a:t>move forward</a:t>
            </a:r>
            <a:r>
              <a:rPr lang="en-GB" b="0" dirty="0">
                <a:latin typeface="Arial" panose="020B0604020202020204" pitchFamily="34" charset="0"/>
                <a:cs typeface="Arial" panose="020B0604020202020204" pitchFamily="34" charset="0"/>
              </a:rPr>
              <a:t>, answering key questions</a:t>
            </a:r>
          </a:p>
          <a:p>
            <a:pPr marL="694135" lvl="1" indent="-342900"/>
            <a:r>
              <a:rPr lang="en-GB" b="0" dirty="0">
                <a:latin typeface="Arial" panose="020B0604020202020204" pitchFamily="34" charset="0"/>
                <a:cs typeface="Arial" panose="020B0604020202020204" pitchFamily="34" charset="0"/>
              </a:rPr>
              <a:t>Is the problem well formulated?</a:t>
            </a:r>
          </a:p>
          <a:p>
            <a:pPr marL="694135" lvl="1" indent="-342900"/>
            <a:r>
              <a:rPr lang="en-GB" b="0" dirty="0">
                <a:latin typeface="Arial" panose="020B0604020202020204" pitchFamily="34" charset="0"/>
                <a:cs typeface="Arial" panose="020B0604020202020204" pitchFamily="34" charset="0"/>
              </a:rPr>
              <a:t>Is the problem relevant?</a:t>
            </a:r>
          </a:p>
          <a:p>
            <a:pPr marL="694135" lvl="1" indent="-342900"/>
            <a:r>
              <a:rPr lang="en-GB" b="0" dirty="0">
                <a:latin typeface="Arial" panose="020B0604020202020204" pitchFamily="34" charset="0"/>
                <a:cs typeface="Arial" panose="020B0604020202020204" pitchFamily="34" charset="0"/>
              </a:rPr>
              <a:t>Do gaps in existing technologies warrant work to close them?</a:t>
            </a:r>
          </a:p>
          <a:p>
            <a:pPr marL="694135" lvl="1" indent="-342900"/>
            <a:r>
              <a:rPr lang="en-GB" b="0" dirty="0">
                <a:latin typeface="Arial" panose="020B0604020202020204" pitchFamily="34" charset="0"/>
                <a:cs typeface="Arial" panose="020B0604020202020204" pitchFamily="34" charset="0"/>
              </a:rPr>
              <a:t>What are ways/approaches to moving forward?</a:t>
            </a:r>
          </a:p>
          <a:p>
            <a:pPr marL="294085" indent="-285750"/>
            <a:endParaRPr lang="en-GB" b="0" dirty="0">
              <a:latin typeface="Arial" panose="020B0604020202020204" pitchFamily="34" charset="0"/>
              <a:cs typeface="Arial" panose="020B0604020202020204" pitchFamily="34" charset="0"/>
            </a:endParaRPr>
          </a:p>
          <a:p>
            <a:pPr marL="8335" indent="0" algn="ctr">
              <a:buNone/>
            </a:pPr>
            <a:r>
              <a:rPr lang="en-GB" dirty="0">
                <a:latin typeface="Arial" panose="020B0604020202020204" pitchFamily="34" charset="0"/>
                <a:cs typeface="Arial" panose="020B0604020202020204" pitchFamily="34" charset="0"/>
              </a:rPr>
              <a:t>Most importantly, we want to hear from you! Discussion is important, so please step forward!</a:t>
            </a:r>
          </a:p>
          <a:p>
            <a:pPr marL="351235" indent="-342900">
              <a:buFont typeface="+mj-lt"/>
              <a:buAutoNum type="arabicPeriod"/>
            </a:pPr>
            <a:endParaRPr lang="en-GB" b="0" dirty="0">
              <a:latin typeface="Arial" panose="020B0604020202020204" pitchFamily="34" charset="0"/>
              <a:cs typeface="Arial" panose="020B0604020202020204" pitchFamily="34" charset="0"/>
            </a:endParaRPr>
          </a:p>
          <a:p>
            <a:pPr marL="351235" indent="-342900">
              <a:buFont typeface="+mj-lt"/>
              <a:buAutoNum type="arabicPeriod"/>
            </a:pPr>
            <a:endParaRPr lang="en-US" b="0" dirty="0">
              <a:latin typeface="Arial" panose="020B0604020202020204" pitchFamily="34" charset="0"/>
              <a:cs typeface="Arial" panose="020B0604020202020204" pitchFamily="34" charset="0"/>
            </a:endParaRPr>
          </a:p>
        </p:txBody>
      </p:sp>
      <p:sp>
        <p:nvSpPr>
          <p:cNvPr id="2" name="标题 1"/>
          <p:cNvSpPr>
            <a:spLocks noGrp="1"/>
          </p:cNvSpPr>
          <p:nvPr>
            <p:ph type="title"/>
          </p:nvPr>
        </p:nvSpPr>
        <p:spPr>
          <a:xfrm>
            <a:off x="165327" y="307454"/>
            <a:ext cx="8805182" cy="454035"/>
          </a:xfrm>
        </p:spPr>
        <p:txBody>
          <a:bodyPr>
            <a:normAutofit/>
          </a:bodyPr>
          <a:lstStyle/>
          <a:p>
            <a:r>
              <a:rPr lang="en-US" altLang="zh-CN" b="1" dirty="0">
                <a:solidFill>
                  <a:srgbClr val="C00000"/>
                </a:solidFill>
              </a:rPr>
              <a:t>Goal for Meeting Today</a:t>
            </a:r>
            <a:endParaRPr lang="zh-CN" altLang="en-US" b="1" dirty="0">
              <a:solidFill>
                <a:srgbClr val="C00000"/>
              </a:solidFill>
            </a:endParaRPr>
          </a:p>
        </p:txBody>
      </p:sp>
      <p:sp>
        <p:nvSpPr>
          <p:cNvPr id="5" name="灯片编号占位符 4"/>
          <p:cNvSpPr>
            <a:spLocks noGrp="1"/>
          </p:cNvSpPr>
          <p:nvPr>
            <p:ph type="sldNum" sz="quarter" idx="12"/>
          </p:nvPr>
        </p:nvSpPr>
        <p:spPr/>
        <p:txBody>
          <a:bodyPr/>
          <a:lstStyle/>
          <a:p>
            <a:fld id="{58F0DF12-7358-42AF-9D69-5AE0A19CED27}" type="slidenum">
              <a:rPr lang="zh-CN" altLang="en-US" smtClean="0"/>
              <a:pPr/>
              <a:t>7</a:t>
            </a:fld>
            <a:endParaRPr lang="zh-CN" altLang="en-US" dirty="0"/>
          </a:p>
        </p:txBody>
      </p:sp>
      <p:sp>
        <p:nvSpPr>
          <p:cNvPr id="6" name="内容占位符 2"/>
          <p:cNvSpPr txBox="1">
            <a:spLocks/>
          </p:cNvSpPr>
          <p:nvPr/>
        </p:nvSpPr>
        <p:spPr>
          <a:xfrm>
            <a:off x="4567917" y="596069"/>
            <a:ext cx="4170930" cy="4228186"/>
          </a:xfrm>
          <a:prstGeom prst="rect">
            <a:avLst/>
          </a:prstGeom>
        </p:spPr>
        <p:txBody>
          <a:bodyPr vert="horz" lIns="68580" tIns="34290" rIns="68580" bIns="3429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1500" dirty="0"/>
          </a:p>
        </p:txBody>
      </p:sp>
    </p:spTree>
    <p:extLst>
      <p:ext uri="{BB962C8B-B14F-4D97-AF65-F5344CB8AC3E}">
        <p14:creationId xmlns:p14="http://schemas.microsoft.com/office/powerpoint/2010/main" val="609274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65326" y="980695"/>
            <a:ext cx="8573521" cy="3843560"/>
          </a:xfrm>
        </p:spPr>
        <p:txBody>
          <a:bodyPr>
            <a:normAutofit/>
          </a:bodyPr>
          <a:lstStyle/>
          <a:p>
            <a:pPr marL="8335" indent="0">
              <a:buNone/>
              <a:tabLst>
                <a:tab pos="1077516" algn="l"/>
              </a:tabLst>
            </a:pPr>
            <a:r>
              <a:rPr lang="en-US" dirty="0">
                <a:latin typeface="Arial" panose="020B0604020202020204" pitchFamily="34" charset="0"/>
                <a:cs typeface="Arial" panose="020B0604020202020204" pitchFamily="34" charset="0"/>
              </a:rPr>
              <a:t>T    - T+5  	</a:t>
            </a:r>
            <a:r>
              <a:rPr lang="en-US" b="0" dirty="0">
                <a:latin typeface="Arial" panose="020B0604020202020204" pitchFamily="34" charset="0"/>
                <a:cs typeface="Arial" panose="020B0604020202020204" pitchFamily="34" charset="0"/>
              </a:rPr>
              <a:t>: Introduction: why being here, agenda bashing (</a:t>
            </a:r>
            <a:r>
              <a:rPr lang="en-US" b="0" i="1" dirty="0">
                <a:latin typeface="Arial" panose="020B0604020202020204" pitchFamily="34" charset="0"/>
                <a:cs typeface="Arial" panose="020B0604020202020204" pitchFamily="34" charset="0"/>
              </a:rPr>
              <a:t>Luigi Iannone, Huawei</a:t>
            </a:r>
            <a:r>
              <a:rPr lang="en-US" b="0" dirty="0">
                <a:latin typeface="Arial" panose="020B0604020202020204" pitchFamily="34" charset="0"/>
                <a:cs typeface="Arial" panose="020B0604020202020204" pitchFamily="34" charset="0"/>
              </a:rPr>
              <a:t>)</a:t>
            </a:r>
          </a:p>
          <a:p>
            <a:pPr marL="8335" indent="0">
              <a:buNone/>
              <a:tabLst>
                <a:tab pos="1077516" algn="l"/>
              </a:tabLst>
            </a:pPr>
            <a:endParaRPr lang="en-US" b="0" dirty="0">
              <a:latin typeface="Arial" panose="020B0604020202020204" pitchFamily="34" charset="0"/>
              <a:cs typeface="Arial" panose="020B0604020202020204" pitchFamily="34" charset="0"/>
            </a:endParaRPr>
          </a:p>
          <a:p>
            <a:pPr marL="8335" indent="0">
              <a:buNone/>
              <a:tabLst>
                <a:tab pos="1077516" algn="l"/>
              </a:tabLst>
            </a:pPr>
            <a:r>
              <a:rPr lang="en-US" dirty="0">
                <a:latin typeface="Arial" panose="020B0604020202020204" pitchFamily="34" charset="0"/>
                <a:cs typeface="Arial" panose="020B0604020202020204" pitchFamily="34" charset="0"/>
              </a:rPr>
              <a:t>T+5  - T+20</a:t>
            </a:r>
            <a:r>
              <a:rPr lang="en-US" b="0" dirty="0">
                <a:latin typeface="Arial" panose="020B0604020202020204" pitchFamily="34" charset="0"/>
                <a:cs typeface="Arial" panose="020B0604020202020204" pitchFamily="34" charset="0"/>
              </a:rPr>
              <a:t> 	: Use Case 1: Content distribution and CDN interconnect (</a:t>
            </a:r>
            <a:r>
              <a:rPr lang="en-US" b="0" i="1" dirty="0">
                <a:latin typeface="Arial" panose="020B0604020202020204" pitchFamily="34" charset="0"/>
                <a:cs typeface="Arial" panose="020B0604020202020204" pitchFamily="34" charset="0"/>
              </a:rPr>
              <a:t>Luis Contreras, Telefonica</a:t>
            </a:r>
            <a:r>
              <a:rPr lang="en-US" b="0" dirty="0">
                <a:latin typeface="Arial" panose="020B0604020202020204" pitchFamily="34" charset="0"/>
                <a:cs typeface="Arial" panose="020B0604020202020204" pitchFamily="34" charset="0"/>
              </a:rPr>
              <a:t>)</a:t>
            </a:r>
          </a:p>
          <a:p>
            <a:pPr marL="8335" indent="0">
              <a:buNone/>
              <a:tabLst>
                <a:tab pos="1077516" algn="l"/>
              </a:tabLst>
            </a:pPr>
            <a:endParaRPr lang="en-US" b="0" dirty="0">
              <a:latin typeface="Arial" panose="020B0604020202020204" pitchFamily="34" charset="0"/>
              <a:cs typeface="Arial" panose="020B0604020202020204" pitchFamily="34" charset="0"/>
            </a:endParaRPr>
          </a:p>
          <a:p>
            <a:pPr marL="8335" indent="0">
              <a:buNone/>
              <a:tabLst>
                <a:tab pos="1077516" algn="l"/>
              </a:tabLst>
            </a:pPr>
            <a:r>
              <a:rPr lang="en-US" dirty="0">
                <a:latin typeface="Arial" panose="020B0604020202020204" pitchFamily="34" charset="0"/>
                <a:cs typeface="Arial" panose="020B0604020202020204" pitchFamily="34" charset="0"/>
              </a:rPr>
              <a:t>T+20 - T+35</a:t>
            </a:r>
            <a:r>
              <a:rPr lang="en-US" b="0" dirty="0">
                <a:latin typeface="Arial" panose="020B0604020202020204" pitchFamily="34" charset="0"/>
                <a:cs typeface="Arial" panose="020B0604020202020204" pitchFamily="34" charset="0"/>
              </a:rPr>
              <a:t>	: Use Case 2: Web browsing (</a:t>
            </a:r>
            <a:r>
              <a:rPr lang="en-US" b="0" i="1" dirty="0">
                <a:latin typeface="Arial" panose="020B0604020202020204" pitchFamily="34" charset="0"/>
                <a:cs typeface="Arial" panose="020B0604020202020204" pitchFamily="34" charset="0"/>
              </a:rPr>
              <a:t>Paulo Mendes, Airbus</a:t>
            </a:r>
            <a:r>
              <a:rPr lang="en-US" b="0" dirty="0">
                <a:latin typeface="Arial" panose="020B0604020202020204" pitchFamily="34" charset="0"/>
                <a:cs typeface="Arial" panose="020B0604020202020204" pitchFamily="34" charset="0"/>
              </a:rPr>
              <a:t>)</a:t>
            </a:r>
          </a:p>
          <a:p>
            <a:pPr marL="8335" indent="0">
              <a:buNone/>
              <a:tabLst>
                <a:tab pos="1077516" algn="l"/>
              </a:tabLst>
            </a:pPr>
            <a:endParaRPr lang="en-US" b="0" dirty="0">
              <a:latin typeface="Arial" panose="020B0604020202020204" pitchFamily="34" charset="0"/>
              <a:cs typeface="Arial" panose="020B0604020202020204" pitchFamily="34" charset="0"/>
            </a:endParaRPr>
          </a:p>
          <a:p>
            <a:pPr marL="8335" indent="0">
              <a:buNone/>
              <a:tabLst>
                <a:tab pos="1077516" algn="l"/>
              </a:tabLst>
            </a:pPr>
            <a:r>
              <a:rPr lang="en-US" dirty="0">
                <a:latin typeface="Arial" panose="020B0604020202020204" pitchFamily="34" charset="0"/>
                <a:cs typeface="Arial" panose="020B0604020202020204" pitchFamily="34" charset="0"/>
              </a:rPr>
              <a:t>T+35 - T+55</a:t>
            </a:r>
            <a:r>
              <a:rPr lang="en-US" b="0" dirty="0">
                <a:latin typeface="Arial" panose="020B0604020202020204" pitchFamily="34" charset="0"/>
                <a:cs typeface="Arial" panose="020B0604020202020204" pitchFamily="34" charset="0"/>
              </a:rPr>
              <a:t>	: Problem statement for ROSA and how current solutions fall short (</a:t>
            </a:r>
            <a:r>
              <a:rPr lang="en-US" b="0" i="1" dirty="0">
                <a:latin typeface="Arial" panose="020B0604020202020204" pitchFamily="34" charset="0"/>
                <a:cs typeface="Arial" panose="020B0604020202020204" pitchFamily="34" charset="0"/>
              </a:rPr>
              <a:t>Dirk Trossen, Huawei</a:t>
            </a:r>
            <a:r>
              <a:rPr lang="en-US" b="0" dirty="0">
                <a:latin typeface="Arial" panose="020B0604020202020204" pitchFamily="34" charset="0"/>
                <a:cs typeface="Arial" panose="020B0604020202020204" pitchFamily="34" charset="0"/>
              </a:rPr>
              <a:t>)</a:t>
            </a:r>
          </a:p>
          <a:p>
            <a:pPr marL="8335" indent="0">
              <a:buNone/>
              <a:tabLst>
                <a:tab pos="1077516" algn="l"/>
              </a:tabLst>
            </a:pPr>
            <a:endParaRPr lang="en-US" b="0" dirty="0">
              <a:latin typeface="Arial" panose="020B0604020202020204" pitchFamily="34" charset="0"/>
              <a:cs typeface="Arial" panose="020B0604020202020204" pitchFamily="34" charset="0"/>
            </a:endParaRPr>
          </a:p>
          <a:p>
            <a:pPr marL="8335" indent="0">
              <a:buNone/>
              <a:tabLst>
                <a:tab pos="1077516" algn="l"/>
              </a:tabLst>
            </a:pPr>
            <a:r>
              <a:rPr lang="en-US" dirty="0">
                <a:latin typeface="Arial" panose="020B0604020202020204" pitchFamily="34" charset="0"/>
                <a:cs typeface="Arial" panose="020B0604020202020204" pitchFamily="34" charset="0"/>
              </a:rPr>
              <a:t>T+55 - T+80</a:t>
            </a:r>
            <a:r>
              <a:rPr lang="en-US" b="0" dirty="0">
                <a:latin typeface="Arial" panose="020B0604020202020204" pitchFamily="34" charset="0"/>
                <a:cs typeface="Arial" panose="020B0604020202020204" pitchFamily="34" charset="0"/>
              </a:rPr>
              <a:t>	: Requirements and Blueprint for an approach (</a:t>
            </a:r>
            <a:r>
              <a:rPr lang="en-US" b="0" i="1" dirty="0">
                <a:latin typeface="Arial" panose="020B0604020202020204" pitchFamily="34" charset="0"/>
                <a:cs typeface="Arial" panose="020B0604020202020204" pitchFamily="34" charset="0"/>
              </a:rPr>
              <a:t>Dirk Trossen, Huawei</a:t>
            </a:r>
            <a:r>
              <a:rPr lang="en-US" b="0" dirty="0">
                <a:latin typeface="Arial" panose="020B0604020202020204" pitchFamily="34" charset="0"/>
                <a:cs typeface="Arial" panose="020B0604020202020204" pitchFamily="34" charset="0"/>
              </a:rPr>
              <a:t>)</a:t>
            </a:r>
          </a:p>
          <a:p>
            <a:pPr marL="8335" indent="0">
              <a:buNone/>
              <a:tabLst>
                <a:tab pos="1077516" algn="l"/>
              </a:tabLst>
            </a:pPr>
            <a:endParaRPr lang="en-US" b="0" dirty="0">
              <a:latin typeface="Arial" panose="020B0604020202020204" pitchFamily="34" charset="0"/>
              <a:cs typeface="Arial" panose="020B0604020202020204" pitchFamily="34" charset="0"/>
            </a:endParaRPr>
          </a:p>
          <a:p>
            <a:pPr marL="8335" indent="0">
              <a:buNone/>
              <a:tabLst>
                <a:tab pos="1077516" algn="l"/>
              </a:tabLst>
            </a:pPr>
            <a:r>
              <a:rPr lang="en-US" dirty="0">
                <a:latin typeface="Arial" panose="020B0604020202020204" pitchFamily="34" charset="0"/>
                <a:cs typeface="Arial" panose="020B0604020202020204" pitchFamily="34" charset="0"/>
              </a:rPr>
              <a:t>T+80 - T+90</a:t>
            </a:r>
            <a:r>
              <a:rPr lang="en-US" b="0" dirty="0">
                <a:latin typeface="Arial" panose="020B0604020202020204" pitchFamily="34" charset="0"/>
                <a:cs typeface="Arial" panose="020B0604020202020204" pitchFamily="34" charset="0"/>
              </a:rPr>
              <a:t>	: Whereto Next? (</a:t>
            </a:r>
            <a:r>
              <a:rPr lang="en-US" b="0" i="1" dirty="0">
                <a:latin typeface="Arial" panose="020B0604020202020204" pitchFamily="34" charset="0"/>
                <a:cs typeface="Arial" panose="020B0604020202020204" pitchFamily="34" charset="0"/>
              </a:rPr>
              <a:t>Luigi Iannone, Huawei</a:t>
            </a:r>
            <a:r>
              <a:rPr lang="en-US" b="0" dirty="0">
                <a:latin typeface="Arial" panose="020B0604020202020204" pitchFamily="34" charset="0"/>
                <a:cs typeface="Arial" panose="020B0604020202020204" pitchFamily="34" charset="0"/>
              </a:rPr>
              <a:t>)</a:t>
            </a:r>
          </a:p>
        </p:txBody>
      </p:sp>
      <p:sp>
        <p:nvSpPr>
          <p:cNvPr id="2" name="标题 1"/>
          <p:cNvSpPr>
            <a:spLocks noGrp="1"/>
          </p:cNvSpPr>
          <p:nvPr>
            <p:ph type="title"/>
          </p:nvPr>
        </p:nvSpPr>
        <p:spPr>
          <a:xfrm>
            <a:off x="165327" y="307454"/>
            <a:ext cx="8805182" cy="454035"/>
          </a:xfrm>
        </p:spPr>
        <p:txBody>
          <a:bodyPr>
            <a:normAutofit/>
          </a:bodyPr>
          <a:lstStyle/>
          <a:p>
            <a:r>
              <a:rPr lang="en-US" altLang="zh-CN" b="1" dirty="0">
                <a:solidFill>
                  <a:srgbClr val="C00000"/>
                </a:solidFill>
              </a:rPr>
              <a:t>Agenda for Meeting Today</a:t>
            </a:r>
            <a:endParaRPr lang="zh-CN" altLang="en-US" b="1" dirty="0">
              <a:solidFill>
                <a:srgbClr val="C00000"/>
              </a:solidFill>
            </a:endParaRPr>
          </a:p>
        </p:txBody>
      </p:sp>
      <p:sp>
        <p:nvSpPr>
          <p:cNvPr id="5" name="灯片编号占位符 4"/>
          <p:cNvSpPr>
            <a:spLocks noGrp="1"/>
          </p:cNvSpPr>
          <p:nvPr>
            <p:ph type="sldNum" sz="quarter" idx="12"/>
          </p:nvPr>
        </p:nvSpPr>
        <p:spPr/>
        <p:txBody>
          <a:bodyPr/>
          <a:lstStyle/>
          <a:p>
            <a:fld id="{58F0DF12-7358-42AF-9D69-5AE0A19CED27}" type="slidenum">
              <a:rPr lang="zh-CN" altLang="en-US" smtClean="0"/>
              <a:pPr/>
              <a:t>8</a:t>
            </a:fld>
            <a:endParaRPr lang="zh-CN" altLang="en-US" dirty="0"/>
          </a:p>
        </p:txBody>
      </p:sp>
      <p:sp>
        <p:nvSpPr>
          <p:cNvPr id="6" name="内容占位符 2"/>
          <p:cNvSpPr txBox="1">
            <a:spLocks/>
          </p:cNvSpPr>
          <p:nvPr/>
        </p:nvSpPr>
        <p:spPr>
          <a:xfrm>
            <a:off x="4567917" y="596069"/>
            <a:ext cx="4170930" cy="4228186"/>
          </a:xfrm>
          <a:prstGeom prst="rect">
            <a:avLst/>
          </a:prstGeom>
        </p:spPr>
        <p:txBody>
          <a:bodyPr vert="horz" lIns="68580" tIns="34290" rIns="68580" bIns="3429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1500" dirty="0"/>
          </a:p>
        </p:txBody>
      </p:sp>
    </p:spTree>
    <p:extLst>
      <p:ext uri="{BB962C8B-B14F-4D97-AF65-F5344CB8AC3E}">
        <p14:creationId xmlns:p14="http://schemas.microsoft.com/office/powerpoint/2010/main" val="1194470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1243745"/>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7" id="{C84A9F66-3378-41E8-9532-70C1B6338C60}" vid="{46520EA0-D8F7-47D2-A310-41503B2DCB9A}"/>
    </a:ext>
  </a:extLst>
</a:theme>
</file>

<file path=ppt/theme/theme4.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2814</TotalTime>
  <Words>1105</Words>
  <Application>Microsoft Macintosh PowerPoint</Application>
  <PresentationFormat>On-screen Show (16:9)</PresentationFormat>
  <Paragraphs>118</Paragraphs>
  <Slides>11</Slides>
  <Notes>8</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11</vt:i4>
      </vt:variant>
    </vt:vector>
  </HeadingPairs>
  <TitlesOfParts>
    <vt:vector size="23" baseType="lpstr">
      <vt:lpstr>微软雅黑</vt:lpstr>
      <vt:lpstr>黑体</vt:lpstr>
      <vt:lpstr>Arial</vt:lpstr>
      <vt:lpstr>Calibri</vt:lpstr>
      <vt:lpstr>Montserrat</vt:lpstr>
      <vt:lpstr>Open Sans</vt:lpstr>
      <vt:lpstr>Open Sans SemiBold</vt:lpstr>
      <vt:lpstr>Roboto</vt:lpstr>
      <vt:lpstr>Times New Roman</vt:lpstr>
      <vt:lpstr>Material</vt:lpstr>
      <vt:lpstr>Office Theme</vt:lpstr>
      <vt:lpstr>Office 主题</vt:lpstr>
      <vt:lpstr>PowerPoint Presentation</vt:lpstr>
      <vt:lpstr>Note Well</vt:lpstr>
      <vt:lpstr>Note Really Well</vt:lpstr>
      <vt:lpstr>Some Admin for Meeting Today</vt:lpstr>
      <vt:lpstr>Why are we here?</vt:lpstr>
      <vt:lpstr>Why are we here?</vt:lpstr>
      <vt:lpstr>Goal for Meeting Today</vt:lpstr>
      <vt:lpstr>Agenda for Meeting Today</vt:lpstr>
      <vt:lpstr>PowerPoint Presentation</vt:lpstr>
      <vt:lpstr>Goal for Meeting Today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116 LISP WG</dc:title>
  <cp:lastModifiedBy>Luigi Iannone</cp:lastModifiedBy>
  <cp:revision>37</cp:revision>
  <dcterms:modified xsi:type="dcterms:W3CDTF">2023-07-21T13:06:33Z</dcterms:modified>
</cp:coreProperties>
</file>