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
  </p:notesMasterIdLst>
  <p:sldIdLst>
    <p:sldId id="351" r:id="rId2"/>
    <p:sldId id="345" r:id="rId3"/>
    <p:sldId id="346" r:id="rId4"/>
    <p:sldId id="347"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3AC67999-4F6E-4DC9-B9D8-AFD8BCF6B728}">
          <p14:sldIdLst>
            <p14:sldId id="351"/>
            <p14:sldId id="345"/>
            <p14:sldId id="346"/>
            <p14:sldId id="34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0000"/>
    <a:srgbClr val="FFFFFF"/>
    <a:srgbClr val="C80000"/>
    <a:srgbClr val="CC0000"/>
    <a:srgbClr val="BE6402"/>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4" autoAdjust="0"/>
    <p:restoredTop sz="86450" autoAdjust="0"/>
  </p:normalViewPr>
  <p:slideViewPr>
    <p:cSldViewPr snapToGrid="0">
      <p:cViewPr varScale="1">
        <p:scale>
          <a:sx n="105" d="100"/>
          <a:sy n="105" d="100"/>
        </p:scale>
        <p:origin x="105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9276A9-F8EA-4524-A57D-AC15174C1E8D}" type="datetimeFigureOut">
              <a:rPr lang="zh-CN" altLang="en-US" smtClean="0"/>
              <a:t>2024/7/19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4E3FA4-70BC-4709-9C87-D20BF4DEA2E8}" type="slidenum">
              <a:rPr lang="zh-CN" altLang="en-US" smtClean="0"/>
              <a:t>‹#›</a:t>
            </a:fld>
            <a:endParaRPr lang="zh-CN" altLang="en-US"/>
          </a:p>
        </p:txBody>
      </p:sp>
    </p:spTree>
    <p:extLst>
      <p:ext uri="{BB962C8B-B14F-4D97-AF65-F5344CB8AC3E}">
        <p14:creationId xmlns:p14="http://schemas.microsoft.com/office/powerpoint/2010/main" val="4262293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90196" marR="0" lvl="1" indent="0" algn="l" defTabSz="1779679" rtl="0" eaLnBrk="1" fontAlgn="auto" latinLnBrk="0" hangingPunct="1">
              <a:lnSpc>
                <a:spcPct val="100000"/>
              </a:lnSpc>
              <a:spcBef>
                <a:spcPts val="0"/>
              </a:spcBef>
              <a:spcAft>
                <a:spcPts val="1200"/>
              </a:spcAft>
              <a:buClrTx/>
              <a:buSzTx/>
              <a:buFont typeface="Wingdings" panose="05000000000000000000" pitchFamily="2" charset="2"/>
              <a:buNone/>
              <a:tabLst/>
              <a:defRPr/>
            </a:pPr>
            <a:r>
              <a:rPr lang="en-US" sz="2800" dirty="0">
                <a:solidFill>
                  <a:srgbClr val="1D1D1A"/>
                </a:solidFill>
              </a:rPr>
              <a:t>One single DC site may be limited to 10 thousand GPUs due to the environment restrictions, e.g., power supply, floor area, and cooling technologies.</a:t>
            </a:r>
            <a:endParaRPr lang="en-US" sz="3600" dirty="0">
              <a:solidFill>
                <a:srgbClr val="1D1D1A"/>
              </a:solidFill>
            </a:endParaRPr>
          </a:p>
          <a:p>
            <a:pPr marL="890196" lvl="1" indent="0" defTabSz="1779679">
              <a:spcAft>
                <a:spcPts val="1200"/>
              </a:spcAft>
              <a:buFont typeface="Wingdings" panose="05000000000000000000" pitchFamily="2" charset="2"/>
              <a:buNone/>
            </a:pPr>
            <a:endParaRPr lang="en-US" sz="2800" dirty="0">
              <a:solidFill>
                <a:srgbClr val="1D1D1A"/>
              </a:solidFill>
            </a:endParaRPr>
          </a:p>
        </p:txBody>
      </p:sp>
      <p:sp>
        <p:nvSpPr>
          <p:cNvPr id="4" name="Slide Number Placeholder 3"/>
          <p:cNvSpPr>
            <a:spLocks noGrp="1"/>
          </p:cNvSpPr>
          <p:nvPr>
            <p:ph type="sldNum" sz="quarter" idx="5"/>
          </p:nvPr>
        </p:nvSpPr>
        <p:spPr/>
        <p:txBody>
          <a:bodyPr/>
          <a:lstStyle/>
          <a:p>
            <a:fld id="{814E3FA4-70BC-4709-9C87-D20BF4DEA2E8}" type="slidenum">
              <a:rPr lang="zh-CN" altLang="en-US" smtClean="0"/>
              <a:t>2</a:t>
            </a:fld>
            <a:endParaRPr lang="zh-CN" altLang="en-US"/>
          </a:p>
        </p:txBody>
      </p:sp>
    </p:spTree>
    <p:extLst>
      <p:ext uri="{BB962C8B-B14F-4D97-AF65-F5344CB8AC3E}">
        <p14:creationId xmlns:p14="http://schemas.microsoft.com/office/powerpoint/2010/main" val="3250921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90196" marR="0" lvl="1" indent="0" algn="l" defTabSz="1779679" rtl="0" eaLnBrk="1" fontAlgn="auto" latinLnBrk="0" hangingPunct="1">
              <a:lnSpc>
                <a:spcPct val="100000"/>
              </a:lnSpc>
              <a:spcBef>
                <a:spcPts val="0"/>
              </a:spcBef>
              <a:spcAft>
                <a:spcPts val="1200"/>
              </a:spcAft>
              <a:buClrTx/>
              <a:buSzTx/>
              <a:buFont typeface="Wingdings" panose="05000000000000000000" pitchFamily="2" charset="2"/>
              <a:buNone/>
              <a:tabLst/>
              <a:defRPr/>
            </a:pPr>
            <a:r>
              <a:rPr lang="en-US" sz="2800" dirty="0">
                <a:solidFill>
                  <a:srgbClr val="1D1D1A"/>
                </a:solidFill>
              </a:rPr>
              <a:t>One single DC site may be limited to 10 thousand GPUs due to the environment restrictions, e.g., power supply, floor area, and cooling technologies.</a:t>
            </a:r>
            <a:endParaRPr lang="en-US" sz="3600" dirty="0">
              <a:solidFill>
                <a:srgbClr val="1D1D1A"/>
              </a:solidFill>
            </a:endParaRPr>
          </a:p>
          <a:p>
            <a:pPr marL="890196" lvl="1" indent="0" defTabSz="1779679">
              <a:spcAft>
                <a:spcPts val="1200"/>
              </a:spcAft>
              <a:buFont typeface="Wingdings" panose="05000000000000000000" pitchFamily="2" charset="2"/>
              <a:buNone/>
            </a:pPr>
            <a:endParaRPr lang="en-US" sz="2800" dirty="0">
              <a:solidFill>
                <a:srgbClr val="1D1D1A"/>
              </a:solidFill>
            </a:endParaRPr>
          </a:p>
        </p:txBody>
      </p:sp>
      <p:sp>
        <p:nvSpPr>
          <p:cNvPr id="4" name="Slide Number Placeholder 3"/>
          <p:cNvSpPr>
            <a:spLocks noGrp="1"/>
          </p:cNvSpPr>
          <p:nvPr>
            <p:ph type="sldNum" sz="quarter" idx="5"/>
          </p:nvPr>
        </p:nvSpPr>
        <p:spPr/>
        <p:txBody>
          <a:bodyPr/>
          <a:lstStyle/>
          <a:p>
            <a:fld id="{814E3FA4-70BC-4709-9C87-D20BF4DEA2E8}" type="slidenum">
              <a:rPr lang="zh-CN" altLang="en-US" smtClean="0"/>
              <a:t>3</a:t>
            </a:fld>
            <a:endParaRPr lang="zh-CN" altLang="en-US"/>
          </a:p>
        </p:txBody>
      </p:sp>
    </p:spTree>
    <p:extLst>
      <p:ext uri="{BB962C8B-B14F-4D97-AF65-F5344CB8AC3E}">
        <p14:creationId xmlns:p14="http://schemas.microsoft.com/office/powerpoint/2010/main" val="3339793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90196" marR="0" lvl="1" indent="0" algn="l" defTabSz="1779679" rtl="0" eaLnBrk="1" fontAlgn="auto" latinLnBrk="0" hangingPunct="1">
              <a:lnSpc>
                <a:spcPct val="100000"/>
              </a:lnSpc>
              <a:spcBef>
                <a:spcPts val="0"/>
              </a:spcBef>
              <a:spcAft>
                <a:spcPts val="1200"/>
              </a:spcAft>
              <a:buClrTx/>
              <a:buSzTx/>
              <a:buFont typeface="Wingdings" panose="05000000000000000000" pitchFamily="2" charset="2"/>
              <a:buNone/>
              <a:tabLst/>
              <a:defRPr/>
            </a:pPr>
            <a:r>
              <a:rPr lang="en-US" sz="2800" dirty="0">
                <a:solidFill>
                  <a:srgbClr val="1D1D1A"/>
                </a:solidFill>
              </a:rPr>
              <a:t>One single DC site may be limited to 10 thousand GPUs due to the environment restrictions, e.g., power supply, floor area, and cooling technologies.</a:t>
            </a:r>
            <a:endParaRPr lang="en-US" sz="3600" dirty="0">
              <a:solidFill>
                <a:srgbClr val="1D1D1A"/>
              </a:solidFill>
            </a:endParaRPr>
          </a:p>
          <a:p>
            <a:pPr marL="890196" lvl="1" indent="0" defTabSz="1779679">
              <a:spcAft>
                <a:spcPts val="1200"/>
              </a:spcAft>
              <a:buFont typeface="Wingdings" panose="05000000000000000000" pitchFamily="2" charset="2"/>
              <a:buNone/>
            </a:pPr>
            <a:endParaRPr lang="en-US" sz="2800" dirty="0">
              <a:solidFill>
                <a:srgbClr val="1D1D1A"/>
              </a:solidFill>
            </a:endParaRPr>
          </a:p>
        </p:txBody>
      </p:sp>
      <p:sp>
        <p:nvSpPr>
          <p:cNvPr id="4" name="Slide Number Placeholder 3"/>
          <p:cNvSpPr>
            <a:spLocks noGrp="1"/>
          </p:cNvSpPr>
          <p:nvPr>
            <p:ph type="sldNum" sz="quarter" idx="5"/>
          </p:nvPr>
        </p:nvSpPr>
        <p:spPr/>
        <p:txBody>
          <a:bodyPr/>
          <a:lstStyle/>
          <a:p>
            <a:fld id="{814E3FA4-70BC-4709-9C87-D20BF4DEA2E8}" type="slidenum">
              <a:rPr lang="zh-CN" altLang="en-US" smtClean="0"/>
              <a:t>4</a:t>
            </a:fld>
            <a:endParaRPr lang="zh-CN" altLang="en-US"/>
          </a:p>
        </p:txBody>
      </p:sp>
    </p:spTree>
    <p:extLst>
      <p:ext uri="{BB962C8B-B14F-4D97-AF65-F5344CB8AC3E}">
        <p14:creationId xmlns:p14="http://schemas.microsoft.com/office/powerpoint/2010/main" val="30872777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封面">
    <p:spTree>
      <p:nvGrpSpPr>
        <p:cNvPr id="1" name=""/>
        <p:cNvGrpSpPr/>
        <p:nvPr/>
      </p:nvGrpSpPr>
      <p:grpSpPr>
        <a:xfrm>
          <a:off x="0" y="0"/>
          <a:ext cx="0" cy="0"/>
          <a:chOff x="0" y="0"/>
          <a:chExt cx="0" cy="0"/>
        </a:xfrm>
      </p:grpSpPr>
      <p:pic>
        <p:nvPicPr>
          <p:cNvPr id="2" name="图片 8" descr="图片1"/>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3448" b="30652"/>
          <a:stretch/>
        </p:blipFill>
        <p:spPr bwMode="auto">
          <a:xfrm>
            <a:off x="0" y="1608083"/>
            <a:ext cx="12192000" cy="3147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4"/>
          <p:cNvSpPr txBox="1">
            <a:spLocks noChangeArrowheads="1"/>
          </p:cNvSpPr>
          <p:nvPr userDrawn="1"/>
        </p:nvSpPr>
        <p:spPr bwMode="auto">
          <a:xfrm>
            <a:off x="996991" y="6150941"/>
            <a:ext cx="4138943" cy="2000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0" tIns="0" rIns="0" bIns="0">
            <a:spAutoFit/>
          </a:bodyPr>
          <a:lstStyle>
            <a:lvl1pPr algn="l" defTabSz="784225">
              <a:spcBef>
                <a:spcPct val="0"/>
              </a:spcBef>
              <a:defRPr>
                <a:solidFill>
                  <a:schemeClr val="tx1"/>
                </a:solidFill>
                <a:latin typeface="Arial" charset="0"/>
                <a:ea typeface="宋体" pitchFamily="2" charset="-122"/>
              </a:defRPr>
            </a:lvl1pPr>
            <a:lvl2pPr marL="392113" algn="l" defTabSz="784225">
              <a:spcBef>
                <a:spcPct val="0"/>
              </a:spcBef>
              <a:defRPr>
                <a:solidFill>
                  <a:schemeClr val="tx1"/>
                </a:solidFill>
                <a:latin typeface="Arial" charset="0"/>
                <a:ea typeface="宋体" pitchFamily="2" charset="-122"/>
              </a:defRPr>
            </a:lvl2pPr>
            <a:lvl3pPr marL="784225" algn="l" defTabSz="784225">
              <a:spcBef>
                <a:spcPct val="0"/>
              </a:spcBef>
              <a:defRPr>
                <a:solidFill>
                  <a:schemeClr val="tx1"/>
                </a:solidFill>
                <a:latin typeface="Arial" charset="0"/>
                <a:ea typeface="宋体" pitchFamily="2" charset="-122"/>
              </a:defRPr>
            </a:lvl3pPr>
            <a:lvl4pPr marL="1174750" algn="l" defTabSz="784225">
              <a:spcBef>
                <a:spcPct val="0"/>
              </a:spcBef>
              <a:defRPr>
                <a:solidFill>
                  <a:schemeClr val="tx1"/>
                </a:solidFill>
                <a:latin typeface="Arial" charset="0"/>
                <a:ea typeface="宋体" pitchFamily="2" charset="-122"/>
              </a:defRPr>
            </a:lvl4pPr>
            <a:lvl5pPr marL="1566863" algn="l" defTabSz="784225">
              <a:spcBef>
                <a:spcPct val="0"/>
              </a:spcBef>
              <a:defRPr>
                <a:solidFill>
                  <a:schemeClr val="tx1"/>
                </a:solidFill>
                <a:latin typeface="Arial" charset="0"/>
                <a:ea typeface="宋体" pitchFamily="2" charset="-122"/>
              </a:defRPr>
            </a:lvl5pPr>
            <a:lvl6pPr marL="2024063" defTabSz="784225" fontAlgn="base">
              <a:spcBef>
                <a:spcPct val="0"/>
              </a:spcBef>
              <a:spcAft>
                <a:spcPct val="0"/>
              </a:spcAft>
              <a:defRPr>
                <a:solidFill>
                  <a:schemeClr val="tx1"/>
                </a:solidFill>
                <a:latin typeface="Arial" charset="0"/>
                <a:ea typeface="宋体" pitchFamily="2" charset="-122"/>
              </a:defRPr>
            </a:lvl6pPr>
            <a:lvl7pPr marL="2481263" defTabSz="784225" fontAlgn="base">
              <a:spcBef>
                <a:spcPct val="0"/>
              </a:spcBef>
              <a:spcAft>
                <a:spcPct val="0"/>
              </a:spcAft>
              <a:defRPr>
                <a:solidFill>
                  <a:schemeClr val="tx1"/>
                </a:solidFill>
                <a:latin typeface="Arial" charset="0"/>
                <a:ea typeface="宋体" pitchFamily="2" charset="-122"/>
              </a:defRPr>
            </a:lvl7pPr>
            <a:lvl8pPr marL="2938463" defTabSz="784225" fontAlgn="base">
              <a:spcBef>
                <a:spcPct val="0"/>
              </a:spcBef>
              <a:spcAft>
                <a:spcPct val="0"/>
              </a:spcAft>
              <a:defRPr>
                <a:solidFill>
                  <a:schemeClr val="tx1"/>
                </a:solidFill>
                <a:latin typeface="Arial" charset="0"/>
                <a:ea typeface="宋体" pitchFamily="2" charset="-122"/>
              </a:defRPr>
            </a:lvl8pPr>
            <a:lvl9pPr marL="3395663" defTabSz="784225" fontAlgn="base">
              <a:spcBef>
                <a:spcPct val="0"/>
              </a:spcBef>
              <a:spcAft>
                <a:spcPct val="0"/>
              </a:spcAft>
              <a:defRPr>
                <a:solidFill>
                  <a:schemeClr val="tx1"/>
                </a:solidFill>
                <a:latin typeface="Arial" charset="0"/>
                <a:ea typeface="宋体" pitchFamily="2" charset="-122"/>
              </a:defRPr>
            </a:lvl9pPr>
          </a:lstStyle>
          <a:p>
            <a:pPr fontAlgn="t">
              <a:defRPr/>
            </a:pPr>
            <a:r>
              <a:rPr lang="en-US" altLang="zh-CN" sz="1300" b="1" dirty="0">
                <a:solidFill>
                  <a:schemeClr val="tx1">
                    <a:lumMod val="75000"/>
                    <a:lumOff val="25000"/>
                  </a:schemeClr>
                </a:solidFill>
                <a:latin typeface="微软雅黑" panose="020B0503020204020204" pitchFamily="34" charset="-122"/>
                <a:ea typeface="微软雅黑" panose="020B0503020204020204" pitchFamily="34" charset="-122"/>
                <a:cs typeface="Arial" pitchFamily="34" charset="0"/>
              </a:rPr>
              <a:t>HUAWEI TECHNOLOGIES CO., LTD.</a:t>
            </a:r>
          </a:p>
        </p:txBody>
      </p:sp>
      <p:pic>
        <p:nvPicPr>
          <p:cNvPr id="5" name="Picture 2" descr="\\Mac\Home\Desktop\Huawei.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139042" y="5516901"/>
            <a:ext cx="877400" cy="880261"/>
          </a:xfrm>
          <a:prstGeom prst="rect">
            <a:avLst/>
          </a:prstGeom>
          <a:noFill/>
          <a:extLst>
            <a:ext uri="{909E8E84-426E-40DD-AFC4-6F175D3DCCD1}">
              <a14:hiddenFill xmlns:a14="http://schemas.microsoft.com/office/drawing/2010/main">
                <a:solidFill>
                  <a:srgbClr val="FFFFFF"/>
                </a:solidFill>
              </a14:hiddenFill>
            </a:ext>
          </a:extLst>
        </p:spPr>
      </p:pic>
      <p:sp>
        <p:nvSpPr>
          <p:cNvPr id="7" name="标题 1"/>
          <p:cNvSpPr>
            <a:spLocks noGrp="1"/>
          </p:cNvSpPr>
          <p:nvPr>
            <p:ph type="title" hasCustomPrompt="1"/>
          </p:nvPr>
        </p:nvSpPr>
        <p:spPr>
          <a:xfrm>
            <a:off x="120217" y="1954286"/>
            <a:ext cx="11951566" cy="2503502"/>
          </a:xfrm>
        </p:spPr>
        <p:txBody>
          <a:bodyPr>
            <a:normAutofit/>
          </a:bodyPr>
          <a:lstStyle>
            <a:lvl1pPr algn="ctr">
              <a:defRPr lang="zh-CN" altLang="en-US" sz="3599" b="1" kern="1200" dirty="0">
                <a:solidFill>
                  <a:schemeClr val="bg1"/>
                </a:solidFill>
                <a:latin typeface="黑体" panose="02010609060101010101" pitchFamily="49" charset="-122"/>
                <a:ea typeface="黑体" panose="02010609060101010101" pitchFamily="49" charset="-122"/>
                <a:cs typeface="Arial" pitchFamily="34" charset="0"/>
              </a:defRPr>
            </a:lvl1pPr>
          </a:lstStyle>
          <a:p>
            <a:r>
              <a:rPr lang="zh-CN" altLang="en-US" dirty="0"/>
              <a:t>幻灯片起始页</a:t>
            </a:r>
          </a:p>
        </p:txBody>
      </p:sp>
    </p:spTree>
    <p:extLst>
      <p:ext uri="{BB962C8B-B14F-4D97-AF65-F5344CB8AC3E}">
        <p14:creationId xmlns:p14="http://schemas.microsoft.com/office/powerpoint/2010/main" val="87560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5" name="日期占位符 4"/>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998721" y="6356348"/>
            <a:ext cx="2743200" cy="365125"/>
          </a:xfrm>
        </p:spPr>
        <p:txBody>
          <a:bodyPr/>
          <a:lstStyle/>
          <a:p>
            <a:fld id="{3B2EB907-FB1D-4A7B-A172-23AD64D89EC6}" type="slidenum">
              <a:rPr lang="zh-CN" altLang="en-US" smtClean="0"/>
              <a:t>‹#›</a:t>
            </a:fld>
            <a:endParaRPr lang="zh-CN" altLang="en-US"/>
          </a:p>
        </p:txBody>
      </p:sp>
      <p:pic>
        <p:nvPicPr>
          <p:cNvPr id="8" name="图片 8" descr="图片1"/>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3448" b="30652"/>
          <a:stretch/>
        </p:blipFill>
        <p:spPr bwMode="auto">
          <a:xfrm>
            <a:off x="0" y="0"/>
            <a:ext cx="403761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页脚占位符 5"/>
          <p:cNvSpPr>
            <a:spLocks noGrp="1"/>
          </p:cNvSpPr>
          <p:nvPr>
            <p:ph type="ftr" sz="quarter" idx="11"/>
          </p:nvPr>
        </p:nvSpPr>
        <p:spPr>
          <a:xfrm>
            <a:off x="428378" y="6356349"/>
            <a:ext cx="3180862" cy="365125"/>
          </a:xfrm>
        </p:spPr>
        <p:txBody>
          <a:bodyPr/>
          <a:lstStyle>
            <a:lvl1pPr>
              <a:defRPr b="1">
                <a:solidFill>
                  <a:schemeClr val="bg1"/>
                </a:solidFill>
              </a:defRPr>
            </a:lvl1pPr>
          </a:lstStyle>
          <a:p>
            <a:r>
              <a:rPr lang="en-US" altLang="zh-CN" dirty="0"/>
              <a:t>Huawei Confidential</a:t>
            </a:r>
            <a:endParaRPr lang="zh-CN" altLang="en-US" dirty="0"/>
          </a:p>
        </p:txBody>
      </p:sp>
      <p:sp>
        <p:nvSpPr>
          <p:cNvPr id="3" name="内容占位符 2"/>
          <p:cNvSpPr>
            <a:spLocks noGrp="1"/>
          </p:cNvSpPr>
          <p:nvPr>
            <p:ph idx="1"/>
          </p:nvPr>
        </p:nvSpPr>
        <p:spPr>
          <a:xfrm>
            <a:off x="4589093" y="612321"/>
            <a:ext cx="7152828" cy="5248729"/>
          </a:xfrm>
        </p:spPr>
        <p:txBody>
          <a:bodyPr anchor="ctr">
            <a:normAutofit/>
          </a:bodyPr>
          <a:lstStyle>
            <a:lvl1pPr marL="514350" indent="-514350">
              <a:buFont typeface="+mj-lt"/>
              <a:buAutoNum type="arabicPeriod"/>
              <a:defRPr sz="2800">
                <a:solidFill>
                  <a:schemeClr val="tx1">
                    <a:lumMod val="75000"/>
                    <a:lumOff val="25000"/>
                  </a:schemeClr>
                </a:solidFill>
              </a:defRPr>
            </a:lvl1pPr>
            <a:lvl2pPr marL="971550" indent="-514350">
              <a:buFont typeface="+mj-lt"/>
              <a:buAutoNum type="arabicPeriod"/>
              <a:defRPr sz="2400">
                <a:solidFill>
                  <a:schemeClr val="tx1">
                    <a:lumMod val="75000"/>
                    <a:lumOff val="25000"/>
                  </a:schemeClr>
                </a:solidFill>
              </a:defRPr>
            </a:lvl2pPr>
            <a:lvl3pPr marL="1371600" indent="-457200">
              <a:buFont typeface="+mj-lt"/>
              <a:buAutoNum type="arabicPeriod"/>
              <a:defRPr sz="2000">
                <a:solidFill>
                  <a:schemeClr val="tx1">
                    <a:lumMod val="75000"/>
                    <a:lumOff val="25000"/>
                  </a:schemeClr>
                </a:solidFill>
              </a:defRPr>
            </a:lvl3pPr>
            <a:lvl4pPr marL="1828800" indent="-457200">
              <a:buFont typeface="+mj-lt"/>
              <a:buAutoNum type="arabicPeriod"/>
              <a:defRPr sz="1800">
                <a:solidFill>
                  <a:schemeClr val="tx1">
                    <a:lumMod val="75000"/>
                    <a:lumOff val="25000"/>
                  </a:schemeClr>
                </a:solidFill>
              </a:defRPr>
            </a:lvl4pPr>
            <a:lvl5pPr marL="2286000" indent="-457200">
              <a:buFont typeface="+mj-lt"/>
              <a:buAutoNum type="arabicPeriod"/>
              <a:defRPr sz="1800">
                <a:solidFill>
                  <a:schemeClr val="tx1">
                    <a:lumMod val="75000"/>
                    <a:lumOff val="25000"/>
                  </a:schemeClr>
                </a:solidFill>
              </a:defRPr>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文本占位符 3"/>
          <p:cNvSpPr>
            <a:spLocks noGrp="1"/>
          </p:cNvSpPr>
          <p:nvPr>
            <p:ph type="body" sz="half" idx="2" hasCustomPrompt="1"/>
          </p:nvPr>
        </p:nvSpPr>
        <p:spPr>
          <a:xfrm>
            <a:off x="190990" y="3058898"/>
            <a:ext cx="3655638" cy="740204"/>
          </a:xfrm>
        </p:spPr>
        <p:txBody>
          <a:bodyPr anchor="ctr">
            <a:normAutofit/>
          </a:bodyPr>
          <a:lstStyle>
            <a:lvl1pPr marL="0" indent="0" algn="ctr">
              <a:buNone/>
              <a:defRPr sz="44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报告内容</a:t>
            </a:r>
            <a:r>
              <a:rPr lang="en-US" altLang="zh-CN" dirty="0"/>
              <a:t> </a:t>
            </a:r>
            <a:endParaRPr lang="zh-CN" altLang="en-US" dirty="0"/>
          </a:p>
        </p:txBody>
      </p:sp>
    </p:spTree>
    <p:extLst>
      <p:ext uri="{BB962C8B-B14F-4D97-AF65-F5344CB8AC3E}">
        <p14:creationId xmlns:p14="http://schemas.microsoft.com/office/powerpoint/2010/main" val="1864316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内容">
    <p:spTree>
      <p:nvGrpSpPr>
        <p:cNvPr id="1" name=""/>
        <p:cNvGrpSpPr/>
        <p:nvPr/>
      </p:nvGrpSpPr>
      <p:grpSpPr>
        <a:xfrm>
          <a:off x="0" y="0"/>
          <a:ext cx="0" cy="0"/>
          <a:chOff x="0" y="0"/>
          <a:chExt cx="0" cy="0"/>
        </a:xfrm>
      </p:grpSpPr>
      <p:sp>
        <p:nvSpPr>
          <p:cNvPr id="2" name="标题 1"/>
          <p:cNvSpPr>
            <a:spLocks noGrp="1"/>
          </p:cNvSpPr>
          <p:nvPr>
            <p:ph type="title"/>
          </p:nvPr>
        </p:nvSpPr>
        <p:spPr>
          <a:xfrm>
            <a:off x="220435" y="117805"/>
            <a:ext cx="11740243" cy="605380"/>
          </a:xfrm>
        </p:spPr>
        <p:txBody>
          <a:bodyPr>
            <a:normAutofit/>
          </a:bodyPr>
          <a:lstStyle>
            <a:lvl1pPr>
              <a:defRPr sz="2800"/>
            </a:lvl1pPr>
          </a:lstStyle>
          <a:p>
            <a:r>
              <a:rPr lang="zh-CN" altLang="en-US"/>
              <a:t>单击此处编辑母版标题样式</a:t>
            </a:r>
            <a:endParaRPr lang="zh-CN" altLang="en-US" dirty="0"/>
          </a:p>
        </p:txBody>
      </p:sp>
      <p:sp>
        <p:nvSpPr>
          <p:cNvPr id="3" name="内容占位符 2"/>
          <p:cNvSpPr>
            <a:spLocks noGrp="1"/>
          </p:cNvSpPr>
          <p:nvPr>
            <p:ph idx="1"/>
          </p:nvPr>
        </p:nvSpPr>
        <p:spPr>
          <a:xfrm>
            <a:off x="220435" y="794759"/>
            <a:ext cx="11740243" cy="5556614"/>
          </a:xfrm>
        </p:spPr>
        <p:txBody>
          <a:bodyPr>
            <a:normAutofit/>
          </a:bodyPr>
          <a:lstStyle>
            <a:lvl1pPr>
              <a:defRPr sz="2000">
                <a:latin typeface="微软雅黑" panose="020B0503020204020204" pitchFamily="34" charset="-122"/>
                <a:ea typeface="微软雅黑" panose="020B0503020204020204" pitchFamily="34" charset="-122"/>
              </a:defRPr>
            </a:lvl1pPr>
            <a:lvl2pPr>
              <a:defRPr sz="1800">
                <a:latin typeface="微软雅黑" panose="020B0503020204020204" pitchFamily="34" charset="-122"/>
                <a:ea typeface="微软雅黑" panose="020B0503020204020204" pitchFamily="34" charset="-122"/>
              </a:defRPr>
            </a:lvl2pPr>
            <a:lvl3pPr>
              <a:defRPr sz="14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a:p>
            <a:pPr lvl="2"/>
            <a:r>
              <a:rPr lang="zh-CN" altLang="en-US"/>
              <a:t>第三级</a:t>
            </a:r>
          </a:p>
        </p:txBody>
      </p:sp>
      <p:sp>
        <p:nvSpPr>
          <p:cNvPr id="5" name="页脚占位符 4"/>
          <p:cNvSpPr>
            <a:spLocks noGrp="1"/>
          </p:cNvSpPr>
          <p:nvPr>
            <p:ph type="ftr" sz="quarter" idx="11"/>
          </p:nvPr>
        </p:nvSpPr>
        <p:spPr>
          <a:xfrm>
            <a:off x="4033156" y="6432340"/>
            <a:ext cx="4114800" cy="365125"/>
          </a:xfrm>
        </p:spPr>
        <p:txBody>
          <a:bodyPr/>
          <a:lstStyle>
            <a:lvl1pPr>
              <a:defRPr b="1"/>
            </a:lvl1pPr>
          </a:lstStyle>
          <a:p>
            <a:r>
              <a:rPr lang="en-US" altLang="zh-CN" dirty="0"/>
              <a:t>Huawei Confidential</a:t>
            </a:r>
            <a:endParaRPr lang="zh-CN" altLang="en-US" dirty="0"/>
          </a:p>
        </p:txBody>
      </p:sp>
      <p:sp>
        <p:nvSpPr>
          <p:cNvPr id="6" name="灯片编号占位符 5"/>
          <p:cNvSpPr>
            <a:spLocks noGrp="1"/>
          </p:cNvSpPr>
          <p:nvPr>
            <p:ph type="sldNum" sz="quarter" idx="12"/>
          </p:nvPr>
        </p:nvSpPr>
        <p:spPr>
          <a:xfrm>
            <a:off x="9217478" y="6432340"/>
            <a:ext cx="2743200" cy="365125"/>
          </a:xfrm>
        </p:spPr>
        <p:txBody>
          <a:bodyPr/>
          <a:lstStyle>
            <a:lvl1pPr>
              <a:defRPr b="1"/>
            </a:lvl1pPr>
          </a:lstStyle>
          <a:p>
            <a:fld id="{58F0DF12-7358-42AF-9D69-5AE0A19CED27}" type="slidenum">
              <a:rPr lang="zh-CN" altLang="en-US" smtClean="0"/>
              <a:pPr/>
              <a:t>‹#›</a:t>
            </a:fld>
            <a:endParaRPr lang="zh-CN" altLang="en-US" dirty="0"/>
          </a:p>
        </p:txBody>
      </p:sp>
    </p:spTree>
    <p:extLst>
      <p:ext uri="{BB962C8B-B14F-4D97-AF65-F5344CB8AC3E}">
        <p14:creationId xmlns:p14="http://schemas.microsoft.com/office/powerpoint/2010/main" val="2573738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过渡页">
    <p:spTree>
      <p:nvGrpSpPr>
        <p:cNvPr id="1" name=""/>
        <p:cNvGrpSpPr/>
        <p:nvPr/>
      </p:nvGrpSpPr>
      <p:grpSpPr>
        <a:xfrm>
          <a:off x="0" y="0"/>
          <a:ext cx="0" cy="0"/>
          <a:chOff x="0" y="0"/>
          <a:chExt cx="0" cy="0"/>
        </a:xfrm>
      </p:grpSpPr>
      <p:pic>
        <p:nvPicPr>
          <p:cNvPr id="5" name="图片 8" descr="图片1"/>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3448" b="30652"/>
          <a:stretch/>
        </p:blipFill>
        <p:spPr bwMode="auto">
          <a:xfrm>
            <a:off x="0" y="1608083"/>
            <a:ext cx="12192000" cy="3147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1"/>
          <p:cNvSpPr>
            <a:spLocks noGrp="1"/>
          </p:cNvSpPr>
          <p:nvPr>
            <p:ph type="title" hasCustomPrompt="1"/>
          </p:nvPr>
        </p:nvSpPr>
        <p:spPr>
          <a:xfrm>
            <a:off x="120217" y="1954286"/>
            <a:ext cx="11951566" cy="2503502"/>
          </a:xfrm>
        </p:spPr>
        <p:txBody>
          <a:bodyPr>
            <a:normAutofit/>
          </a:bodyPr>
          <a:lstStyle>
            <a:lvl1pPr algn="ctr">
              <a:defRPr lang="zh-CN" altLang="en-US" sz="3599" b="1" kern="1200" dirty="0">
                <a:solidFill>
                  <a:schemeClr val="bg1"/>
                </a:solidFill>
                <a:latin typeface="黑体" panose="02010609060101010101" pitchFamily="49" charset="-122"/>
                <a:ea typeface="黑体" panose="02010609060101010101" pitchFamily="49" charset="-122"/>
                <a:cs typeface="Arial" pitchFamily="34" charset="0"/>
              </a:defRPr>
            </a:lvl1pPr>
          </a:lstStyle>
          <a:p>
            <a:r>
              <a:rPr lang="zh-CN" altLang="en-US" dirty="0"/>
              <a:t>过渡页标题</a:t>
            </a:r>
          </a:p>
        </p:txBody>
      </p:sp>
    </p:spTree>
    <p:extLst>
      <p:ext uri="{BB962C8B-B14F-4D97-AF65-F5344CB8AC3E}">
        <p14:creationId xmlns:p14="http://schemas.microsoft.com/office/powerpoint/2010/main" val="3310043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幻灯片制作参考规范">
    <p:spTree>
      <p:nvGrpSpPr>
        <p:cNvPr id="1" name=""/>
        <p:cNvGrpSpPr/>
        <p:nvPr/>
      </p:nvGrpSpPr>
      <p:grpSpPr>
        <a:xfrm>
          <a:off x="0" y="0"/>
          <a:ext cx="0" cy="0"/>
          <a:chOff x="0" y="0"/>
          <a:chExt cx="0" cy="0"/>
        </a:xfrm>
      </p:grpSpPr>
      <p:sp>
        <p:nvSpPr>
          <p:cNvPr id="5" name="Rectangle 7"/>
          <p:cNvSpPr>
            <a:spLocks noChangeArrowheads="1"/>
          </p:cNvSpPr>
          <p:nvPr userDrawn="1"/>
        </p:nvSpPr>
        <p:spPr bwMode="auto">
          <a:xfrm>
            <a:off x="408526" y="1490912"/>
            <a:ext cx="2459567" cy="316483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英文标题</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:32-35pt  </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颜色</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 R153 G0 B0</a:t>
            </a: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内部使用字体 </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a:t>
            </a:r>
          </a:p>
          <a:p>
            <a:pPr algn="r">
              <a:lnSpc>
                <a:spcPct val="125000"/>
              </a:lnSpc>
              <a:spcBef>
                <a:spcPct val="20000"/>
              </a:spcBef>
            </a:pPr>
            <a:r>
              <a:rPr lang="en-US" altLang="zh-CN" sz="1200" b="1" dirty="0" err="1">
                <a:solidFill>
                  <a:schemeClr val="tx1">
                    <a:lumMod val="75000"/>
                    <a:lumOff val="25000"/>
                  </a:schemeClr>
                </a:solidFill>
                <a:latin typeface="微软雅黑" panose="020B0503020204020204" pitchFamily="34" charset="-122"/>
                <a:ea typeface="微软雅黑" panose="020B0503020204020204" pitchFamily="34" charset="-122"/>
              </a:rPr>
              <a:t>FrutigerNext</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 LT Medium</a:t>
            </a: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外部使用字体 </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 Arial</a:t>
            </a:r>
          </a:p>
          <a:p>
            <a:pPr algn="r">
              <a:lnSpc>
                <a:spcPct val="75000"/>
              </a:lnSpc>
              <a:spcBef>
                <a:spcPct val="20000"/>
              </a:spcBef>
            </a:pPr>
            <a:endPar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英文正文</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:20-22pt</a:t>
            </a: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子目录 </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(2-5</a:t>
            </a: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级</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 :18pt  </a:t>
            </a: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颜色</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黑色</a:t>
            </a: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内部使用字体 </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a:t>
            </a:r>
          </a:p>
          <a:p>
            <a:pPr algn="r">
              <a:lnSpc>
                <a:spcPct val="125000"/>
              </a:lnSpc>
              <a:spcBef>
                <a:spcPct val="20000"/>
              </a:spcBef>
            </a:pPr>
            <a:r>
              <a:rPr lang="en-US" altLang="zh-CN" sz="1200" b="1" dirty="0" err="1">
                <a:solidFill>
                  <a:schemeClr val="tx1">
                    <a:lumMod val="75000"/>
                    <a:lumOff val="25000"/>
                  </a:schemeClr>
                </a:solidFill>
                <a:latin typeface="微软雅黑" panose="020B0503020204020204" pitchFamily="34" charset="-122"/>
                <a:ea typeface="微软雅黑" panose="020B0503020204020204" pitchFamily="34" charset="-122"/>
              </a:rPr>
              <a:t>FrutigerNext</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 LT Regular</a:t>
            </a: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外部使用字体 </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 Arial</a:t>
            </a:r>
          </a:p>
        </p:txBody>
      </p:sp>
      <p:sp>
        <p:nvSpPr>
          <p:cNvPr id="7" name="Rectangle 7"/>
          <p:cNvSpPr>
            <a:spLocks noChangeArrowheads="1"/>
          </p:cNvSpPr>
          <p:nvPr userDrawn="1"/>
        </p:nvSpPr>
        <p:spPr bwMode="auto">
          <a:xfrm>
            <a:off x="3214611" y="1490912"/>
            <a:ext cx="2459567" cy="218610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中文标题</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:30-32pt  </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颜色</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 R153 G0 B0</a:t>
            </a: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字体</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黑体 </a:t>
            </a:r>
          </a:p>
          <a:p>
            <a:pPr algn="r">
              <a:lnSpc>
                <a:spcPct val="125000"/>
              </a:lnSpc>
              <a:spcBef>
                <a:spcPct val="20000"/>
              </a:spcBef>
            </a:pPr>
            <a:endPar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中文正文</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:18-20pt</a:t>
            </a: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子目录</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(2-5</a:t>
            </a: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级</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):18pt </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颜色</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黑色</a:t>
            </a: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字体</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细黑体</a:t>
            </a:r>
            <a:endPar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Group 77"/>
          <p:cNvGrpSpPr>
            <a:grpSpLocks/>
          </p:cNvGrpSpPr>
          <p:nvPr userDrawn="1"/>
        </p:nvGrpSpPr>
        <p:grpSpPr bwMode="auto">
          <a:xfrm>
            <a:off x="8640530" y="1383362"/>
            <a:ext cx="986367" cy="3224213"/>
            <a:chOff x="5893" y="2251"/>
            <a:chExt cx="466" cy="2031"/>
          </a:xfrm>
        </p:grpSpPr>
        <p:grpSp>
          <p:nvGrpSpPr>
            <p:cNvPr id="11" name="Group 79"/>
            <p:cNvGrpSpPr>
              <a:grpSpLocks/>
            </p:cNvGrpSpPr>
            <p:nvPr userDrawn="1"/>
          </p:nvGrpSpPr>
          <p:grpSpPr bwMode="auto">
            <a:xfrm>
              <a:off x="5893" y="2387"/>
              <a:ext cx="466" cy="115"/>
              <a:chOff x="5893" y="2387"/>
              <a:chExt cx="466" cy="115"/>
            </a:xfrm>
          </p:grpSpPr>
          <p:sp>
            <p:nvSpPr>
              <p:cNvPr id="72" name="Rectangle 80"/>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 name="Rectangle 81"/>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 name="Rectangle 82"/>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 name="Rectangle 83"/>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 name="Group 84"/>
            <p:cNvGrpSpPr>
              <a:grpSpLocks/>
            </p:cNvGrpSpPr>
            <p:nvPr userDrawn="1"/>
          </p:nvGrpSpPr>
          <p:grpSpPr bwMode="auto">
            <a:xfrm>
              <a:off x="5893" y="2523"/>
              <a:ext cx="466" cy="115"/>
              <a:chOff x="5893" y="2523"/>
              <a:chExt cx="466" cy="115"/>
            </a:xfrm>
          </p:grpSpPr>
          <p:sp>
            <p:nvSpPr>
              <p:cNvPr id="68" name="Rectangle 85"/>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 name="Rectangle 86"/>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Rectangle 87"/>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 name="Rectangle 88"/>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 name="Group 89"/>
            <p:cNvGrpSpPr>
              <a:grpSpLocks/>
            </p:cNvGrpSpPr>
            <p:nvPr userDrawn="1"/>
          </p:nvGrpSpPr>
          <p:grpSpPr bwMode="auto">
            <a:xfrm>
              <a:off x="5893" y="2659"/>
              <a:ext cx="466" cy="115"/>
              <a:chOff x="5893" y="2659"/>
              <a:chExt cx="466" cy="115"/>
            </a:xfrm>
          </p:grpSpPr>
          <p:sp>
            <p:nvSpPr>
              <p:cNvPr id="64" name="Rectangle 90"/>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Rectangle 91"/>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Rectangle 92"/>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 name="Rectangle 93"/>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 name="Group 94"/>
            <p:cNvGrpSpPr>
              <a:grpSpLocks/>
            </p:cNvGrpSpPr>
            <p:nvPr userDrawn="1"/>
          </p:nvGrpSpPr>
          <p:grpSpPr bwMode="auto">
            <a:xfrm>
              <a:off x="5893" y="2251"/>
              <a:ext cx="466" cy="119"/>
              <a:chOff x="5893" y="2251"/>
              <a:chExt cx="466" cy="119"/>
            </a:xfrm>
          </p:grpSpPr>
          <p:sp>
            <p:nvSpPr>
              <p:cNvPr id="60" name="Rectangle 95"/>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Rectangle 96"/>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Rectangle 97"/>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Rectangle 98"/>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 name="Group 99"/>
            <p:cNvGrpSpPr>
              <a:grpSpLocks/>
            </p:cNvGrpSpPr>
            <p:nvPr userDrawn="1"/>
          </p:nvGrpSpPr>
          <p:grpSpPr bwMode="auto">
            <a:xfrm>
              <a:off x="5893" y="2886"/>
              <a:ext cx="466" cy="115"/>
              <a:chOff x="5893" y="2886"/>
              <a:chExt cx="466" cy="115"/>
            </a:xfrm>
          </p:grpSpPr>
          <p:sp>
            <p:nvSpPr>
              <p:cNvPr id="56" name="Rectangle 100"/>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Rectangle 101"/>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Rectangle 102"/>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Rectangle 103"/>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 name="Group 104"/>
            <p:cNvGrpSpPr>
              <a:grpSpLocks/>
            </p:cNvGrpSpPr>
            <p:nvPr userDrawn="1"/>
          </p:nvGrpSpPr>
          <p:grpSpPr bwMode="auto">
            <a:xfrm>
              <a:off x="5893" y="3022"/>
              <a:ext cx="466" cy="115"/>
              <a:chOff x="5893" y="3022"/>
              <a:chExt cx="466" cy="115"/>
            </a:xfrm>
          </p:grpSpPr>
          <p:sp>
            <p:nvSpPr>
              <p:cNvPr id="52" name="Rectangle 105"/>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Rectangle 106"/>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Rectangle 107"/>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Rectangle 108"/>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 name="Group 109"/>
            <p:cNvGrpSpPr>
              <a:grpSpLocks/>
            </p:cNvGrpSpPr>
            <p:nvPr userDrawn="1"/>
          </p:nvGrpSpPr>
          <p:grpSpPr bwMode="auto">
            <a:xfrm>
              <a:off x="5893" y="3158"/>
              <a:ext cx="466" cy="115"/>
              <a:chOff x="5893" y="3158"/>
              <a:chExt cx="466" cy="115"/>
            </a:xfrm>
          </p:grpSpPr>
          <p:sp>
            <p:nvSpPr>
              <p:cNvPr id="48" name="Rectangle 110"/>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Rectangle 111"/>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Rectangle 112"/>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Rectangle 113"/>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 name="Group 114"/>
            <p:cNvGrpSpPr>
              <a:grpSpLocks/>
            </p:cNvGrpSpPr>
            <p:nvPr userDrawn="1"/>
          </p:nvGrpSpPr>
          <p:grpSpPr bwMode="auto">
            <a:xfrm>
              <a:off x="5893" y="3385"/>
              <a:ext cx="466" cy="115"/>
              <a:chOff x="5893" y="3385"/>
              <a:chExt cx="466" cy="115"/>
            </a:xfrm>
          </p:grpSpPr>
          <p:sp>
            <p:nvSpPr>
              <p:cNvPr id="44" name="Rectangle 115"/>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Rectangle 116"/>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Rectangle 117"/>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Rectangle 118"/>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 name="Group 119"/>
            <p:cNvGrpSpPr>
              <a:grpSpLocks/>
            </p:cNvGrpSpPr>
            <p:nvPr userDrawn="1"/>
          </p:nvGrpSpPr>
          <p:grpSpPr bwMode="auto">
            <a:xfrm>
              <a:off x="5893" y="3521"/>
              <a:ext cx="466" cy="115"/>
              <a:chOff x="5893" y="3521"/>
              <a:chExt cx="466" cy="115"/>
            </a:xfrm>
          </p:grpSpPr>
          <p:sp>
            <p:nvSpPr>
              <p:cNvPr id="40" name="Rectangle 120"/>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Rectangle 121"/>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Rectangle 122"/>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Rectangle 123"/>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 name="Group 124"/>
            <p:cNvGrpSpPr>
              <a:grpSpLocks/>
            </p:cNvGrpSpPr>
            <p:nvPr userDrawn="1"/>
          </p:nvGrpSpPr>
          <p:grpSpPr bwMode="auto">
            <a:xfrm>
              <a:off x="5893" y="3657"/>
              <a:ext cx="466" cy="115"/>
              <a:chOff x="5893" y="3657"/>
              <a:chExt cx="466" cy="115"/>
            </a:xfrm>
          </p:grpSpPr>
          <p:sp>
            <p:nvSpPr>
              <p:cNvPr id="36" name="Rectangle 125"/>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Rectangle 126"/>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127"/>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Rectangle 128"/>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1" name="Group 129"/>
            <p:cNvGrpSpPr>
              <a:grpSpLocks/>
            </p:cNvGrpSpPr>
            <p:nvPr userDrawn="1"/>
          </p:nvGrpSpPr>
          <p:grpSpPr bwMode="auto">
            <a:xfrm>
              <a:off x="5893" y="3884"/>
              <a:ext cx="466" cy="115"/>
              <a:chOff x="5893" y="3884"/>
              <a:chExt cx="466" cy="115"/>
            </a:xfrm>
          </p:grpSpPr>
          <p:sp>
            <p:nvSpPr>
              <p:cNvPr id="32" name="Rectangle 130"/>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Rectangle 131"/>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Rectangle 132"/>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Rectangle 133"/>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 name="Group 134"/>
            <p:cNvGrpSpPr>
              <a:grpSpLocks/>
            </p:cNvGrpSpPr>
            <p:nvPr userDrawn="1"/>
          </p:nvGrpSpPr>
          <p:grpSpPr bwMode="auto">
            <a:xfrm>
              <a:off x="5893" y="4026"/>
              <a:ext cx="466" cy="115"/>
              <a:chOff x="5893" y="4026"/>
              <a:chExt cx="466" cy="115"/>
            </a:xfrm>
          </p:grpSpPr>
          <p:sp>
            <p:nvSpPr>
              <p:cNvPr id="28" name="Rectangle 135"/>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Rectangle 136"/>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Rectangle 137"/>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Rectangle 138"/>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 name="Group 139"/>
            <p:cNvGrpSpPr>
              <a:grpSpLocks/>
            </p:cNvGrpSpPr>
            <p:nvPr userDrawn="1"/>
          </p:nvGrpSpPr>
          <p:grpSpPr bwMode="auto">
            <a:xfrm>
              <a:off x="5893" y="4167"/>
              <a:ext cx="466" cy="115"/>
              <a:chOff x="5893" y="4167"/>
              <a:chExt cx="466" cy="115"/>
            </a:xfrm>
          </p:grpSpPr>
          <p:sp>
            <p:nvSpPr>
              <p:cNvPr id="24" name="Rectangle 140"/>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Rectangle 141"/>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Rectangle 142"/>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Rectangle 143"/>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76" name="Rectangle 144"/>
          <p:cNvSpPr>
            <a:spLocks noChangeArrowheads="1"/>
          </p:cNvSpPr>
          <p:nvPr userDrawn="1"/>
        </p:nvSpPr>
        <p:spPr bwMode="auto">
          <a:xfrm>
            <a:off x="9908617" y="3178925"/>
            <a:ext cx="1589617" cy="142865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配色参考方案：</a:t>
            </a:r>
          </a:p>
          <a:p>
            <a:pPr>
              <a:lnSpc>
                <a:spcPct val="120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建议同一页面内不超过四种颜色，以下是</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13</a:t>
            </a: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组配色方案，同一页面内只选择一组使用。（仅供参考）</a:t>
            </a:r>
          </a:p>
        </p:txBody>
      </p:sp>
      <p:sp>
        <p:nvSpPr>
          <p:cNvPr id="77" name="Rectangle 145"/>
          <p:cNvSpPr>
            <a:spLocks noChangeArrowheads="1"/>
          </p:cNvSpPr>
          <p:nvPr userDrawn="1"/>
        </p:nvSpPr>
        <p:spPr bwMode="auto">
          <a:xfrm>
            <a:off x="9866283" y="1346843"/>
            <a:ext cx="1494367" cy="50532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客户或者合作伙伴的标志放在右上角</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8" name="Rectangle 7"/>
          <p:cNvSpPr>
            <a:spLocks noChangeArrowheads="1"/>
          </p:cNvSpPr>
          <p:nvPr userDrawn="1"/>
        </p:nvSpPr>
        <p:spPr bwMode="auto">
          <a:xfrm>
            <a:off x="220435" y="224315"/>
            <a:ext cx="5147570" cy="71012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124" tIns="40063" rIns="80124" bIns="40063">
            <a:spAutoFit/>
          </a:bodyPr>
          <a:lstStyle/>
          <a:p>
            <a:pPr algn="l">
              <a:lnSpc>
                <a:spcPct val="125000"/>
              </a:lnSpc>
              <a:spcBef>
                <a:spcPct val="20000"/>
              </a:spcBef>
            </a:pPr>
            <a:r>
              <a:rPr kumimoji="0" lang="zh-CN" altLang="en-US" sz="3600" b="1" i="0" u="none" strike="noStrike" kern="1200" cap="none" spc="0" normalizeH="0" baseline="0" noProof="0" dirty="0">
                <a:ln>
                  <a:noFill/>
                </a:ln>
                <a:solidFill>
                  <a:srgbClr val="C80000"/>
                </a:solidFill>
                <a:effectLst/>
                <a:uLnTx/>
                <a:uFillTx/>
                <a:latin typeface="微软雅黑" panose="020B0503020204020204" pitchFamily="34" charset="-122"/>
                <a:ea typeface="微软雅黑" panose="020B0503020204020204" pitchFamily="34" charset="-122"/>
                <a:cs typeface="+mj-cs"/>
              </a:rPr>
              <a:t>幻灯片制作参考规范</a:t>
            </a:r>
            <a:endPar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9" name="TextBox 74"/>
          <p:cNvSpPr txBox="1"/>
          <p:nvPr userDrawn="1"/>
        </p:nvSpPr>
        <p:spPr>
          <a:xfrm>
            <a:off x="656470" y="4996660"/>
            <a:ext cx="10904159" cy="1461939"/>
          </a:xfrm>
          <a:prstGeom prst="rect">
            <a:avLst/>
          </a:prstGeom>
          <a:noFill/>
        </p:spPr>
        <p:txBody>
          <a:bodyPr wrap="square" rtlCol="0">
            <a:spAutoFit/>
          </a:bodyPr>
          <a:lstStyle/>
          <a:p>
            <a:pPr algn="just">
              <a:lnSpc>
                <a:spcPct val="100000"/>
              </a:lnSpc>
            </a:pPr>
            <a:r>
              <a:rPr lang="en-US" altLang="zh-CN" sz="1400" b="1" kern="1200" dirty="0">
                <a:solidFill>
                  <a:schemeClr val="tx1"/>
                </a:solidFill>
                <a:effectLst/>
                <a:latin typeface="微软雅黑" panose="020B0503020204020204" pitchFamily="34" charset="-122"/>
                <a:ea typeface="微软雅黑" panose="020B0503020204020204" pitchFamily="34" charset="-122"/>
                <a:cs typeface="+mn-cs"/>
              </a:rPr>
              <a:t>Copyright©2011 Huawei Technologies Co., Ltd. All Rights Reserved.</a:t>
            </a:r>
            <a:endParaRPr lang="zh-CN" altLang="zh-CN" sz="1400" kern="1200" dirty="0">
              <a:solidFill>
                <a:schemeClr val="tx1"/>
              </a:solidFill>
              <a:effectLst/>
              <a:latin typeface="微软雅黑" panose="020B0503020204020204" pitchFamily="34" charset="-122"/>
              <a:ea typeface="微软雅黑" panose="020B0503020204020204" pitchFamily="34" charset="-122"/>
              <a:cs typeface="+mn-cs"/>
            </a:endParaRPr>
          </a:p>
          <a:p>
            <a:pPr algn="just">
              <a:lnSpc>
                <a:spcPct val="100000"/>
              </a:lnSpc>
              <a:spcBef>
                <a:spcPts val="600"/>
              </a:spcBef>
            </a:pPr>
            <a:r>
              <a:rPr lang="en-US" altLang="zh-CN" sz="1400" kern="1200" dirty="0">
                <a:solidFill>
                  <a:schemeClr val="tx1"/>
                </a:solidFill>
                <a:effectLst/>
                <a:latin typeface="微软雅黑" panose="020B0503020204020204" pitchFamily="34" charset="-122"/>
                <a:ea typeface="微软雅黑" panose="020B0503020204020204" pitchFamily="34" charset="-122"/>
                <a:cs typeface="+mn-cs"/>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400" kern="1200" dirty="0">
              <a:solidFill>
                <a:schemeClr val="tx1"/>
              </a:solidFill>
              <a:effectLst/>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958031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hapter page">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DB59AE43-8096-BF49-A3DF-423FBC054CA7}"/>
              </a:ext>
            </a:extLst>
          </p:cNvPr>
          <p:cNvSpPr>
            <a:spLocks noGrp="1"/>
          </p:cNvSpPr>
          <p:nvPr>
            <p:ph idx="11" hasCustomPrompt="1"/>
          </p:nvPr>
        </p:nvSpPr>
        <p:spPr>
          <a:xfrm>
            <a:off x="725738" y="1512876"/>
            <a:ext cx="10729365" cy="4690459"/>
          </a:xfrm>
          <a:prstGeom prst="rect">
            <a:avLst/>
          </a:prstGeom>
        </p:spPr>
        <p:txBody>
          <a:bodyPr lIns="0" tIns="0" rIns="0" bIns="0"/>
          <a:lstStyle>
            <a:lvl1pPr marL="179316" marR="0" indent="-168208" algn="l" defTabSz="1187323" rtl="0" eaLnBrk="1" fontAlgn="auto" latinLnBrk="0" hangingPunct="1">
              <a:lnSpc>
                <a:spcPct val="100000"/>
              </a:lnSpc>
              <a:spcBef>
                <a:spcPts val="0"/>
              </a:spcBef>
              <a:spcAft>
                <a:spcPts val="600"/>
              </a:spcAft>
              <a:buClr>
                <a:srgbClr val="000000"/>
              </a:buClr>
              <a:buSzTx/>
              <a:buFont typeface="Arial" panose="020B0604020202020204" pitchFamily="34" charset="0"/>
              <a:buChar char="•"/>
              <a:tabLst>
                <a:tab pos="1207605" algn="ctr"/>
              </a:tabLst>
              <a:defRPr sz="1799" baseline="0">
                <a:solidFill>
                  <a:schemeClr val="tx1"/>
                </a:solidFill>
                <a:latin typeface="+mn-lt"/>
                <a:ea typeface="Microsoft YaHei" panose="020B0503020204020204" pitchFamily="34" charset="-122"/>
                <a:cs typeface="Arial" panose="020B0604020202020204" pitchFamily="34" charset="0"/>
              </a:defRPr>
            </a:lvl1pPr>
            <a:lvl2pPr marL="446322" marR="0" indent="-285636" algn="l" defTabSz="1187323" rtl="0" eaLnBrk="1" fontAlgn="auto" latinLnBrk="0" hangingPunct="1">
              <a:lnSpc>
                <a:spcPct val="100000"/>
              </a:lnSpc>
              <a:spcBef>
                <a:spcPts val="0"/>
              </a:spcBef>
              <a:spcAft>
                <a:spcPts val="600"/>
              </a:spcAft>
              <a:buClr>
                <a:schemeClr val="tx1"/>
              </a:buClr>
              <a:buSzTx/>
              <a:buFont typeface=".AppleSystemUIFont"/>
              <a:buChar char="&gt;"/>
              <a:tabLst>
                <a:tab pos="1207605" algn="ctr"/>
              </a:tabLst>
              <a:defRPr sz="1599" baseline="0">
                <a:latin typeface="+mn-lt"/>
                <a:ea typeface="Microsoft YaHei" panose="020B0503020204020204" pitchFamily="34" charset="-122"/>
              </a:defRPr>
            </a:lvl2pPr>
            <a:lvl3pPr marL="1098136" marR="0" indent="-168208" algn="l" defTabSz="1187323" rtl="0" eaLnBrk="1" fontAlgn="auto" latinLnBrk="0" hangingPunct="1">
              <a:lnSpc>
                <a:spcPct val="100000"/>
              </a:lnSpc>
              <a:spcBef>
                <a:spcPts val="0"/>
              </a:spcBef>
              <a:spcAft>
                <a:spcPts val="600"/>
              </a:spcAft>
              <a:buClr>
                <a:schemeClr val="tx1"/>
              </a:buClr>
              <a:buSzTx/>
              <a:buFont typeface=".AppleSystemUIFont"/>
              <a:buChar char="-"/>
              <a:tabLst>
                <a:tab pos="1207605" algn="ctr"/>
              </a:tabLst>
              <a:defRPr sz="1298" baseline="0">
                <a:latin typeface="+mn-lt"/>
                <a:ea typeface="Microsoft YaHei" panose="020B0503020204020204" pitchFamily="34" charset="-122"/>
              </a:defRPr>
            </a:lvl3pPr>
            <a:lvl4pPr marL="525640" indent="-171091">
              <a:buFont typeface="Arial" panose="020B0604020202020204" pitchFamily="34" charset="0"/>
              <a:buChar char="•"/>
              <a:tabLst>
                <a:tab pos="1207937" algn="ctr"/>
              </a:tabLst>
              <a:defRPr sz="1298" baseline="0"/>
            </a:lvl4pPr>
            <a:lvl5pPr marL="525640" indent="-171091">
              <a:buFont typeface="Arial" panose="020B0604020202020204" pitchFamily="34" charset="0"/>
              <a:buChar char="•"/>
              <a:tabLst>
                <a:tab pos="1207937" algn="ctr"/>
              </a:tabLst>
              <a:defRPr sz="1298" baseline="0"/>
            </a:lvl5pPr>
          </a:lstStyle>
          <a:p>
            <a:pPr lvl="0"/>
            <a:r>
              <a:rPr lang="en-US" dirty="0"/>
              <a:t>Click to edit Master text style</a:t>
            </a:r>
          </a:p>
          <a:p>
            <a:pPr marL="328894" marR="0" lvl="1" indent="-168208" algn="l" defTabSz="1187323"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605" algn="ctr"/>
              </a:tabLst>
              <a:defRPr/>
            </a:pPr>
            <a:r>
              <a:rPr lang="en-US" dirty="0"/>
              <a:t>Click to edit Master text style</a:t>
            </a:r>
          </a:p>
          <a:p>
            <a:pPr marL="1098136" marR="0" lvl="2" indent="-168208" algn="l" defTabSz="1187323"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605" algn="ctr"/>
              </a:tabLst>
              <a:defRPr/>
            </a:pPr>
            <a:r>
              <a:rPr lang="en-US" dirty="0"/>
              <a:t>Click to edit Master text style</a:t>
            </a:r>
          </a:p>
          <a:p>
            <a:pPr marL="1098136" marR="0" lvl="2" indent="-168208" algn="l" defTabSz="1187323"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605" algn="ctr"/>
              </a:tabLst>
              <a:defRPr/>
            </a:pPr>
            <a:endParaRPr lang="en-US" altLang="zh-CN" dirty="0"/>
          </a:p>
        </p:txBody>
      </p:sp>
      <p:sp>
        <p:nvSpPr>
          <p:cNvPr id="3" name="Subtitle 2">
            <a:extLst>
              <a:ext uri="{FF2B5EF4-FFF2-40B4-BE49-F238E27FC236}">
                <a16:creationId xmlns:a16="http://schemas.microsoft.com/office/drawing/2014/main" id="{D2A38214-5857-FC4E-B923-056100E16BCA}"/>
              </a:ext>
            </a:extLst>
          </p:cNvPr>
          <p:cNvSpPr>
            <a:spLocks noGrp="1"/>
          </p:cNvSpPr>
          <p:nvPr>
            <p:ph type="subTitle" idx="1" hasCustomPrompt="1"/>
          </p:nvPr>
        </p:nvSpPr>
        <p:spPr>
          <a:xfrm>
            <a:off x="728890" y="456134"/>
            <a:ext cx="10736446" cy="993400"/>
          </a:xfrm>
          <a:prstGeom prst="rect">
            <a:avLst/>
          </a:prstGeom>
        </p:spPr>
        <p:txBody>
          <a:bodyPr lIns="0" tIns="0" rIns="0" bIns="0" anchor="t">
            <a:normAutofit/>
          </a:bodyPr>
          <a:lstStyle>
            <a:lvl1pPr marL="0" indent="0" algn="l">
              <a:lnSpc>
                <a:spcPts val="3429"/>
              </a:lnSpc>
              <a:spcBef>
                <a:spcPts val="0"/>
              </a:spcBef>
              <a:buNone/>
              <a:defRPr sz="3199" baseline="0">
                <a:solidFill>
                  <a:schemeClr val="tx1"/>
                </a:solidFill>
                <a:latin typeface="Arial" panose="020B0604020202020204" pitchFamily="34" charset="0"/>
                <a:ea typeface="Microsoft YaHei" panose="020B0503020204020204" pitchFamily="34" charset="-122"/>
                <a:cs typeface="Arial" panose="020B0604020202020204" pitchFamily="34" charset="0"/>
              </a:defRPr>
            </a:lvl1pPr>
            <a:lvl2pPr marL="593662" indent="0" algn="ctr">
              <a:buNone/>
              <a:defRPr sz="2597"/>
            </a:lvl2pPr>
            <a:lvl3pPr marL="1187323" indent="0" algn="ctr">
              <a:buNone/>
              <a:defRPr sz="2337"/>
            </a:lvl3pPr>
            <a:lvl4pPr marL="1780986" indent="0" algn="ctr">
              <a:buNone/>
              <a:defRPr sz="2078"/>
            </a:lvl4pPr>
            <a:lvl5pPr marL="2374648" indent="0" algn="ctr">
              <a:buNone/>
              <a:defRPr sz="2078"/>
            </a:lvl5pPr>
            <a:lvl6pPr marL="2968309" indent="0" algn="ctr">
              <a:buNone/>
              <a:defRPr sz="2078"/>
            </a:lvl6pPr>
            <a:lvl7pPr marL="3561971" indent="0" algn="ctr">
              <a:buNone/>
              <a:defRPr sz="2078"/>
            </a:lvl7pPr>
            <a:lvl8pPr marL="4155634" indent="0" algn="ctr">
              <a:buNone/>
              <a:defRPr sz="2078"/>
            </a:lvl8pPr>
            <a:lvl9pPr marL="4749295" indent="0" algn="ctr">
              <a:buNone/>
              <a:defRPr sz="2078"/>
            </a:lvl9pPr>
          </a:lstStyle>
          <a:p>
            <a:r>
              <a:rPr lang="en-US" dirty="0"/>
              <a:t>Click to edit Master title style</a:t>
            </a:r>
          </a:p>
        </p:txBody>
      </p:sp>
    </p:spTree>
    <p:extLst>
      <p:ext uri="{BB962C8B-B14F-4D97-AF65-F5344CB8AC3E}">
        <p14:creationId xmlns:p14="http://schemas.microsoft.com/office/powerpoint/2010/main" val="110598162"/>
      </p:ext>
    </p:extLst>
  </p:cSld>
  <p:clrMapOvr>
    <a:masterClrMapping/>
  </p:clrMapOvr>
  <p:extLst mod="1">
    <p:ext uri="{DCECCB84-F9BA-43D5-87BE-67443E8EF086}">
      <p15:sldGuideLst xmlns:p15="http://schemas.microsoft.com/office/powerpoint/2012/main">
        <p15:guide id="1" pos="3842">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220435" y="105028"/>
            <a:ext cx="11740243" cy="60538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220435" y="794760"/>
            <a:ext cx="11740243" cy="5553044"/>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页脚占位符 4"/>
          <p:cNvSpPr>
            <a:spLocks noGrp="1"/>
          </p:cNvSpPr>
          <p:nvPr>
            <p:ph type="ftr" sz="quarter" idx="3"/>
          </p:nvPr>
        </p:nvSpPr>
        <p:spPr>
          <a:xfrm>
            <a:off x="4038600" y="6433263"/>
            <a:ext cx="4114800" cy="365125"/>
          </a:xfrm>
          <a:prstGeom prst="rect">
            <a:avLst/>
          </a:prstGeom>
        </p:spPr>
        <p:txBody>
          <a:bodyPr vert="horz" lIns="91440" tIns="45720" rIns="91440" bIns="45720" rtlCol="0" anchor="ctr"/>
          <a:lstStyle>
            <a:lvl1pPr algn="ctr">
              <a:defRPr sz="1200" b="1">
                <a:solidFill>
                  <a:schemeClr val="tx1">
                    <a:tint val="75000"/>
                  </a:schemeClr>
                </a:solidFill>
              </a:defRPr>
            </a:lvl1pPr>
          </a:lstStyle>
          <a:p>
            <a:r>
              <a:rPr lang="en-US" altLang="zh-CN" dirty="0"/>
              <a:t>Huawei Confidential</a:t>
            </a:r>
            <a:endParaRPr lang="zh-CN" altLang="en-US" dirty="0"/>
          </a:p>
        </p:txBody>
      </p:sp>
      <p:sp>
        <p:nvSpPr>
          <p:cNvPr id="6" name="灯片编号占位符 5"/>
          <p:cNvSpPr>
            <a:spLocks noGrp="1"/>
          </p:cNvSpPr>
          <p:nvPr>
            <p:ph type="sldNum" sz="quarter" idx="4"/>
          </p:nvPr>
        </p:nvSpPr>
        <p:spPr>
          <a:xfrm>
            <a:off x="9217478" y="6433262"/>
            <a:ext cx="2743200" cy="365125"/>
          </a:xfrm>
          <a:prstGeom prst="rect">
            <a:avLst/>
          </a:prstGeom>
        </p:spPr>
        <p:txBody>
          <a:bodyPr vert="horz" lIns="91440" tIns="45720" rIns="91440" bIns="45720" rtlCol="0" anchor="ctr"/>
          <a:lstStyle>
            <a:lvl1pPr algn="r">
              <a:defRPr sz="1200" b="1">
                <a:solidFill>
                  <a:schemeClr val="tx1">
                    <a:tint val="75000"/>
                  </a:schemeClr>
                </a:solidFill>
              </a:defRPr>
            </a:lvl1pPr>
          </a:lstStyle>
          <a:p>
            <a:fld id="{1556039E-4AEB-4857-9B52-3AA84F1D9755}" type="slidenum">
              <a:rPr lang="zh-CN" altLang="en-US" smtClean="0"/>
              <a:pPr/>
              <a:t>‹#›</a:t>
            </a:fld>
            <a:endParaRPr lang="zh-CN" altLang="en-US" dirty="0"/>
          </a:p>
        </p:txBody>
      </p:sp>
    </p:spTree>
    <p:extLst>
      <p:ext uri="{BB962C8B-B14F-4D97-AF65-F5344CB8AC3E}">
        <p14:creationId xmlns:p14="http://schemas.microsoft.com/office/powerpoint/2010/main" val="1289569511"/>
      </p:ext>
    </p:extLst>
  </p:cSld>
  <p:clrMap bg1="lt1" tx1="dk1" bg2="lt2" tx2="dk2" accent1="accent1" accent2="accent2" accent3="accent3" accent4="accent4" accent5="accent5" accent6="accent6" hlink="hlink" folHlink="folHlink"/>
  <p:sldLayoutIdLst>
    <p:sldLayoutId id="2147483660" r:id="rId1"/>
    <p:sldLayoutId id="2147483656" r:id="rId2"/>
    <p:sldLayoutId id="2147483650" r:id="rId3"/>
    <p:sldLayoutId id="2147483655" r:id="rId4"/>
    <p:sldLayoutId id="2147483661" r:id="rId5"/>
    <p:sldLayoutId id="2147483662" r:id="rId6"/>
  </p:sldLayoutIdLst>
  <p:hf hdr="0" dt="0"/>
  <p:txStyles>
    <p:titleStyle>
      <a:lvl1pPr algn="l" defTabSz="914400" rtl="0" eaLnBrk="1" latinLnBrk="0" hangingPunct="1">
        <a:lnSpc>
          <a:spcPct val="90000"/>
        </a:lnSpc>
        <a:spcBef>
          <a:spcPct val="0"/>
        </a:spcBef>
        <a:buNone/>
        <a:defRPr sz="2800" b="1" kern="1200">
          <a:solidFill>
            <a:srgbClr val="C80000"/>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0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8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6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50000"/>
              </a:lnSpc>
              <a:spcBef>
                <a:spcPts val="1200"/>
              </a:spcBef>
            </a:pPr>
            <a:r>
              <a:rPr lang="en-DE" altLang="zh-CN" dirty="0">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n</a:t>
            </a:r>
            <a:r>
              <a:rPr lang="en-DE" altLang="zh-CN" dirty="0">
                <a:latin typeface="微软雅黑" panose="020B0503020204020204" pitchFamily="34" charset="-122"/>
                <a:ea typeface="微软雅黑" panose="020B0503020204020204" pitchFamily="34" charset="-122"/>
              </a:rPr>
              <a:t>t</a:t>
            </a:r>
            <a:r>
              <a:rPr lang="en-US" altLang="zh-CN" dirty="0">
                <a:latin typeface="微软雅黑" panose="020B0503020204020204" pitchFamily="34" charset="-122"/>
                <a:ea typeface="微软雅黑" panose="020B0503020204020204" pitchFamily="34" charset="-122"/>
              </a:rPr>
              <a:t>e</a:t>
            </a:r>
            <a:r>
              <a:rPr lang="en-DE" altLang="zh-CN" dirty="0">
                <a:latin typeface="微软雅黑" panose="020B0503020204020204" pitchFamily="34" charset="-122"/>
                <a:ea typeface="微软雅黑" panose="020B0503020204020204" pitchFamily="34" charset="-122"/>
              </a:rPr>
              <a:t>r</a:t>
            </a:r>
            <a:r>
              <a:rPr lang="en-GB" altLang="zh-CN" dirty="0">
                <a:latin typeface="微软雅黑" panose="020B0503020204020204" pitchFamily="34" charset="-122"/>
                <a:ea typeface="微软雅黑" panose="020B0503020204020204" pitchFamily="34" charset="-122"/>
              </a:rPr>
              <a:t>-DC AI: Requirements &amp; Opportunities</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88428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altLang="zh-CN" dirty="0"/>
              <a:t>Limitations of Single DCs</a:t>
            </a:r>
            <a:endParaRPr lang="zh-CN" altLang="en-US" dirty="0"/>
          </a:p>
        </p:txBody>
      </p:sp>
      <p:sp>
        <p:nvSpPr>
          <p:cNvPr id="4" name="Rectangle 1"/>
          <p:cNvSpPr>
            <a:spLocks noChangeArrowheads="1"/>
          </p:cNvSpPr>
          <p:nvPr/>
        </p:nvSpPr>
        <p:spPr bwMode="auto">
          <a:xfrm>
            <a:off x="1" y="-244989"/>
            <a:ext cx="65" cy="949677"/>
          </a:xfrm>
          <a:prstGeom prst="rect">
            <a:avLst/>
          </a:prstGeom>
          <a:solidFill>
            <a:srgbClr val="FFFD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66280" numCol="1" anchor="ctr" anchorCtr="0" compatLnSpc="1">
            <a:prstTxWarp prst="textNoShape">
              <a:avLst/>
            </a:prstTxWarp>
            <a:spAutoFit/>
          </a:bodyPr>
          <a:lstStyle/>
          <a:p>
            <a:pPr defTabSz="914034" eaLnBrk="0" fontAlgn="base" hangingPunct="0">
              <a:spcBef>
                <a:spcPct val="0"/>
              </a:spcBef>
              <a:spcAft>
                <a:spcPct val="0"/>
              </a:spcAft>
            </a:pPr>
            <a:endParaRPr lang="zh-CN" altLang="zh-CN" sz="1799" dirty="0">
              <a:latin typeface="Arial" panose="020B0604020202020204" pitchFamily="34" charset="0"/>
            </a:endParaRPr>
          </a:p>
        </p:txBody>
      </p:sp>
      <p:sp>
        <p:nvSpPr>
          <p:cNvPr id="41" name="文本框 4">
            <a:extLst>
              <a:ext uri="{FF2B5EF4-FFF2-40B4-BE49-F238E27FC236}">
                <a16:creationId xmlns:a16="http://schemas.microsoft.com/office/drawing/2014/main" id="{C11F8C8A-1030-418C-AF87-048FEEDC51D5}"/>
              </a:ext>
            </a:extLst>
          </p:cNvPr>
          <p:cNvSpPr txBox="1"/>
          <p:nvPr/>
        </p:nvSpPr>
        <p:spPr>
          <a:xfrm>
            <a:off x="9346309" y="3086954"/>
            <a:ext cx="2723769" cy="972860"/>
          </a:xfrm>
          <a:prstGeom prst="rect">
            <a:avLst/>
          </a:prstGeom>
        </p:spPr>
        <p:txBody>
          <a:bodyPr vert="horz" wrap="square" lIns="0" tIns="0" rIns="0" bIns="0" anchor="t" anchorCtr="0">
            <a:noAutofit/>
          </a:bodyPr>
          <a:lstStyle>
            <a:lvl1pPr indent="0" defTabSz="1780391" fontAlgn="ctr">
              <a:lnSpc>
                <a:spcPct val="100000"/>
              </a:lnSpc>
              <a:spcBef>
                <a:spcPts val="0"/>
              </a:spcBef>
              <a:buFont typeface="Arial" panose="020B0604020202020204" pitchFamily="34" charset="0"/>
              <a:buNone/>
              <a:defRPr sz="3200" b="1" u="none" baseline="0">
                <a:solidFill>
                  <a:srgbClr val="C00000"/>
                </a:solidFill>
                <a:latin typeface="Arial" panose="020B0604020202020204" pitchFamily="34" charset="0"/>
                <a:ea typeface="Microsoft YaHei" panose="020B0503020204020204" pitchFamily="34" charset="-122"/>
              </a:defRPr>
            </a:lvl1pPr>
            <a:lvl2pPr marL="890196" indent="0" algn="ctr" defTabSz="1780391">
              <a:lnSpc>
                <a:spcPct val="90000"/>
              </a:lnSpc>
              <a:spcBef>
                <a:spcPts val="975"/>
              </a:spcBef>
              <a:buFont typeface="Arial" panose="020B0604020202020204" pitchFamily="34" charset="0"/>
              <a:buNone/>
              <a:defRPr sz="3894"/>
            </a:lvl2pPr>
            <a:lvl3pPr marL="1780391" indent="0" algn="ctr" defTabSz="1780391">
              <a:lnSpc>
                <a:spcPct val="90000"/>
              </a:lnSpc>
              <a:spcBef>
                <a:spcPts val="975"/>
              </a:spcBef>
              <a:buFont typeface="Arial" panose="020B0604020202020204" pitchFamily="34" charset="0"/>
              <a:buNone/>
              <a:defRPr sz="3504"/>
            </a:lvl3pPr>
            <a:lvl4pPr marL="2670589" indent="0" algn="ctr" defTabSz="1780391">
              <a:lnSpc>
                <a:spcPct val="90000"/>
              </a:lnSpc>
              <a:spcBef>
                <a:spcPts val="975"/>
              </a:spcBef>
              <a:buFont typeface="Arial" panose="020B0604020202020204" pitchFamily="34" charset="0"/>
              <a:buNone/>
              <a:defRPr sz="3116"/>
            </a:lvl4pPr>
            <a:lvl5pPr marL="3560785" indent="0" algn="ctr" defTabSz="1780391">
              <a:lnSpc>
                <a:spcPct val="90000"/>
              </a:lnSpc>
              <a:spcBef>
                <a:spcPts val="975"/>
              </a:spcBef>
              <a:buFont typeface="Arial" panose="020B0604020202020204" pitchFamily="34" charset="0"/>
              <a:buNone/>
              <a:defRPr sz="3116"/>
            </a:lvl5pPr>
            <a:lvl6pPr marL="4450980" indent="0" algn="ctr" defTabSz="1780391">
              <a:lnSpc>
                <a:spcPct val="90000"/>
              </a:lnSpc>
              <a:spcBef>
                <a:spcPts val="975"/>
              </a:spcBef>
              <a:buFont typeface="Arial" panose="020B0604020202020204" pitchFamily="34" charset="0"/>
              <a:buNone/>
              <a:defRPr sz="3116"/>
            </a:lvl6pPr>
            <a:lvl7pPr marL="5341176" indent="0" algn="ctr" defTabSz="1780391">
              <a:lnSpc>
                <a:spcPct val="90000"/>
              </a:lnSpc>
              <a:spcBef>
                <a:spcPts val="975"/>
              </a:spcBef>
              <a:buFont typeface="Arial" panose="020B0604020202020204" pitchFamily="34" charset="0"/>
              <a:buNone/>
              <a:defRPr sz="3116"/>
            </a:lvl7pPr>
            <a:lvl8pPr marL="6231373" indent="0" algn="ctr" defTabSz="1780391">
              <a:lnSpc>
                <a:spcPct val="90000"/>
              </a:lnSpc>
              <a:spcBef>
                <a:spcPts val="975"/>
              </a:spcBef>
              <a:buFont typeface="Arial" panose="020B0604020202020204" pitchFamily="34" charset="0"/>
              <a:buNone/>
              <a:defRPr sz="3116"/>
            </a:lvl8pPr>
            <a:lvl9pPr marL="7121568" indent="0" algn="ctr" defTabSz="1780391">
              <a:lnSpc>
                <a:spcPct val="90000"/>
              </a:lnSpc>
              <a:spcBef>
                <a:spcPts val="975"/>
              </a:spcBef>
              <a:buFont typeface="Arial" panose="020B0604020202020204" pitchFamily="34" charset="0"/>
              <a:buNone/>
              <a:defRPr sz="3116"/>
            </a:lvl9pPr>
          </a:lstStyle>
          <a:p>
            <a:pPr defTabSz="1779679">
              <a:spcAft>
                <a:spcPts val="1200"/>
              </a:spcAft>
            </a:pPr>
            <a:r>
              <a:rPr lang="en-US" altLang="zh-CN" sz="1800" dirty="0">
                <a:solidFill>
                  <a:srgbClr val="1D1D1A"/>
                </a:solidFill>
              </a:rPr>
              <a:t>Clusters across different </a:t>
            </a:r>
            <a:br>
              <a:rPr lang="en-US" altLang="zh-CN" sz="1800" dirty="0">
                <a:solidFill>
                  <a:srgbClr val="1D1D1A"/>
                </a:solidFill>
              </a:rPr>
            </a:br>
            <a:r>
              <a:rPr lang="en-US" altLang="zh-CN" sz="1800" dirty="0">
                <a:solidFill>
                  <a:srgbClr val="1D1D1A"/>
                </a:solidFill>
              </a:rPr>
              <a:t>DC sites are required to </a:t>
            </a:r>
            <a:br>
              <a:rPr lang="en-US" altLang="zh-CN" sz="1800" dirty="0">
                <a:solidFill>
                  <a:srgbClr val="1D1D1A"/>
                </a:solidFill>
              </a:rPr>
            </a:br>
            <a:r>
              <a:rPr lang="en-US" altLang="zh-CN" sz="1800" dirty="0">
                <a:solidFill>
                  <a:srgbClr val="1D1D1A"/>
                </a:solidFill>
              </a:rPr>
              <a:t>work together for </a:t>
            </a:r>
            <a:br>
              <a:rPr lang="en-US" altLang="zh-CN" sz="1800" dirty="0">
                <a:solidFill>
                  <a:srgbClr val="1D1D1A"/>
                </a:solidFill>
              </a:rPr>
            </a:br>
            <a:r>
              <a:rPr lang="en-US" altLang="zh-CN" sz="1800" dirty="0">
                <a:solidFill>
                  <a:srgbClr val="1D1D1A"/>
                </a:solidFill>
              </a:rPr>
              <a:t>large-scale AI</a:t>
            </a:r>
          </a:p>
        </p:txBody>
      </p:sp>
      <p:sp>
        <p:nvSpPr>
          <p:cNvPr id="2" name="TextBox 1">
            <a:extLst>
              <a:ext uri="{FF2B5EF4-FFF2-40B4-BE49-F238E27FC236}">
                <a16:creationId xmlns:a16="http://schemas.microsoft.com/office/drawing/2014/main" id="{7208CBDD-4CA3-42A4-A682-15116768F68A}"/>
              </a:ext>
            </a:extLst>
          </p:cNvPr>
          <p:cNvSpPr txBox="1"/>
          <p:nvPr/>
        </p:nvSpPr>
        <p:spPr>
          <a:xfrm>
            <a:off x="726664" y="1196932"/>
            <a:ext cx="7367557" cy="5266185"/>
          </a:xfrm>
          <a:prstGeom prst="rect">
            <a:avLst/>
          </a:prstGeom>
          <a:noFill/>
        </p:spPr>
        <p:txBody>
          <a:bodyPr wrap="square" rtlCol="0">
            <a:spAutoFit/>
          </a:bodyPr>
          <a:lstStyle/>
          <a:p>
            <a:pPr>
              <a:lnSpc>
                <a:spcPct val="150000"/>
              </a:lnSpc>
            </a:pPr>
            <a:r>
              <a:rPr lang="en-GB" sz="2000" b="1" dirty="0"/>
              <a:t>Rapid LLM growth pushes HW boundaries within single DC</a:t>
            </a:r>
            <a:br>
              <a:rPr lang="en-US" sz="2000" b="1" dirty="0"/>
            </a:br>
            <a:r>
              <a:rPr lang="en-GB" sz="2000" dirty="0"/>
              <a:t>-&gt; Needs ever growing DCs BUT</a:t>
            </a:r>
            <a:endParaRPr lang="en-US" sz="2000" dirty="0"/>
          </a:p>
          <a:p>
            <a:pPr marL="285750" indent="-285750">
              <a:lnSpc>
                <a:spcPct val="150000"/>
              </a:lnSpc>
              <a:buFont typeface="Arial" panose="020B0604020202020204" pitchFamily="34" charset="0"/>
              <a:buChar char="•"/>
            </a:pPr>
            <a:r>
              <a:rPr lang="en-US" sz="2000" dirty="0"/>
              <a:t>The </a:t>
            </a:r>
            <a:r>
              <a:rPr lang="en-US" sz="2000" b="1" dirty="0"/>
              <a:t>size</a:t>
            </a:r>
            <a:r>
              <a:rPr lang="en-US" sz="2000" dirty="0"/>
              <a:t> of a single DC is restricted by p</a:t>
            </a:r>
            <a:r>
              <a:rPr lang="en-US" dirty="0"/>
              <a:t>ower consumption (often restricted by DC location), space, cooling techniques, complexity and costs</a:t>
            </a:r>
          </a:p>
          <a:p>
            <a:pPr marL="285750" indent="-285750">
              <a:lnSpc>
                <a:spcPct val="150000"/>
              </a:lnSpc>
              <a:buFont typeface="Arial" panose="020B0604020202020204" pitchFamily="34" charset="0"/>
              <a:buChar char="•"/>
            </a:pPr>
            <a:r>
              <a:rPr lang="en-US" sz="2000" dirty="0"/>
              <a:t>Cloud computing </a:t>
            </a:r>
            <a:r>
              <a:rPr lang="en-US" sz="2000" b="1" dirty="0"/>
              <a:t>fragmentation</a:t>
            </a:r>
          </a:p>
          <a:p>
            <a:pPr marL="742950" lvl="1" indent="-285750">
              <a:lnSpc>
                <a:spcPct val="150000"/>
              </a:lnSpc>
              <a:buFont typeface="Arial" panose="020B0604020202020204" pitchFamily="34" charset="0"/>
              <a:buChar char="•"/>
            </a:pPr>
            <a:r>
              <a:rPr lang="en-US" dirty="0"/>
              <a:t>Cloud computing has peak and valley, leading to the fragmentation of computing resources</a:t>
            </a:r>
          </a:p>
          <a:p>
            <a:pPr marL="742950" lvl="1" indent="-285750">
              <a:lnSpc>
                <a:spcPct val="150000"/>
              </a:lnSpc>
              <a:buFont typeface="Arial" panose="020B0604020202020204" pitchFamily="34" charset="0"/>
              <a:buChar char="•"/>
            </a:pPr>
            <a:r>
              <a:rPr lang="en-US" dirty="0"/>
              <a:t>Grouping fragmented resources together for AI training improves resource utilization</a:t>
            </a:r>
          </a:p>
          <a:p>
            <a:pPr marL="285750" indent="-285750">
              <a:lnSpc>
                <a:spcPct val="150000"/>
              </a:lnSpc>
              <a:buFont typeface="Arial" panose="020B0604020202020204" pitchFamily="34" charset="0"/>
              <a:buChar char="•"/>
            </a:pPr>
            <a:r>
              <a:rPr lang="en-US" sz="2000" b="1" dirty="0"/>
              <a:t>Distributed data </a:t>
            </a:r>
            <a:r>
              <a:rPr lang="en-US" sz="2000" dirty="0"/>
              <a:t>storage due to regional, e.g., GDPR, policies</a:t>
            </a:r>
          </a:p>
          <a:p>
            <a:pPr marL="742950" lvl="1" indent="-285750">
              <a:lnSpc>
                <a:spcPct val="150000"/>
              </a:lnSpc>
              <a:buFont typeface="Arial" panose="020B0604020202020204" pitchFamily="34" charset="0"/>
              <a:buChar char="•"/>
            </a:pPr>
            <a:r>
              <a:rPr lang="en-US" dirty="0"/>
              <a:t>Some data, e.g. health data are obliged to store locally. Thus the training needs to happen locally as well</a:t>
            </a:r>
          </a:p>
        </p:txBody>
      </p:sp>
      <p:sp>
        <p:nvSpPr>
          <p:cNvPr id="104" name="箭头: 右 61">
            <a:extLst>
              <a:ext uri="{FF2B5EF4-FFF2-40B4-BE49-F238E27FC236}">
                <a16:creationId xmlns:a16="http://schemas.microsoft.com/office/drawing/2014/main" id="{0D4A341A-CD75-4CD0-BA11-F8DEBB6B172D}"/>
              </a:ext>
            </a:extLst>
          </p:cNvPr>
          <p:cNvSpPr/>
          <p:nvPr/>
        </p:nvSpPr>
        <p:spPr>
          <a:xfrm>
            <a:off x="8070983" y="3067644"/>
            <a:ext cx="1181927" cy="972860"/>
          </a:xfrm>
          <a:prstGeom prst="right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Picture 4">
            <a:extLst>
              <a:ext uri="{FF2B5EF4-FFF2-40B4-BE49-F238E27FC236}">
                <a16:creationId xmlns:a16="http://schemas.microsoft.com/office/drawing/2014/main" id="{417151AC-4A2D-408B-910F-4B800518F743}"/>
              </a:ext>
            </a:extLst>
          </p:cNvPr>
          <p:cNvPicPr>
            <a:picLocks noChangeAspect="1"/>
          </p:cNvPicPr>
          <p:nvPr/>
        </p:nvPicPr>
        <p:blipFill>
          <a:blip r:embed="rId3"/>
          <a:stretch>
            <a:fillRect/>
          </a:stretch>
        </p:blipFill>
        <p:spPr>
          <a:xfrm>
            <a:off x="8155516" y="413799"/>
            <a:ext cx="3887179" cy="1886907"/>
          </a:xfrm>
          <a:prstGeom prst="rect">
            <a:avLst/>
          </a:prstGeom>
          <a:ln>
            <a:solidFill>
              <a:schemeClr val="tx1"/>
            </a:solidFill>
          </a:ln>
        </p:spPr>
      </p:pic>
    </p:spTree>
    <p:extLst>
      <p:ext uri="{BB962C8B-B14F-4D97-AF65-F5344CB8AC3E}">
        <p14:creationId xmlns:p14="http://schemas.microsoft.com/office/powerpoint/2010/main" val="2951867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2" grpId="0" uiExpand="1" build="p"/>
      <p:bldP spid="10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altLang="zh-CN" dirty="0"/>
              <a:t>Inter-DC AI Challenges</a:t>
            </a:r>
            <a:endParaRPr lang="zh-CN" altLang="en-US" dirty="0"/>
          </a:p>
        </p:txBody>
      </p:sp>
      <p:sp>
        <p:nvSpPr>
          <p:cNvPr id="4" name="Rectangle 1"/>
          <p:cNvSpPr>
            <a:spLocks noChangeArrowheads="1"/>
          </p:cNvSpPr>
          <p:nvPr/>
        </p:nvSpPr>
        <p:spPr bwMode="auto">
          <a:xfrm>
            <a:off x="1" y="-244989"/>
            <a:ext cx="65" cy="949677"/>
          </a:xfrm>
          <a:prstGeom prst="rect">
            <a:avLst/>
          </a:prstGeom>
          <a:solidFill>
            <a:srgbClr val="FFFD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66280" numCol="1" anchor="ctr" anchorCtr="0" compatLnSpc="1">
            <a:prstTxWarp prst="textNoShape">
              <a:avLst/>
            </a:prstTxWarp>
            <a:spAutoFit/>
          </a:bodyPr>
          <a:lstStyle/>
          <a:p>
            <a:pPr defTabSz="914034" eaLnBrk="0" fontAlgn="base" hangingPunct="0">
              <a:spcBef>
                <a:spcPct val="0"/>
              </a:spcBef>
              <a:spcAft>
                <a:spcPct val="0"/>
              </a:spcAft>
            </a:pPr>
            <a:endParaRPr lang="zh-CN" altLang="zh-CN" sz="1799" dirty="0">
              <a:latin typeface="Arial" panose="020B0604020202020204" pitchFamily="34" charset="0"/>
            </a:endParaRPr>
          </a:p>
        </p:txBody>
      </p:sp>
      <p:sp>
        <p:nvSpPr>
          <p:cNvPr id="2" name="TextBox 1">
            <a:extLst>
              <a:ext uri="{FF2B5EF4-FFF2-40B4-BE49-F238E27FC236}">
                <a16:creationId xmlns:a16="http://schemas.microsoft.com/office/drawing/2014/main" id="{7208CBDD-4CA3-42A4-A682-15116768F68A}"/>
              </a:ext>
            </a:extLst>
          </p:cNvPr>
          <p:cNvSpPr txBox="1"/>
          <p:nvPr/>
        </p:nvSpPr>
        <p:spPr>
          <a:xfrm>
            <a:off x="726664" y="1196932"/>
            <a:ext cx="7809707" cy="522001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t>Computing resources distribution</a:t>
            </a:r>
          </a:p>
          <a:p>
            <a:pPr marL="742950" lvl="1" indent="-285750">
              <a:lnSpc>
                <a:spcPct val="150000"/>
              </a:lnSpc>
              <a:buFont typeface="Arial" panose="020B0604020202020204" pitchFamily="34" charset="0"/>
              <a:buChar char="•"/>
            </a:pPr>
            <a:r>
              <a:rPr lang="en-US" b="1" dirty="0"/>
              <a:t>Unevenly distributed</a:t>
            </a:r>
            <a:r>
              <a:rPr lang="en-US" dirty="0"/>
              <a:t>, forming complex and </a:t>
            </a:r>
            <a:r>
              <a:rPr lang="en-US" b="1" dirty="0"/>
              <a:t>dynamic</a:t>
            </a:r>
            <a:r>
              <a:rPr lang="en-US" dirty="0"/>
              <a:t> network topology</a:t>
            </a:r>
          </a:p>
          <a:p>
            <a:pPr marL="285750" indent="-285750">
              <a:lnSpc>
                <a:spcPct val="150000"/>
              </a:lnSpc>
              <a:buFont typeface="Arial" panose="020B0604020202020204" pitchFamily="34" charset="0"/>
              <a:buChar char="•"/>
            </a:pPr>
            <a:r>
              <a:rPr lang="en-US" sz="2000" dirty="0"/>
              <a:t>Bandwidth</a:t>
            </a:r>
          </a:p>
          <a:p>
            <a:pPr marL="742950" lvl="1" indent="-285750">
              <a:lnSpc>
                <a:spcPct val="150000"/>
              </a:lnSpc>
              <a:buFont typeface="Arial" panose="020B0604020202020204" pitchFamily="34" charset="0"/>
              <a:buChar char="•"/>
            </a:pPr>
            <a:r>
              <a:rPr lang="en-US" dirty="0"/>
              <a:t>The bandwidth across DC sites is </a:t>
            </a:r>
            <a:r>
              <a:rPr lang="en-US" b="1" dirty="0"/>
              <a:t>far smaller </a:t>
            </a:r>
            <a:r>
              <a:rPr lang="en-US" dirty="0"/>
              <a:t>than the intra-DC bandwidth, usually not sufficient to support LLM training</a:t>
            </a:r>
          </a:p>
          <a:p>
            <a:pPr marL="285750" indent="-285750">
              <a:lnSpc>
                <a:spcPct val="150000"/>
              </a:lnSpc>
              <a:buFont typeface="Arial" panose="020B0604020202020204" pitchFamily="34" charset="0"/>
              <a:buChar char="•"/>
            </a:pPr>
            <a:r>
              <a:rPr lang="en-US" sz="2000" dirty="0"/>
              <a:t>Heterogeneous hardware</a:t>
            </a:r>
          </a:p>
          <a:p>
            <a:pPr marL="742950" lvl="1" indent="-285750">
              <a:lnSpc>
                <a:spcPct val="150000"/>
              </a:lnSpc>
              <a:buFont typeface="Arial" panose="020B0604020202020204" pitchFamily="34" charset="0"/>
              <a:buChar char="•"/>
            </a:pPr>
            <a:r>
              <a:rPr lang="en-US" b="1" dirty="0"/>
              <a:t>Slowest worker </a:t>
            </a:r>
            <a:r>
              <a:rPr lang="en-US" dirty="0"/>
              <a:t>decides training speed, reducing overall performance</a:t>
            </a:r>
          </a:p>
          <a:p>
            <a:pPr marL="285750" indent="-285750">
              <a:lnSpc>
                <a:spcPct val="150000"/>
              </a:lnSpc>
              <a:buFont typeface="Arial" panose="020B0604020202020204" pitchFamily="34" charset="0"/>
              <a:buChar char="•"/>
            </a:pPr>
            <a:r>
              <a:rPr lang="en-US" sz="2000" dirty="0"/>
              <a:t>Multi-tasks/transmission</a:t>
            </a:r>
          </a:p>
          <a:p>
            <a:pPr marL="742950" lvl="1" indent="-285750">
              <a:lnSpc>
                <a:spcPct val="150000"/>
              </a:lnSpc>
              <a:buFont typeface="Arial" panose="020B0604020202020204" pitchFamily="34" charset="0"/>
              <a:buChar char="•"/>
            </a:pPr>
            <a:r>
              <a:rPr lang="en-US" dirty="0"/>
              <a:t>It raises </a:t>
            </a:r>
            <a:r>
              <a:rPr lang="en-US" b="1" dirty="0"/>
              <a:t>contention</a:t>
            </a:r>
            <a:r>
              <a:rPr lang="en-US" dirty="0"/>
              <a:t> on limited compute and network resources</a:t>
            </a:r>
          </a:p>
          <a:p>
            <a:pPr marL="285750" indent="-285750">
              <a:lnSpc>
                <a:spcPct val="150000"/>
              </a:lnSpc>
              <a:buFont typeface="Arial" panose="020B0604020202020204" pitchFamily="34" charset="0"/>
              <a:buChar char="•"/>
            </a:pPr>
            <a:r>
              <a:rPr lang="en-GB" dirty="0"/>
              <a:t>Attestation</a:t>
            </a:r>
          </a:p>
          <a:p>
            <a:pPr marL="742950" lvl="1" indent="-285750">
              <a:lnSpc>
                <a:spcPct val="150000"/>
              </a:lnSpc>
              <a:buFont typeface="Arial" panose="020B0604020202020204" pitchFamily="34" charset="0"/>
              <a:buChar char="•"/>
            </a:pPr>
            <a:r>
              <a:rPr lang="en-GB" dirty="0"/>
              <a:t>Traffic and data may need attestation when being </a:t>
            </a:r>
            <a:r>
              <a:rPr lang="en-GB" b="1" dirty="0"/>
              <a:t>transferred towards and across </a:t>
            </a:r>
            <a:r>
              <a:rPr lang="en-GB" dirty="0"/>
              <a:t>DC sites</a:t>
            </a:r>
            <a:endParaRPr lang="en-US" dirty="0"/>
          </a:p>
        </p:txBody>
      </p:sp>
      <p:grpSp>
        <p:nvGrpSpPr>
          <p:cNvPr id="77" name="组合 58">
            <a:extLst>
              <a:ext uri="{FF2B5EF4-FFF2-40B4-BE49-F238E27FC236}">
                <a16:creationId xmlns:a16="http://schemas.microsoft.com/office/drawing/2014/main" id="{43CB107B-2CA5-41B8-8C4F-3497ADE55D05}"/>
              </a:ext>
            </a:extLst>
          </p:cNvPr>
          <p:cNvGrpSpPr/>
          <p:nvPr/>
        </p:nvGrpSpPr>
        <p:grpSpPr>
          <a:xfrm>
            <a:off x="8301238" y="2084190"/>
            <a:ext cx="3737763" cy="3158226"/>
            <a:chOff x="11327344" y="4421898"/>
            <a:chExt cx="6042058" cy="3955313"/>
          </a:xfrm>
        </p:grpSpPr>
        <p:sp>
          <p:nvSpPr>
            <p:cNvPr id="78" name="矩形 5">
              <a:extLst>
                <a:ext uri="{FF2B5EF4-FFF2-40B4-BE49-F238E27FC236}">
                  <a16:creationId xmlns:a16="http://schemas.microsoft.com/office/drawing/2014/main" id="{F677D163-AB72-4220-A294-5897C5B2BDE4}"/>
                </a:ext>
              </a:extLst>
            </p:cNvPr>
            <p:cNvSpPr/>
            <p:nvPr/>
          </p:nvSpPr>
          <p:spPr>
            <a:xfrm>
              <a:off x="11327344" y="6467551"/>
              <a:ext cx="1297151" cy="1620347"/>
            </a:xfrm>
            <a:prstGeom prst="rect">
              <a:avLst/>
            </a:prstGeom>
            <a:noFill/>
            <a:ln>
              <a:solidFill>
                <a:srgbClr val="4C78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12"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666666"/>
                </a:solidFill>
                <a:effectLst/>
                <a:uLnTx/>
                <a:uFillTx/>
                <a:latin typeface="Calibri" panose="020F0502020204030204"/>
                <a:ea typeface="等线" panose="02010600030101010101" pitchFamily="2" charset="-122"/>
                <a:cs typeface="+mn-cs"/>
              </a:endParaRPr>
            </a:p>
          </p:txBody>
        </p:sp>
        <p:sp>
          <p:nvSpPr>
            <p:cNvPr id="79" name="矩形 6">
              <a:extLst>
                <a:ext uri="{FF2B5EF4-FFF2-40B4-BE49-F238E27FC236}">
                  <a16:creationId xmlns:a16="http://schemas.microsoft.com/office/drawing/2014/main" id="{368F358B-7ADB-491B-A309-A14D597EEED4}"/>
                </a:ext>
              </a:extLst>
            </p:cNvPr>
            <p:cNvSpPr/>
            <p:nvPr/>
          </p:nvSpPr>
          <p:spPr>
            <a:xfrm>
              <a:off x="13152479" y="6467889"/>
              <a:ext cx="1297151" cy="1620347"/>
            </a:xfrm>
            <a:prstGeom prst="rect">
              <a:avLst/>
            </a:prstGeom>
            <a:noFill/>
            <a:ln>
              <a:solidFill>
                <a:srgbClr val="4C78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12"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666666"/>
                </a:solidFill>
                <a:effectLst/>
                <a:uLnTx/>
                <a:uFillTx/>
                <a:latin typeface="Calibri" panose="020F0502020204030204"/>
                <a:ea typeface="等线" panose="02010600030101010101" pitchFamily="2" charset="-122"/>
                <a:cs typeface="+mn-cs"/>
              </a:endParaRPr>
            </a:p>
          </p:txBody>
        </p:sp>
        <p:sp>
          <p:nvSpPr>
            <p:cNvPr id="80" name="矩形 7">
              <a:extLst>
                <a:ext uri="{FF2B5EF4-FFF2-40B4-BE49-F238E27FC236}">
                  <a16:creationId xmlns:a16="http://schemas.microsoft.com/office/drawing/2014/main" id="{6E7B5382-7937-4E8D-9090-E0A9F9972C38}"/>
                </a:ext>
              </a:extLst>
            </p:cNvPr>
            <p:cNvSpPr/>
            <p:nvPr/>
          </p:nvSpPr>
          <p:spPr>
            <a:xfrm>
              <a:off x="16072251" y="6467550"/>
              <a:ext cx="1297151" cy="1620347"/>
            </a:xfrm>
            <a:prstGeom prst="rect">
              <a:avLst/>
            </a:prstGeom>
            <a:noFill/>
            <a:ln>
              <a:solidFill>
                <a:srgbClr val="4C78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12"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666666"/>
                </a:solidFill>
                <a:effectLst/>
                <a:uLnTx/>
                <a:uFillTx/>
                <a:latin typeface="Calibri" panose="020F0502020204030204"/>
                <a:ea typeface="等线" panose="02010600030101010101" pitchFamily="2" charset="-122"/>
                <a:cs typeface="+mn-cs"/>
              </a:endParaRPr>
            </a:p>
          </p:txBody>
        </p:sp>
        <p:sp>
          <p:nvSpPr>
            <p:cNvPr id="81" name="文本框 8">
              <a:extLst>
                <a:ext uri="{FF2B5EF4-FFF2-40B4-BE49-F238E27FC236}">
                  <a16:creationId xmlns:a16="http://schemas.microsoft.com/office/drawing/2014/main" id="{B6772C5B-87C0-4475-B516-E2970D8E0E0B}"/>
                </a:ext>
              </a:extLst>
            </p:cNvPr>
            <p:cNvSpPr txBox="1"/>
            <p:nvPr/>
          </p:nvSpPr>
          <p:spPr>
            <a:xfrm>
              <a:off x="14645754" y="6324974"/>
              <a:ext cx="393056" cy="400110"/>
            </a:xfrm>
            <a:prstGeom prst="rect">
              <a:avLst/>
            </a:prstGeom>
            <a:noFill/>
          </p:spPr>
          <p:txBody>
            <a:bodyPr wrap="none" rtlCol="0">
              <a:spAutoFit/>
            </a:bodyPr>
            <a:lstStyle/>
            <a:p>
              <a:pPr marL="0" marR="0" lvl="0" indent="0" algn="l" defTabSz="914112"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1D1D1A"/>
                  </a:solidFill>
                  <a:effectLst/>
                  <a:uLnTx/>
                  <a:uFillTx/>
                  <a:latin typeface="Microsoft YaHei" panose="020B0503020204020204" pitchFamily="34" charset="-122"/>
                  <a:ea typeface="Microsoft YaHei" panose="020B0503020204020204" pitchFamily="34" charset="-122"/>
                  <a:cs typeface="+mn-cs"/>
                </a:rPr>
                <a:t>…</a:t>
              </a:r>
              <a:endParaRPr kumimoji="0" lang="zh-CN" altLang="en-US" sz="2000" b="0" i="0" u="none" strike="noStrike" kern="1200" cap="none" spc="0" normalizeH="0" baseline="0" noProof="0" dirty="0">
                <a:ln>
                  <a:noFill/>
                </a:ln>
                <a:solidFill>
                  <a:srgbClr val="1D1D1A"/>
                </a:solidFill>
                <a:effectLst/>
                <a:uLnTx/>
                <a:uFillTx/>
                <a:latin typeface="Microsoft YaHei" panose="020B0503020204020204" pitchFamily="34" charset="-122"/>
                <a:ea typeface="Microsoft YaHei" panose="020B0503020204020204" pitchFamily="34" charset="-122"/>
                <a:cs typeface="+mn-cs"/>
              </a:endParaRPr>
            </a:p>
          </p:txBody>
        </p:sp>
        <p:cxnSp>
          <p:nvCxnSpPr>
            <p:cNvPr id="82" name="直接连接符 9">
              <a:extLst>
                <a:ext uri="{FF2B5EF4-FFF2-40B4-BE49-F238E27FC236}">
                  <a16:creationId xmlns:a16="http://schemas.microsoft.com/office/drawing/2014/main" id="{9DEAC9D4-371B-47FD-A9A7-4A29C78DF61E}"/>
                </a:ext>
              </a:extLst>
            </p:cNvPr>
            <p:cNvCxnSpPr>
              <a:cxnSpLocks/>
              <a:stCxn id="78" idx="0"/>
            </p:cNvCxnSpPr>
            <p:nvPr/>
          </p:nvCxnSpPr>
          <p:spPr>
            <a:xfrm flipV="1">
              <a:off x="11975920" y="5643897"/>
              <a:ext cx="0" cy="823655"/>
            </a:xfrm>
            <a:prstGeom prst="line">
              <a:avLst/>
            </a:prstGeom>
            <a:ln w="19050">
              <a:solidFill>
                <a:srgbClr val="4C78C6"/>
              </a:solidFill>
            </a:ln>
          </p:spPr>
          <p:style>
            <a:lnRef idx="1">
              <a:schemeClr val="accent1"/>
            </a:lnRef>
            <a:fillRef idx="0">
              <a:schemeClr val="accent1"/>
            </a:fillRef>
            <a:effectRef idx="0">
              <a:schemeClr val="accent1"/>
            </a:effectRef>
            <a:fontRef idx="minor">
              <a:schemeClr val="tx1"/>
            </a:fontRef>
          </p:style>
        </p:cxnSp>
        <p:cxnSp>
          <p:nvCxnSpPr>
            <p:cNvPr id="83" name="直接连接符 10">
              <a:extLst>
                <a:ext uri="{FF2B5EF4-FFF2-40B4-BE49-F238E27FC236}">
                  <a16:creationId xmlns:a16="http://schemas.microsoft.com/office/drawing/2014/main" id="{1DBEC062-B441-4052-9107-DE79E03A4DDE}"/>
                </a:ext>
              </a:extLst>
            </p:cNvPr>
            <p:cNvCxnSpPr/>
            <p:nvPr/>
          </p:nvCxnSpPr>
          <p:spPr>
            <a:xfrm flipV="1">
              <a:off x="13787872" y="5644234"/>
              <a:ext cx="0" cy="823655"/>
            </a:xfrm>
            <a:prstGeom prst="line">
              <a:avLst/>
            </a:prstGeom>
            <a:ln>
              <a:solidFill>
                <a:srgbClr val="4C78C6"/>
              </a:solidFill>
            </a:ln>
          </p:spPr>
          <p:style>
            <a:lnRef idx="1">
              <a:schemeClr val="accent1"/>
            </a:lnRef>
            <a:fillRef idx="0">
              <a:schemeClr val="accent1"/>
            </a:fillRef>
            <a:effectRef idx="0">
              <a:schemeClr val="accent1"/>
            </a:effectRef>
            <a:fontRef idx="minor">
              <a:schemeClr val="tx1"/>
            </a:fontRef>
          </p:style>
        </p:cxnSp>
        <p:cxnSp>
          <p:nvCxnSpPr>
            <p:cNvPr id="84" name="直接连接符 11">
              <a:extLst>
                <a:ext uri="{FF2B5EF4-FFF2-40B4-BE49-F238E27FC236}">
                  <a16:creationId xmlns:a16="http://schemas.microsoft.com/office/drawing/2014/main" id="{75DFA669-A465-457F-A4E6-0F9FD8FDC02B}"/>
                </a:ext>
              </a:extLst>
            </p:cNvPr>
            <p:cNvCxnSpPr/>
            <p:nvPr/>
          </p:nvCxnSpPr>
          <p:spPr>
            <a:xfrm flipV="1">
              <a:off x="16720827" y="5643895"/>
              <a:ext cx="0" cy="823655"/>
            </a:xfrm>
            <a:prstGeom prst="line">
              <a:avLst/>
            </a:prstGeom>
            <a:ln w="28575">
              <a:solidFill>
                <a:srgbClr val="4C78C6"/>
              </a:solidFill>
            </a:ln>
          </p:spPr>
          <p:style>
            <a:lnRef idx="1">
              <a:schemeClr val="accent1"/>
            </a:lnRef>
            <a:fillRef idx="0">
              <a:schemeClr val="accent1"/>
            </a:fillRef>
            <a:effectRef idx="0">
              <a:schemeClr val="accent1"/>
            </a:effectRef>
            <a:fontRef idx="minor">
              <a:schemeClr val="tx1"/>
            </a:fontRef>
          </p:style>
        </p:cxnSp>
        <p:sp>
          <p:nvSpPr>
            <p:cNvPr id="85" name="文本框 12">
              <a:extLst>
                <a:ext uri="{FF2B5EF4-FFF2-40B4-BE49-F238E27FC236}">
                  <a16:creationId xmlns:a16="http://schemas.microsoft.com/office/drawing/2014/main" id="{E9A45B1B-3131-40F6-B75E-AC75916AB5E2}"/>
                </a:ext>
              </a:extLst>
            </p:cNvPr>
            <p:cNvSpPr txBox="1"/>
            <p:nvPr/>
          </p:nvSpPr>
          <p:spPr>
            <a:xfrm>
              <a:off x="11595233" y="8130990"/>
              <a:ext cx="726481" cy="246221"/>
            </a:xfrm>
            <a:prstGeom prst="rect">
              <a:avLst/>
            </a:prstGeom>
            <a:noFill/>
          </p:spPr>
          <p:txBody>
            <a:bodyPr wrap="none" rtlCol="0">
              <a:spAutoFit/>
            </a:bodyPr>
            <a:lstStyle/>
            <a:p>
              <a:pPr marL="0" marR="0" lvl="0" indent="0" algn="ctr" defTabSz="914112"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1D1D1A"/>
                  </a:solidFill>
                  <a:effectLst/>
                  <a:uLnTx/>
                  <a:uFillTx/>
                  <a:latin typeface="Microsoft YaHei" panose="020B0503020204020204" pitchFamily="34" charset="-122"/>
                  <a:ea typeface="Microsoft YaHei" panose="020B0503020204020204" pitchFamily="34" charset="-122"/>
                  <a:cs typeface="+mn-cs"/>
                </a:rPr>
                <a:t>Cluster 1</a:t>
              </a:r>
              <a:endParaRPr kumimoji="0" lang="zh-CN" altLang="en-US" sz="1000" b="0" i="0" u="none" strike="noStrike" kern="1200" cap="none" spc="0" normalizeH="0" baseline="0" noProof="0" dirty="0">
                <a:ln>
                  <a:noFill/>
                </a:ln>
                <a:solidFill>
                  <a:srgbClr val="1D1D1A"/>
                </a:solidFill>
                <a:effectLst/>
                <a:uLnTx/>
                <a:uFillTx/>
                <a:latin typeface="Microsoft YaHei" panose="020B0503020204020204" pitchFamily="34" charset="-122"/>
                <a:ea typeface="Microsoft YaHei" panose="020B0503020204020204" pitchFamily="34" charset="-122"/>
                <a:cs typeface="+mn-cs"/>
              </a:endParaRPr>
            </a:p>
          </p:txBody>
        </p:sp>
        <p:sp>
          <p:nvSpPr>
            <p:cNvPr id="86" name="文本框 13">
              <a:extLst>
                <a:ext uri="{FF2B5EF4-FFF2-40B4-BE49-F238E27FC236}">
                  <a16:creationId xmlns:a16="http://schemas.microsoft.com/office/drawing/2014/main" id="{E5B099AF-9C93-4E6A-AEF1-8B17A092A6C0}"/>
                </a:ext>
              </a:extLst>
            </p:cNvPr>
            <p:cNvSpPr txBox="1"/>
            <p:nvPr/>
          </p:nvSpPr>
          <p:spPr>
            <a:xfrm>
              <a:off x="13463746" y="8130990"/>
              <a:ext cx="726481" cy="246221"/>
            </a:xfrm>
            <a:prstGeom prst="rect">
              <a:avLst/>
            </a:prstGeom>
            <a:noFill/>
          </p:spPr>
          <p:txBody>
            <a:bodyPr wrap="none" rtlCol="0">
              <a:spAutoFit/>
            </a:bodyPr>
            <a:lstStyle/>
            <a:p>
              <a:pPr marL="0" marR="0" lvl="0" indent="0" algn="ctr" defTabSz="914112"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1D1D1A"/>
                  </a:solidFill>
                  <a:effectLst/>
                  <a:uLnTx/>
                  <a:uFillTx/>
                  <a:latin typeface="Microsoft YaHei" panose="020B0503020204020204" pitchFamily="34" charset="-122"/>
                  <a:ea typeface="Microsoft YaHei" panose="020B0503020204020204" pitchFamily="34" charset="-122"/>
                  <a:cs typeface="+mn-cs"/>
                </a:rPr>
                <a:t>Cluster 2</a:t>
              </a:r>
              <a:endParaRPr kumimoji="0" lang="zh-CN" altLang="en-US" sz="1000" b="0" i="0" u="none" strike="noStrike" kern="1200" cap="none" spc="0" normalizeH="0" baseline="0" noProof="0" dirty="0">
                <a:ln>
                  <a:noFill/>
                </a:ln>
                <a:solidFill>
                  <a:srgbClr val="1D1D1A"/>
                </a:solidFill>
                <a:effectLst/>
                <a:uLnTx/>
                <a:uFillTx/>
                <a:latin typeface="Microsoft YaHei" panose="020B0503020204020204" pitchFamily="34" charset="-122"/>
                <a:ea typeface="Microsoft YaHei" panose="020B0503020204020204" pitchFamily="34" charset="-122"/>
                <a:cs typeface="+mn-cs"/>
              </a:endParaRPr>
            </a:p>
          </p:txBody>
        </p:sp>
        <p:sp>
          <p:nvSpPr>
            <p:cNvPr id="87" name="文本框 14">
              <a:extLst>
                <a:ext uri="{FF2B5EF4-FFF2-40B4-BE49-F238E27FC236}">
                  <a16:creationId xmlns:a16="http://schemas.microsoft.com/office/drawing/2014/main" id="{0DB965BF-A58F-4AC9-979B-71FB89BFA0BF}"/>
                </a:ext>
              </a:extLst>
            </p:cNvPr>
            <p:cNvSpPr txBox="1"/>
            <p:nvPr/>
          </p:nvSpPr>
          <p:spPr>
            <a:xfrm>
              <a:off x="16354247" y="8130990"/>
              <a:ext cx="729687" cy="246221"/>
            </a:xfrm>
            <a:prstGeom prst="rect">
              <a:avLst/>
            </a:prstGeom>
            <a:noFill/>
          </p:spPr>
          <p:txBody>
            <a:bodyPr wrap="none" rtlCol="0">
              <a:spAutoFit/>
            </a:bodyPr>
            <a:lstStyle/>
            <a:p>
              <a:pPr marL="0" marR="0" lvl="0" indent="0" algn="ctr" defTabSz="914112"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1D1D1A"/>
                  </a:solidFill>
                  <a:effectLst/>
                  <a:uLnTx/>
                  <a:uFillTx/>
                  <a:latin typeface="Microsoft YaHei" panose="020B0503020204020204" pitchFamily="34" charset="-122"/>
                  <a:ea typeface="Microsoft YaHei" panose="020B0503020204020204" pitchFamily="34" charset="-122"/>
                  <a:cs typeface="+mn-cs"/>
                </a:rPr>
                <a:t>Cluster n</a:t>
              </a:r>
              <a:endParaRPr kumimoji="0" lang="zh-CN" altLang="en-US" sz="1000" b="0" i="0" u="none" strike="noStrike" kern="1200" cap="none" spc="0" normalizeH="0" baseline="0" noProof="0" dirty="0">
                <a:ln>
                  <a:noFill/>
                </a:ln>
                <a:solidFill>
                  <a:srgbClr val="1D1D1A"/>
                </a:solidFill>
                <a:effectLst/>
                <a:uLnTx/>
                <a:uFillTx/>
                <a:latin typeface="Microsoft YaHei" panose="020B0503020204020204" pitchFamily="34" charset="-122"/>
                <a:ea typeface="Microsoft YaHei" panose="020B0503020204020204" pitchFamily="34" charset="-122"/>
                <a:cs typeface="+mn-cs"/>
              </a:endParaRPr>
            </a:p>
          </p:txBody>
        </p:sp>
        <p:sp>
          <p:nvSpPr>
            <p:cNvPr id="88" name="矩形: 圆角 15">
              <a:extLst>
                <a:ext uri="{FF2B5EF4-FFF2-40B4-BE49-F238E27FC236}">
                  <a16:creationId xmlns:a16="http://schemas.microsoft.com/office/drawing/2014/main" id="{40DC578D-7F52-41D3-82BC-4B47E691275F}"/>
                </a:ext>
              </a:extLst>
            </p:cNvPr>
            <p:cNvSpPr/>
            <p:nvPr/>
          </p:nvSpPr>
          <p:spPr>
            <a:xfrm>
              <a:off x="11446742" y="6564271"/>
              <a:ext cx="392335" cy="239707"/>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marL="0" marR="0" lvl="0" indent="0" algn="ctr" defTabSz="914034"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1D1D1A"/>
                </a:solidFill>
                <a:effectLst/>
                <a:uLnTx/>
                <a:uFillTx/>
                <a:latin typeface="Calibri" panose="020F0502020204030204"/>
                <a:ea typeface="等线" panose="02010600030101010101" pitchFamily="2" charset="-122"/>
                <a:cs typeface="+mn-cs"/>
              </a:endParaRPr>
            </a:p>
          </p:txBody>
        </p:sp>
        <p:sp>
          <p:nvSpPr>
            <p:cNvPr id="89" name="矩形: 圆角 16">
              <a:extLst>
                <a:ext uri="{FF2B5EF4-FFF2-40B4-BE49-F238E27FC236}">
                  <a16:creationId xmlns:a16="http://schemas.microsoft.com/office/drawing/2014/main" id="{DF8E2448-B218-4002-B641-85881A611D50}"/>
                </a:ext>
              </a:extLst>
            </p:cNvPr>
            <p:cNvSpPr/>
            <p:nvPr/>
          </p:nvSpPr>
          <p:spPr>
            <a:xfrm>
              <a:off x="12040309" y="6564271"/>
              <a:ext cx="392335" cy="239707"/>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marL="0" marR="0" lvl="0" indent="0" algn="ctr" defTabSz="914034"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1D1D1A"/>
                </a:solidFill>
                <a:effectLst/>
                <a:uLnTx/>
                <a:uFillTx/>
                <a:latin typeface="Calibri" panose="020F0502020204030204"/>
                <a:ea typeface="等线" panose="02010600030101010101" pitchFamily="2" charset="-122"/>
                <a:cs typeface="+mn-cs"/>
              </a:endParaRPr>
            </a:p>
          </p:txBody>
        </p:sp>
        <p:sp>
          <p:nvSpPr>
            <p:cNvPr id="90" name="矩形: 圆角 17">
              <a:extLst>
                <a:ext uri="{FF2B5EF4-FFF2-40B4-BE49-F238E27FC236}">
                  <a16:creationId xmlns:a16="http://schemas.microsoft.com/office/drawing/2014/main" id="{8C7C746A-9A02-400E-BB2E-E9C60E550B9F}"/>
                </a:ext>
              </a:extLst>
            </p:cNvPr>
            <p:cNvSpPr/>
            <p:nvPr/>
          </p:nvSpPr>
          <p:spPr>
            <a:xfrm>
              <a:off x="11446742" y="6956198"/>
              <a:ext cx="392335" cy="239707"/>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marL="0" marR="0" lvl="0" indent="0" algn="ctr" defTabSz="914034"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1D1D1A"/>
                </a:solidFill>
                <a:effectLst/>
                <a:uLnTx/>
                <a:uFillTx/>
                <a:latin typeface="Calibri" panose="020F0502020204030204"/>
                <a:ea typeface="等线" panose="02010600030101010101" pitchFamily="2" charset="-122"/>
                <a:cs typeface="+mn-cs"/>
              </a:endParaRPr>
            </a:p>
          </p:txBody>
        </p:sp>
        <p:sp>
          <p:nvSpPr>
            <p:cNvPr id="91" name="矩形: 圆角 18">
              <a:extLst>
                <a:ext uri="{FF2B5EF4-FFF2-40B4-BE49-F238E27FC236}">
                  <a16:creationId xmlns:a16="http://schemas.microsoft.com/office/drawing/2014/main" id="{EC9B9055-B8CB-442B-8A77-A69463C6B164}"/>
                </a:ext>
              </a:extLst>
            </p:cNvPr>
            <p:cNvSpPr/>
            <p:nvPr/>
          </p:nvSpPr>
          <p:spPr>
            <a:xfrm>
              <a:off x="12040309" y="6956198"/>
              <a:ext cx="392335" cy="239707"/>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marL="0" marR="0" lvl="0" indent="0" algn="ctr" defTabSz="914034"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1D1D1A"/>
                </a:solidFill>
                <a:effectLst/>
                <a:uLnTx/>
                <a:uFillTx/>
                <a:latin typeface="Calibri" panose="020F0502020204030204"/>
                <a:ea typeface="等线" panose="02010600030101010101" pitchFamily="2" charset="-122"/>
                <a:cs typeface="+mn-cs"/>
              </a:endParaRPr>
            </a:p>
          </p:txBody>
        </p:sp>
        <p:sp>
          <p:nvSpPr>
            <p:cNvPr id="92" name="矩形: 圆角 19">
              <a:extLst>
                <a:ext uri="{FF2B5EF4-FFF2-40B4-BE49-F238E27FC236}">
                  <a16:creationId xmlns:a16="http://schemas.microsoft.com/office/drawing/2014/main" id="{B70AECEA-E326-43CC-BFFF-882256B230FC}"/>
                </a:ext>
              </a:extLst>
            </p:cNvPr>
            <p:cNvSpPr/>
            <p:nvPr/>
          </p:nvSpPr>
          <p:spPr>
            <a:xfrm>
              <a:off x="11446742" y="7348126"/>
              <a:ext cx="392335" cy="239707"/>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marL="0" marR="0" lvl="0" indent="0" algn="ctr" defTabSz="914034"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1D1D1A"/>
                </a:solidFill>
                <a:effectLst/>
                <a:uLnTx/>
                <a:uFillTx/>
                <a:latin typeface="Calibri" panose="020F0502020204030204"/>
                <a:ea typeface="等线" panose="02010600030101010101" pitchFamily="2" charset="-122"/>
                <a:cs typeface="+mn-cs"/>
              </a:endParaRPr>
            </a:p>
          </p:txBody>
        </p:sp>
        <p:sp>
          <p:nvSpPr>
            <p:cNvPr id="93" name="矩形: 圆角 20">
              <a:extLst>
                <a:ext uri="{FF2B5EF4-FFF2-40B4-BE49-F238E27FC236}">
                  <a16:creationId xmlns:a16="http://schemas.microsoft.com/office/drawing/2014/main" id="{309A70E9-606C-43FD-8993-D65659370BDE}"/>
                </a:ext>
              </a:extLst>
            </p:cNvPr>
            <p:cNvSpPr/>
            <p:nvPr/>
          </p:nvSpPr>
          <p:spPr>
            <a:xfrm>
              <a:off x="12040309" y="7348126"/>
              <a:ext cx="392335" cy="239707"/>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marL="0" marR="0" lvl="0" indent="0" algn="ctr" defTabSz="914034"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1D1D1A"/>
                </a:solidFill>
                <a:effectLst/>
                <a:uLnTx/>
                <a:uFillTx/>
                <a:latin typeface="Calibri" panose="020F0502020204030204"/>
                <a:ea typeface="等线" panose="02010600030101010101" pitchFamily="2" charset="-122"/>
                <a:cs typeface="+mn-cs"/>
              </a:endParaRPr>
            </a:p>
          </p:txBody>
        </p:sp>
        <p:sp>
          <p:nvSpPr>
            <p:cNvPr id="94" name="矩形: 圆角 21">
              <a:extLst>
                <a:ext uri="{FF2B5EF4-FFF2-40B4-BE49-F238E27FC236}">
                  <a16:creationId xmlns:a16="http://schemas.microsoft.com/office/drawing/2014/main" id="{EC018245-7D77-46AE-9A72-BC4DEE34FC59}"/>
                </a:ext>
              </a:extLst>
            </p:cNvPr>
            <p:cNvSpPr/>
            <p:nvPr/>
          </p:nvSpPr>
          <p:spPr>
            <a:xfrm>
              <a:off x="11446742" y="7740052"/>
              <a:ext cx="392335" cy="239707"/>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marL="0" marR="0" lvl="0" indent="0" algn="ctr" defTabSz="914034"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1D1D1A"/>
                </a:solidFill>
                <a:effectLst/>
                <a:uLnTx/>
                <a:uFillTx/>
                <a:latin typeface="Calibri" panose="020F0502020204030204"/>
                <a:ea typeface="等线" panose="02010600030101010101" pitchFamily="2" charset="-122"/>
                <a:cs typeface="+mn-cs"/>
              </a:endParaRPr>
            </a:p>
          </p:txBody>
        </p:sp>
        <p:sp>
          <p:nvSpPr>
            <p:cNvPr id="95" name="矩形: 圆角 22">
              <a:extLst>
                <a:ext uri="{FF2B5EF4-FFF2-40B4-BE49-F238E27FC236}">
                  <a16:creationId xmlns:a16="http://schemas.microsoft.com/office/drawing/2014/main" id="{D657F5E2-42F6-4EC3-B1FC-2F7DF7C9CA55}"/>
                </a:ext>
              </a:extLst>
            </p:cNvPr>
            <p:cNvSpPr/>
            <p:nvPr/>
          </p:nvSpPr>
          <p:spPr>
            <a:xfrm>
              <a:off x="12040309" y="7740050"/>
              <a:ext cx="392335" cy="239707"/>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marL="0" marR="0" lvl="0" indent="0" algn="ctr" defTabSz="914034"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1D1D1A"/>
                </a:solidFill>
                <a:effectLst/>
                <a:uLnTx/>
                <a:uFillTx/>
                <a:latin typeface="Calibri" panose="020F0502020204030204"/>
                <a:ea typeface="等线" panose="02010600030101010101" pitchFamily="2" charset="-122"/>
                <a:cs typeface="+mn-cs"/>
              </a:endParaRPr>
            </a:p>
          </p:txBody>
        </p:sp>
        <p:sp>
          <p:nvSpPr>
            <p:cNvPr id="96" name="矩形: 圆角 23">
              <a:extLst>
                <a:ext uri="{FF2B5EF4-FFF2-40B4-BE49-F238E27FC236}">
                  <a16:creationId xmlns:a16="http://schemas.microsoft.com/office/drawing/2014/main" id="{A7870F0A-3D47-43D2-8D76-F1C4CE515931}"/>
                </a:ext>
              </a:extLst>
            </p:cNvPr>
            <p:cNvSpPr/>
            <p:nvPr/>
          </p:nvSpPr>
          <p:spPr>
            <a:xfrm>
              <a:off x="13295245" y="6564271"/>
              <a:ext cx="392335" cy="239707"/>
            </a:xfrm>
            <a:prstGeom prst="roundRect">
              <a:avLst/>
            </a:prstGeom>
            <a:solidFill>
              <a:srgbClr val="92D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marL="0" marR="0" lvl="0" indent="0" algn="ctr" defTabSz="914034"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1D1D1A"/>
                </a:solidFill>
                <a:effectLst/>
                <a:uLnTx/>
                <a:uFillTx/>
                <a:latin typeface="Calibri" panose="020F0502020204030204"/>
                <a:ea typeface="等线" panose="02010600030101010101" pitchFamily="2" charset="-122"/>
                <a:cs typeface="+mn-cs"/>
              </a:endParaRPr>
            </a:p>
          </p:txBody>
        </p:sp>
        <p:sp>
          <p:nvSpPr>
            <p:cNvPr id="97" name="矩形: 圆角 24">
              <a:extLst>
                <a:ext uri="{FF2B5EF4-FFF2-40B4-BE49-F238E27FC236}">
                  <a16:creationId xmlns:a16="http://schemas.microsoft.com/office/drawing/2014/main" id="{E8A32208-53A0-417F-BA98-24C654DCEAFC}"/>
                </a:ext>
              </a:extLst>
            </p:cNvPr>
            <p:cNvSpPr/>
            <p:nvPr/>
          </p:nvSpPr>
          <p:spPr>
            <a:xfrm>
              <a:off x="13888812" y="6564271"/>
              <a:ext cx="392335" cy="239707"/>
            </a:xfrm>
            <a:prstGeom prst="roundRect">
              <a:avLst/>
            </a:prstGeom>
            <a:solidFill>
              <a:srgbClr val="92D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marL="0" marR="0" lvl="0" indent="0" algn="ctr" defTabSz="914034"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1D1D1A"/>
                </a:solidFill>
                <a:effectLst/>
                <a:uLnTx/>
                <a:uFillTx/>
                <a:latin typeface="Calibri" panose="020F0502020204030204"/>
                <a:ea typeface="等线" panose="02010600030101010101" pitchFamily="2" charset="-122"/>
                <a:cs typeface="+mn-cs"/>
              </a:endParaRPr>
            </a:p>
          </p:txBody>
        </p:sp>
        <p:sp>
          <p:nvSpPr>
            <p:cNvPr id="98" name="矩形: 圆角 25">
              <a:extLst>
                <a:ext uri="{FF2B5EF4-FFF2-40B4-BE49-F238E27FC236}">
                  <a16:creationId xmlns:a16="http://schemas.microsoft.com/office/drawing/2014/main" id="{1386C083-3E54-4D8B-A8DD-1B9968E80135}"/>
                </a:ext>
              </a:extLst>
            </p:cNvPr>
            <p:cNvSpPr/>
            <p:nvPr/>
          </p:nvSpPr>
          <p:spPr>
            <a:xfrm>
              <a:off x="13295245" y="6956198"/>
              <a:ext cx="392335" cy="239707"/>
            </a:xfrm>
            <a:prstGeom prst="roundRect">
              <a:avLst/>
            </a:prstGeom>
            <a:solidFill>
              <a:srgbClr val="92D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marL="0" marR="0" lvl="0" indent="0" algn="ctr" defTabSz="914034"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1D1D1A"/>
                </a:solidFill>
                <a:effectLst/>
                <a:uLnTx/>
                <a:uFillTx/>
                <a:latin typeface="Calibri" panose="020F0502020204030204"/>
                <a:ea typeface="等线" panose="02010600030101010101" pitchFamily="2" charset="-122"/>
                <a:cs typeface="+mn-cs"/>
              </a:endParaRPr>
            </a:p>
          </p:txBody>
        </p:sp>
        <p:sp>
          <p:nvSpPr>
            <p:cNvPr id="99" name="矩形: 圆角 26">
              <a:extLst>
                <a:ext uri="{FF2B5EF4-FFF2-40B4-BE49-F238E27FC236}">
                  <a16:creationId xmlns:a16="http://schemas.microsoft.com/office/drawing/2014/main" id="{84139325-9622-4B02-AA39-1A2CD89B7B2A}"/>
                </a:ext>
              </a:extLst>
            </p:cNvPr>
            <p:cNvSpPr/>
            <p:nvPr/>
          </p:nvSpPr>
          <p:spPr>
            <a:xfrm>
              <a:off x="13888812" y="6956198"/>
              <a:ext cx="392335" cy="239707"/>
            </a:xfrm>
            <a:prstGeom prst="roundRect">
              <a:avLst/>
            </a:prstGeom>
            <a:solidFill>
              <a:srgbClr val="92D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marL="0" marR="0" lvl="0" indent="0" algn="ctr" defTabSz="914034"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1D1D1A"/>
                </a:solidFill>
                <a:effectLst/>
                <a:uLnTx/>
                <a:uFillTx/>
                <a:latin typeface="Calibri" panose="020F0502020204030204"/>
                <a:ea typeface="等线" panose="02010600030101010101" pitchFamily="2" charset="-122"/>
                <a:cs typeface="+mn-cs"/>
              </a:endParaRPr>
            </a:p>
          </p:txBody>
        </p:sp>
        <p:sp>
          <p:nvSpPr>
            <p:cNvPr id="100" name="矩形: 圆角 27">
              <a:extLst>
                <a:ext uri="{FF2B5EF4-FFF2-40B4-BE49-F238E27FC236}">
                  <a16:creationId xmlns:a16="http://schemas.microsoft.com/office/drawing/2014/main" id="{0A708583-9493-4C42-A3C1-74A19738CCCA}"/>
                </a:ext>
              </a:extLst>
            </p:cNvPr>
            <p:cNvSpPr/>
            <p:nvPr/>
          </p:nvSpPr>
          <p:spPr>
            <a:xfrm>
              <a:off x="16222591" y="6564271"/>
              <a:ext cx="392335" cy="239707"/>
            </a:xfrm>
            <a:prstGeom prst="roundRect">
              <a:avLst/>
            </a:prstGeom>
            <a:solidFill>
              <a:schemeClr val="bg2">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marL="0" marR="0" lvl="0" indent="0" algn="ctr" defTabSz="914034"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1D1D1A"/>
                </a:solidFill>
                <a:effectLst/>
                <a:uLnTx/>
                <a:uFillTx/>
                <a:latin typeface="Calibri" panose="020F0502020204030204"/>
                <a:ea typeface="等线" panose="02010600030101010101" pitchFamily="2" charset="-122"/>
                <a:cs typeface="+mn-cs"/>
              </a:endParaRPr>
            </a:p>
          </p:txBody>
        </p:sp>
        <p:sp>
          <p:nvSpPr>
            <p:cNvPr id="101" name="矩形: 圆角 28">
              <a:extLst>
                <a:ext uri="{FF2B5EF4-FFF2-40B4-BE49-F238E27FC236}">
                  <a16:creationId xmlns:a16="http://schemas.microsoft.com/office/drawing/2014/main" id="{1DA82000-1B39-420E-8A80-5C192663A344}"/>
                </a:ext>
              </a:extLst>
            </p:cNvPr>
            <p:cNvSpPr/>
            <p:nvPr/>
          </p:nvSpPr>
          <p:spPr>
            <a:xfrm>
              <a:off x="16816158" y="6564271"/>
              <a:ext cx="392335" cy="239707"/>
            </a:xfrm>
            <a:prstGeom prst="roundRect">
              <a:avLst/>
            </a:prstGeom>
            <a:solidFill>
              <a:schemeClr val="bg2">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marL="0" marR="0" lvl="0" indent="0" algn="ctr" defTabSz="914034"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1D1D1A"/>
                </a:solidFill>
                <a:effectLst/>
                <a:uLnTx/>
                <a:uFillTx/>
                <a:latin typeface="Calibri" panose="020F0502020204030204"/>
                <a:ea typeface="等线" panose="02010600030101010101" pitchFamily="2" charset="-122"/>
                <a:cs typeface="+mn-cs"/>
              </a:endParaRPr>
            </a:p>
          </p:txBody>
        </p:sp>
        <p:sp>
          <p:nvSpPr>
            <p:cNvPr id="102" name="矩形: 圆角 29">
              <a:extLst>
                <a:ext uri="{FF2B5EF4-FFF2-40B4-BE49-F238E27FC236}">
                  <a16:creationId xmlns:a16="http://schemas.microsoft.com/office/drawing/2014/main" id="{9E1FD0F4-9A42-403E-B1BA-0CF473029299}"/>
                </a:ext>
              </a:extLst>
            </p:cNvPr>
            <p:cNvSpPr/>
            <p:nvPr/>
          </p:nvSpPr>
          <p:spPr>
            <a:xfrm>
              <a:off x="16222591" y="6956198"/>
              <a:ext cx="392335" cy="239707"/>
            </a:xfrm>
            <a:prstGeom prst="roundRect">
              <a:avLst/>
            </a:prstGeom>
            <a:solidFill>
              <a:schemeClr val="bg2">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marL="0" marR="0" lvl="0" indent="0" algn="ctr" defTabSz="914034"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1D1D1A"/>
                </a:solidFill>
                <a:effectLst/>
                <a:uLnTx/>
                <a:uFillTx/>
                <a:latin typeface="Calibri" panose="020F0502020204030204"/>
                <a:ea typeface="等线" panose="02010600030101010101" pitchFamily="2" charset="-122"/>
                <a:cs typeface="+mn-cs"/>
              </a:endParaRPr>
            </a:p>
          </p:txBody>
        </p:sp>
        <p:sp>
          <p:nvSpPr>
            <p:cNvPr id="103" name="矩形: 圆角 30">
              <a:extLst>
                <a:ext uri="{FF2B5EF4-FFF2-40B4-BE49-F238E27FC236}">
                  <a16:creationId xmlns:a16="http://schemas.microsoft.com/office/drawing/2014/main" id="{AD4F0EE1-3A1E-4A30-9B06-8442BC935D11}"/>
                </a:ext>
              </a:extLst>
            </p:cNvPr>
            <p:cNvSpPr/>
            <p:nvPr/>
          </p:nvSpPr>
          <p:spPr>
            <a:xfrm>
              <a:off x="11383790" y="6360489"/>
              <a:ext cx="5894357" cy="883255"/>
            </a:xfrm>
            <a:prstGeom prst="roundRect">
              <a:avLst>
                <a:gd name="adj" fmla="val 7389"/>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12"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666666"/>
                </a:solidFill>
                <a:effectLst/>
                <a:uLnTx/>
                <a:uFillTx/>
                <a:latin typeface="Calibri" panose="020F0502020204030204"/>
                <a:ea typeface="等线" panose="02010600030101010101" pitchFamily="2" charset="-122"/>
                <a:cs typeface="+mn-cs"/>
              </a:endParaRPr>
            </a:p>
          </p:txBody>
        </p:sp>
        <p:grpSp>
          <p:nvGrpSpPr>
            <p:cNvPr id="104" name="组合 322">
              <a:extLst>
                <a:ext uri="{FF2B5EF4-FFF2-40B4-BE49-F238E27FC236}">
                  <a16:creationId xmlns:a16="http://schemas.microsoft.com/office/drawing/2014/main" id="{8690A5FA-FA97-4E5D-93D3-DA133DB03A7E}"/>
                </a:ext>
              </a:extLst>
            </p:cNvPr>
            <p:cNvGrpSpPr>
              <a:grpSpLocks/>
            </p:cNvGrpSpPr>
            <p:nvPr/>
          </p:nvGrpSpPr>
          <p:grpSpPr bwMode="auto">
            <a:xfrm>
              <a:off x="13273664" y="4421898"/>
              <a:ext cx="2168726" cy="823655"/>
              <a:chOff x="2998788" y="2351088"/>
              <a:chExt cx="630238" cy="646113"/>
            </a:xfrm>
          </p:grpSpPr>
          <p:sp>
            <p:nvSpPr>
              <p:cNvPr id="191" name="Freeform 228">
                <a:extLst>
                  <a:ext uri="{FF2B5EF4-FFF2-40B4-BE49-F238E27FC236}">
                    <a16:creationId xmlns:a16="http://schemas.microsoft.com/office/drawing/2014/main" id="{79534D9C-0338-48C5-A3D1-F75CC6BD8F88}"/>
                  </a:ext>
                </a:extLst>
              </p:cNvPr>
              <p:cNvSpPr>
                <a:spLocks/>
              </p:cNvSpPr>
              <p:nvPr/>
            </p:nvSpPr>
            <p:spPr bwMode="auto">
              <a:xfrm>
                <a:off x="3089275" y="2441575"/>
                <a:ext cx="133350" cy="131763"/>
              </a:xfrm>
              <a:custGeom>
                <a:avLst/>
                <a:gdLst>
                  <a:gd name="T0" fmla="*/ 2147483646 w 316"/>
                  <a:gd name="T1" fmla="*/ 2147483646 h 313"/>
                  <a:gd name="T2" fmla="*/ 2147483646 w 316"/>
                  <a:gd name="T3" fmla="*/ 2147483646 h 313"/>
                  <a:gd name="T4" fmla="*/ 2147483646 w 316"/>
                  <a:gd name="T5" fmla="*/ 2147483646 h 313"/>
                  <a:gd name="T6" fmla="*/ 2147483646 w 316"/>
                  <a:gd name="T7" fmla="*/ 2147483646 h 313"/>
                  <a:gd name="T8" fmla="*/ 2147483646 w 316"/>
                  <a:gd name="T9" fmla="*/ 2147483646 h 313"/>
                  <a:gd name="T10" fmla="*/ 2147483646 w 316"/>
                  <a:gd name="T11" fmla="*/ 2147483646 h 313"/>
                  <a:gd name="T12" fmla="*/ 2147483646 w 316"/>
                  <a:gd name="T13" fmla="*/ 2147483646 h 313"/>
                  <a:gd name="T14" fmla="*/ 2147483646 w 316"/>
                  <a:gd name="T15" fmla="*/ 2147483646 h 313"/>
                  <a:gd name="T16" fmla="*/ 2147483646 w 316"/>
                  <a:gd name="T17" fmla="*/ 2147483646 h 3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6"/>
                  <a:gd name="T28" fmla="*/ 0 h 313"/>
                  <a:gd name="T29" fmla="*/ 316 w 316"/>
                  <a:gd name="T30" fmla="*/ 313 h 3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6" h="313">
                    <a:moveTo>
                      <a:pt x="279" y="313"/>
                    </a:moveTo>
                    <a:lnTo>
                      <a:pt x="279" y="313"/>
                    </a:lnTo>
                    <a:cubicBezTo>
                      <a:pt x="271" y="313"/>
                      <a:pt x="262" y="309"/>
                      <a:pt x="256" y="303"/>
                    </a:cubicBezTo>
                    <a:lnTo>
                      <a:pt x="13" y="60"/>
                    </a:lnTo>
                    <a:cubicBezTo>
                      <a:pt x="0" y="47"/>
                      <a:pt x="0" y="26"/>
                      <a:pt x="13" y="13"/>
                    </a:cubicBezTo>
                    <a:cubicBezTo>
                      <a:pt x="26" y="0"/>
                      <a:pt x="47" y="0"/>
                      <a:pt x="60" y="13"/>
                    </a:cubicBezTo>
                    <a:lnTo>
                      <a:pt x="303" y="256"/>
                    </a:lnTo>
                    <a:cubicBezTo>
                      <a:pt x="316" y="269"/>
                      <a:pt x="316" y="290"/>
                      <a:pt x="303" y="303"/>
                    </a:cubicBezTo>
                    <a:cubicBezTo>
                      <a:pt x="296" y="309"/>
                      <a:pt x="288" y="313"/>
                      <a:pt x="279" y="313"/>
                    </a:cubicBezTo>
                    <a:close/>
                  </a:path>
                </a:pathLst>
              </a:custGeom>
              <a:solidFill>
                <a:srgbClr val="474747"/>
              </a:solidFill>
              <a:ln w="0">
                <a:solidFill>
                  <a:srgbClr val="000000"/>
                </a:solidFill>
                <a:round/>
                <a:headEnd/>
                <a:tailEnd/>
              </a:ln>
            </p:spPr>
            <p:txBody>
              <a:bodyPr/>
              <a:lstStyle/>
              <a:p>
                <a:endParaRPr lang="zh-CN" altLang="en-US" sz="1200">
                  <a:ln w="0"/>
                  <a:solidFill>
                    <a:schemeClr val="accent1"/>
                  </a:solidFill>
                  <a:effectLst>
                    <a:outerShdw blurRad="38100" dist="25400" dir="5400000" algn="ctr" rotWithShape="0">
                      <a:srgbClr val="6E747A">
                        <a:alpha val="43000"/>
                      </a:srgbClr>
                    </a:outerShdw>
                  </a:effectLst>
                </a:endParaRPr>
              </a:p>
            </p:txBody>
          </p:sp>
          <p:sp>
            <p:nvSpPr>
              <p:cNvPr id="192" name="Freeform 229">
                <a:extLst>
                  <a:ext uri="{FF2B5EF4-FFF2-40B4-BE49-F238E27FC236}">
                    <a16:creationId xmlns:a16="http://schemas.microsoft.com/office/drawing/2014/main" id="{8A0E8DBF-37AD-4034-A341-9A324EDD09FE}"/>
                  </a:ext>
                </a:extLst>
              </p:cNvPr>
              <p:cNvSpPr>
                <a:spLocks/>
              </p:cNvSpPr>
              <p:nvPr/>
            </p:nvSpPr>
            <p:spPr bwMode="auto">
              <a:xfrm>
                <a:off x="3089275" y="2759075"/>
                <a:ext cx="131763" cy="130175"/>
              </a:xfrm>
              <a:custGeom>
                <a:avLst/>
                <a:gdLst>
                  <a:gd name="T0" fmla="*/ 2147483646 w 316"/>
                  <a:gd name="T1" fmla="*/ 2147483646 h 313"/>
                  <a:gd name="T2" fmla="*/ 2147483646 w 316"/>
                  <a:gd name="T3" fmla="*/ 2147483646 h 313"/>
                  <a:gd name="T4" fmla="*/ 2147483646 w 316"/>
                  <a:gd name="T5" fmla="*/ 2147483646 h 313"/>
                  <a:gd name="T6" fmla="*/ 2147483646 w 316"/>
                  <a:gd name="T7" fmla="*/ 2147483646 h 313"/>
                  <a:gd name="T8" fmla="*/ 2147483646 w 316"/>
                  <a:gd name="T9" fmla="*/ 2147483646 h 313"/>
                  <a:gd name="T10" fmla="*/ 2147483646 w 316"/>
                  <a:gd name="T11" fmla="*/ 2147483646 h 313"/>
                  <a:gd name="T12" fmla="*/ 2147483646 w 316"/>
                  <a:gd name="T13" fmla="*/ 2147483646 h 313"/>
                  <a:gd name="T14" fmla="*/ 2147483646 w 316"/>
                  <a:gd name="T15" fmla="*/ 2147483646 h 313"/>
                  <a:gd name="T16" fmla="*/ 2147483646 w 316"/>
                  <a:gd name="T17" fmla="*/ 2147483646 h 3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6"/>
                  <a:gd name="T28" fmla="*/ 0 h 313"/>
                  <a:gd name="T29" fmla="*/ 316 w 316"/>
                  <a:gd name="T30" fmla="*/ 313 h 3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6" h="313">
                    <a:moveTo>
                      <a:pt x="36" y="313"/>
                    </a:moveTo>
                    <a:lnTo>
                      <a:pt x="36" y="313"/>
                    </a:lnTo>
                    <a:cubicBezTo>
                      <a:pt x="28" y="313"/>
                      <a:pt x="19" y="309"/>
                      <a:pt x="13" y="303"/>
                    </a:cubicBezTo>
                    <a:cubicBezTo>
                      <a:pt x="0" y="290"/>
                      <a:pt x="0" y="269"/>
                      <a:pt x="13" y="256"/>
                    </a:cubicBezTo>
                    <a:lnTo>
                      <a:pt x="256" y="13"/>
                    </a:lnTo>
                    <a:cubicBezTo>
                      <a:pt x="269" y="0"/>
                      <a:pt x="290" y="0"/>
                      <a:pt x="303" y="13"/>
                    </a:cubicBezTo>
                    <a:cubicBezTo>
                      <a:pt x="316" y="26"/>
                      <a:pt x="316" y="47"/>
                      <a:pt x="303" y="60"/>
                    </a:cubicBezTo>
                    <a:lnTo>
                      <a:pt x="60" y="303"/>
                    </a:lnTo>
                    <a:cubicBezTo>
                      <a:pt x="53" y="309"/>
                      <a:pt x="45" y="313"/>
                      <a:pt x="36" y="313"/>
                    </a:cubicBezTo>
                    <a:close/>
                  </a:path>
                </a:pathLst>
              </a:custGeom>
              <a:solidFill>
                <a:srgbClr val="474747"/>
              </a:solidFill>
              <a:ln w="0">
                <a:solidFill>
                  <a:srgbClr val="000000"/>
                </a:solidFill>
                <a:round/>
                <a:headEnd/>
                <a:tailEnd/>
              </a:ln>
            </p:spPr>
            <p:txBody>
              <a:bodyPr/>
              <a:lstStyle/>
              <a:p>
                <a:endParaRPr lang="zh-CN" altLang="en-US" sz="1200">
                  <a:ln w="0"/>
                  <a:solidFill>
                    <a:schemeClr val="accent1"/>
                  </a:solidFill>
                  <a:effectLst>
                    <a:outerShdw blurRad="38100" dist="25400" dir="5400000" algn="ctr" rotWithShape="0">
                      <a:srgbClr val="6E747A">
                        <a:alpha val="43000"/>
                      </a:srgbClr>
                    </a:outerShdw>
                  </a:effectLst>
                </a:endParaRPr>
              </a:p>
            </p:txBody>
          </p:sp>
          <p:sp>
            <p:nvSpPr>
              <p:cNvPr id="193" name="Freeform 230">
                <a:extLst>
                  <a:ext uri="{FF2B5EF4-FFF2-40B4-BE49-F238E27FC236}">
                    <a16:creationId xmlns:a16="http://schemas.microsoft.com/office/drawing/2014/main" id="{578F3C06-0DDC-488E-A342-F0E970F64696}"/>
                  </a:ext>
                </a:extLst>
              </p:cNvPr>
              <p:cNvSpPr>
                <a:spLocks/>
              </p:cNvSpPr>
              <p:nvPr/>
            </p:nvSpPr>
            <p:spPr bwMode="auto">
              <a:xfrm>
                <a:off x="3233738" y="2587625"/>
                <a:ext cx="158750" cy="158750"/>
              </a:xfrm>
              <a:custGeom>
                <a:avLst/>
                <a:gdLst>
                  <a:gd name="T0" fmla="*/ 2147483646 w 379"/>
                  <a:gd name="T1" fmla="*/ 2147483646 h 379"/>
                  <a:gd name="T2" fmla="*/ 2147483646 w 379"/>
                  <a:gd name="T3" fmla="*/ 2147483646 h 379"/>
                  <a:gd name="T4" fmla="*/ 2147483646 w 379"/>
                  <a:gd name="T5" fmla="*/ 2147483646 h 379"/>
                  <a:gd name="T6" fmla="*/ 2147483646 w 379"/>
                  <a:gd name="T7" fmla="*/ 2147483646 h 379"/>
                  <a:gd name="T8" fmla="*/ 2147483646 w 379"/>
                  <a:gd name="T9" fmla="*/ 2147483646 h 379"/>
                  <a:gd name="T10" fmla="*/ 2147483646 w 379"/>
                  <a:gd name="T11" fmla="*/ 2147483646 h 379"/>
                  <a:gd name="T12" fmla="*/ 0 60000 65536"/>
                  <a:gd name="T13" fmla="*/ 0 60000 65536"/>
                  <a:gd name="T14" fmla="*/ 0 60000 65536"/>
                  <a:gd name="T15" fmla="*/ 0 60000 65536"/>
                  <a:gd name="T16" fmla="*/ 0 60000 65536"/>
                  <a:gd name="T17" fmla="*/ 0 60000 65536"/>
                  <a:gd name="T18" fmla="*/ 0 w 379"/>
                  <a:gd name="T19" fmla="*/ 0 h 379"/>
                  <a:gd name="T20" fmla="*/ 379 w 379"/>
                  <a:gd name="T21" fmla="*/ 379 h 379"/>
                </a:gdLst>
                <a:ahLst/>
                <a:cxnLst>
                  <a:cxn ang="T12">
                    <a:pos x="T0" y="T1"/>
                  </a:cxn>
                  <a:cxn ang="T13">
                    <a:pos x="T2" y="T3"/>
                  </a:cxn>
                  <a:cxn ang="T14">
                    <a:pos x="T4" y="T5"/>
                  </a:cxn>
                  <a:cxn ang="T15">
                    <a:pos x="T6" y="T7"/>
                  </a:cxn>
                  <a:cxn ang="T16">
                    <a:pos x="T8" y="T9"/>
                  </a:cxn>
                  <a:cxn ang="T17">
                    <a:pos x="T10" y="T11"/>
                  </a:cxn>
                </a:cxnLst>
                <a:rect l="T18" t="T19" r="T20" b="T21"/>
                <a:pathLst>
                  <a:path w="379" h="379">
                    <a:moveTo>
                      <a:pt x="312" y="68"/>
                    </a:moveTo>
                    <a:lnTo>
                      <a:pt x="312" y="68"/>
                    </a:lnTo>
                    <a:cubicBezTo>
                      <a:pt x="379" y="135"/>
                      <a:pt x="379" y="244"/>
                      <a:pt x="312" y="312"/>
                    </a:cubicBezTo>
                    <a:cubicBezTo>
                      <a:pt x="244" y="379"/>
                      <a:pt x="135" y="379"/>
                      <a:pt x="68" y="312"/>
                    </a:cubicBezTo>
                    <a:cubicBezTo>
                      <a:pt x="0" y="244"/>
                      <a:pt x="0" y="135"/>
                      <a:pt x="68" y="68"/>
                    </a:cubicBezTo>
                    <a:cubicBezTo>
                      <a:pt x="135" y="0"/>
                      <a:pt x="244" y="0"/>
                      <a:pt x="312" y="68"/>
                    </a:cubicBezTo>
                    <a:close/>
                  </a:path>
                </a:pathLst>
              </a:custGeom>
              <a:solidFill>
                <a:srgbClr val="474747"/>
              </a:solidFill>
              <a:ln w="0">
                <a:solidFill>
                  <a:srgbClr val="000000"/>
                </a:solidFill>
                <a:round/>
                <a:headEnd/>
                <a:tailEnd/>
              </a:ln>
            </p:spPr>
            <p:txBody>
              <a:bodyPr/>
              <a:lstStyle/>
              <a:p>
                <a:endParaRPr lang="zh-CN" altLang="en-US" sz="1200">
                  <a:ln w="0"/>
                  <a:solidFill>
                    <a:schemeClr val="accent1"/>
                  </a:solidFill>
                  <a:effectLst>
                    <a:outerShdw blurRad="38100" dist="25400" dir="5400000" algn="ctr" rotWithShape="0">
                      <a:srgbClr val="6E747A">
                        <a:alpha val="43000"/>
                      </a:srgbClr>
                    </a:outerShdw>
                  </a:effectLst>
                </a:endParaRPr>
              </a:p>
            </p:txBody>
          </p:sp>
          <p:sp>
            <p:nvSpPr>
              <p:cNvPr id="194" name="Freeform 231">
                <a:extLst>
                  <a:ext uri="{FF2B5EF4-FFF2-40B4-BE49-F238E27FC236}">
                    <a16:creationId xmlns:a16="http://schemas.microsoft.com/office/drawing/2014/main" id="{C41C85ED-6EC1-4378-A88E-12C96E844872}"/>
                  </a:ext>
                </a:extLst>
              </p:cNvPr>
              <p:cNvSpPr>
                <a:spLocks/>
              </p:cNvSpPr>
              <p:nvPr/>
            </p:nvSpPr>
            <p:spPr bwMode="auto">
              <a:xfrm>
                <a:off x="3128963" y="2733675"/>
                <a:ext cx="115888" cy="115888"/>
              </a:xfrm>
              <a:custGeom>
                <a:avLst/>
                <a:gdLst>
                  <a:gd name="T0" fmla="*/ 0 w 277"/>
                  <a:gd name="T1" fmla="*/ 2147483646 h 276"/>
                  <a:gd name="T2" fmla="*/ 0 w 277"/>
                  <a:gd name="T3" fmla="*/ 2147483646 h 276"/>
                  <a:gd name="T4" fmla="*/ 2147483646 w 277"/>
                  <a:gd name="T5" fmla="*/ 0 h 276"/>
                  <a:gd name="T6" fmla="*/ 2147483646 w 277"/>
                  <a:gd name="T7" fmla="*/ 2147483646 h 276"/>
                  <a:gd name="T8" fmla="*/ 0 w 277"/>
                  <a:gd name="T9" fmla="*/ 2147483646 h 276"/>
                  <a:gd name="T10" fmla="*/ 0 60000 65536"/>
                  <a:gd name="T11" fmla="*/ 0 60000 65536"/>
                  <a:gd name="T12" fmla="*/ 0 60000 65536"/>
                  <a:gd name="T13" fmla="*/ 0 60000 65536"/>
                  <a:gd name="T14" fmla="*/ 0 60000 65536"/>
                  <a:gd name="T15" fmla="*/ 0 w 277"/>
                  <a:gd name="T16" fmla="*/ 0 h 276"/>
                  <a:gd name="T17" fmla="*/ 277 w 277"/>
                  <a:gd name="T18" fmla="*/ 276 h 276"/>
                </a:gdLst>
                <a:ahLst/>
                <a:cxnLst>
                  <a:cxn ang="T10">
                    <a:pos x="T0" y="T1"/>
                  </a:cxn>
                  <a:cxn ang="T11">
                    <a:pos x="T2" y="T3"/>
                  </a:cxn>
                  <a:cxn ang="T12">
                    <a:pos x="T4" y="T5"/>
                  </a:cxn>
                  <a:cxn ang="T13">
                    <a:pos x="T6" y="T7"/>
                  </a:cxn>
                  <a:cxn ang="T14">
                    <a:pos x="T8" y="T9"/>
                  </a:cxn>
                </a:cxnLst>
                <a:rect l="T15" t="T16" r="T17" b="T18"/>
                <a:pathLst>
                  <a:path w="277" h="276">
                    <a:moveTo>
                      <a:pt x="0" y="17"/>
                    </a:moveTo>
                    <a:lnTo>
                      <a:pt x="0" y="17"/>
                    </a:lnTo>
                    <a:lnTo>
                      <a:pt x="277" y="0"/>
                    </a:lnTo>
                    <a:lnTo>
                      <a:pt x="260" y="276"/>
                    </a:lnTo>
                    <a:lnTo>
                      <a:pt x="0" y="17"/>
                    </a:lnTo>
                    <a:close/>
                  </a:path>
                </a:pathLst>
              </a:custGeom>
              <a:solidFill>
                <a:srgbClr val="474747"/>
              </a:solidFill>
              <a:ln w="0">
                <a:solidFill>
                  <a:srgbClr val="000000"/>
                </a:solidFill>
                <a:round/>
                <a:headEnd/>
                <a:tailEnd/>
              </a:ln>
            </p:spPr>
            <p:txBody>
              <a:bodyPr/>
              <a:lstStyle/>
              <a:p>
                <a:endParaRPr lang="zh-CN" altLang="en-US" sz="1200">
                  <a:ln w="0"/>
                  <a:solidFill>
                    <a:schemeClr val="accent1"/>
                  </a:solidFill>
                  <a:effectLst>
                    <a:outerShdw blurRad="38100" dist="25400" dir="5400000" algn="ctr" rotWithShape="0">
                      <a:srgbClr val="6E747A">
                        <a:alpha val="43000"/>
                      </a:srgbClr>
                    </a:outerShdw>
                  </a:effectLst>
                </a:endParaRPr>
              </a:p>
            </p:txBody>
          </p:sp>
          <p:sp>
            <p:nvSpPr>
              <p:cNvPr id="195" name="Freeform 232">
                <a:extLst>
                  <a:ext uri="{FF2B5EF4-FFF2-40B4-BE49-F238E27FC236}">
                    <a16:creationId xmlns:a16="http://schemas.microsoft.com/office/drawing/2014/main" id="{BD66614F-2EB2-4CFD-8238-5B50A421CB83}"/>
                  </a:ext>
                </a:extLst>
              </p:cNvPr>
              <p:cNvSpPr>
                <a:spLocks/>
              </p:cNvSpPr>
              <p:nvPr/>
            </p:nvSpPr>
            <p:spPr bwMode="auto">
              <a:xfrm>
                <a:off x="3405188" y="2441575"/>
                <a:ext cx="131763" cy="131763"/>
              </a:xfrm>
              <a:custGeom>
                <a:avLst/>
                <a:gdLst>
                  <a:gd name="T0" fmla="*/ 2147483646 w 316"/>
                  <a:gd name="T1" fmla="*/ 2147483646 h 313"/>
                  <a:gd name="T2" fmla="*/ 2147483646 w 316"/>
                  <a:gd name="T3" fmla="*/ 2147483646 h 313"/>
                  <a:gd name="T4" fmla="*/ 2147483646 w 316"/>
                  <a:gd name="T5" fmla="*/ 2147483646 h 313"/>
                  <a:gd name="T6" fmla="*/ 2147483646 w 316"/>
                  <a:gd name="T7" fmla="*/ 2147483646 h 313"/>
                  <a:gd name="T8" fmla="*/ 2147483646 w 316"/>
                  <a:gd name="T9" fmla="*/ 2147483646 h 313"/>
                  <a:gd name="T10" fmla="*/ 2147483646 w 316"/>
                  <a:gd name="T11" fmla="*/ 2147483646 h 313"/>
                  <a:gd name="T12" fmla="*/ 2147483646 w 316"/>
                  <a:gd name="T13" fmla="*/ 2147483646 h 313"/>
                  <a:gd name="T14" fmla="*/ 2147483646 w 316"/>
                  <a:gd name="T15" fmla="*/ 2147483646 h 313"/>
                  <a:gd name="T16" fmla="*/ 2147483646 w 316"/>
                  <a:gd name="T17" fmla="*/ 2147483646 h 3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6"/>
                  <a:gd name="T28" fmla="*/ 0 h 313"/>
                  <a:gd name="T29" fmla="*/ 316 w 316"/>
                  <a:gd name="T30" fmla="*/ 313 h 3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6" h="313">
                    <a:moveTo>
                      <a:pt x="37" y="313"/>
                    </a:moveTo>
                    <a:lnTo>
                      <a:pt x="37" y="313"/>
                    </a:lnTo>
                    <a:cubicBezTo>
                      <a:pt x="28" y="313"/>
                      <a:pt x="20" y="310"/>
                      <a:pt x="13" y="303"/>
                    </a:cubicBezTo>
                    <a:cubicBezTo>
                      <a:pt x="0" y="290"/>
                      <a:pt x="0" y="269"/>
                      <a:pt x="13" y="256"/>
                    </a:cubicBezTo>
                    <a:lnTo>
                      <a:pt x="256" y="13"/>
                    </a:lnTo>
                    <a:cubicBezTo>
                      <a:pt x="269" y="0"/>
                      <a:pt x="290" y="0"/>
                      <a:pt x="303" y="13"/>
                    </a:cubicBezTo>
                    <a:cubicBezTo>
                      <a:pt x="316" y="26"/>
                      <a:pt x="316" y="48"/>
                      <a:pt x="303" y="61"/>
                    </a:cubicBezTo>
                    <a:lnTo>
                      <a:pt x="60" y="303"/>
                    </a:lnTo>
                    <a:cubicBezTo>
                      <a:pt x="54" y="310"/>
                      <a:pt x="45" y="313"/>
                      <a:pt x="37" y="313"/>
                    </a:cubicBezTo>
                    <a:close/>
                  </a:path>
                </a:pathLst>
              </a:custGeom>
              <a:solidFill>
                <a:srgbClr val="474747"/>
              </a:solidFill>
              <a:ln w="0">
                <a:solidFill>
                  <a:srgbClr val="000000"/>
                </a:solidFill>
                <a:round/>
                <a:headEnd/>
                <a:tailEnd/>
              </a:ln>
            </p:spPr>
            <p:txBody>
              <a:bodyPr/>
              <a:lstStyle/>
              <a:p>
                <a:endParaRPr lang="zh-CN" altLang="en-US" sz="1200">
                  <a:ln w="0"/>
                  <a:solidFill>
                    <a:schemeClr val="accent1"/>
                  </a:solidFill>
                  <a:effectLst>
                    <a:outerShdw blurRad="38100" dist="25400" dir="5400000" algn="ctr" rotWithShape="0">
                      <a:srgbClr val="6E747A">
                        <a:alpha val="43000"/>
                      </a:srgbClr>
                    </a:outerShdw>
                  </a:effectLst>
                </a:endParaRPr>
              </a:p>
            </p:txBody>
          </p:sp>
          <p:sp>
            <p:nvSpPr>
              <p:cNvPr id="196" name="Freeform 233">
                <a:extLst>
                  <a:ext uri="{FF2B5EF4-FFF2-40B4-BE49-F238E27FC236}">
                    <a16:creationId xmlns:a16="http://schemas.microsoft.com/office/drawing/2014/main" id="{5B4FA932-8384-4483-9E78-DC88B3FB702B}"/>
                  </a:ext>
                </a:extLst>
              </p:cNvPr>
              <p:cNvSpPr>
                <a:spLocks/>
              </p:cNvSpPr>
              <p:nvPr/>
            </p:nvSpPr>
            <p:spPr bwMode="auto">
              <a:xfrm>
                <a:off x="3381375" y="2482850"/>
                <a:ext cx="115888" cy="115888"/>
              </a:xfrm>
              <a:custGeom>
                <a:avLst/>
                <a:gdLst>
                  <a:gd name="T0" fmla="*/ 2147483646 w 277"/>
                  <a:gd name="T1" fmla="*/ 0 h 276"/>
                  <a:gd name="T2" fmla="*/ 2147483646 w 277"/>
                  <a:gd name="T3" fmla="*/ 0 h 276"/>
                  <a:gd name="T4" fmla="*/ 0 w 277"/>
                  <a:gd name="T5" fmla="*/ 2147483646 h 276"/>
                  <a:gd name="T6" fmla="*/ 2147483646 w 277"/>
                  <a:gd name="T7" fmla="*/ 2147483646 h 276"/>
                  <a:gd name="T8" fmla="*/ 2147483646 w 277"/>
                  <a:gd name="T9" fmla="*/ 0 h 276"/>
                  <a:gd name="T10" fmla="*/ 0 60000 65536"/>
                  <a:gd name="T11" fmla="*/ 0 60000 65536"/>
                  <a:gd name="T12" fmla="*/ 0 60000 65536"/>
                  <a:gd name="T13" fmla="*/ 0 60000 65536"/>
                  <a:gd name="T14" fmla="*/ 0 60000 65536"/>
                  <a:gd name="T15" fmla="*/ 0 w 277"/>
                  <a:gd name="T16" fmla="*/ 0 h 276"/>
                  <a:gd name="T17" fmla="*/ 277 w 277"/>
                  <a:gd name="T18" fmla="*/ 276 h 276"/>
                </a:gdLst>
                <a:ahLst/>
                <a:cxnLst>
                  <a:cxn ang="T10">
                    <a:pos x="T0" y="T1"/>
                  </a:cxn>
                  <a:cxn ang="T11">
                    <a:pos x="T2" y="T3"/>
                  </a:cxn>
                  <a:cxn ang="T12">
                    <a:pos x="T4" y="T5"/>
                  </a:cxn>
                  <a:cxn ang="T13">
                    <a:pos x="T6" y="T7"/>
                  </a:cxn>
                  <a:cxn ang="T14">
                    <a:pos x="T8" y="T9"/>
                  </a:cxn>
                </a:cxnLst>
                <a:rect l="T15" t="T16" r="T17" b="T18"/>
                <a:pathLst>
                  <a:path w="277" h="276">
                    <a:moveTo>
                      <a:pt x="17" y="0"/>
                    </a:moveTo>
                    <a:lnTo>
                      <a:pt x="17" y="0"/>
                    </a:lnTo>
                    <a:lnTo>
                      <a:pt x="0" y="276"/>
                    </a:lnTo>
                    <a:lnTo>
                      <a:pt x="277" y="259"/>
                    </a:lnTo>
                    <a:lnTo>
                      <a:pt x="17" y="0"/>
                    </a:lnTo>
                    <a:close/>
                  </a:path>
                </a:pathLst>
              </a:custGeom>
              <a:solidFill>
                <a:srgbClr val="474747"/>
              </a:solidFill>
              <a:ln w="0">
                <a:solidFill>
                  <a:srgbClr val="000000"/>
                </a:solidFill>
                <a:round/>
                <a:headEnd/>
                <a:tailEnd/>
              </a:ln>
            </p:spPr>
            <p:txBody>
              <a:bodyPr/>
              <a:lstStyle/>
              <a:p>
                <a:endParaRPr lang="zh-CN" altLang="en-US" sz="1200">
                  <a:ln w="0"/>
                  <a:solidFill>
                    <a:schemeClr val="accent1"/>
                  </a:solidFill>
                  <a:effectLst>
                    <a:outerShdw blurRad="38100" dist="25400" dir="5400000" algn="ctr" rotWithShape="0">
                      <a:srgbClr val="6E747A">
                        <a:alpha val="43000"/>
                      </a:srgbClr>
                    </a:outerShdw>
                  </a:effectLst>
                </a:endParaRPr>
              </a:p>
            </p:txBody>
          </p:sp>
          <p:sp>
            <p:nvSpPr>
              <p:cNvPr id="197" name="Freeform 234">
                <a:extLst>
                  <a:ext uri="{FF2B5EF4-FFF2-40B4-BE49-F238E27FC236}">
                    <a16:creationId xmlns:a16="http://schemas.microsoft.com/office/drawing/2014/main" id="{79C97F45-2F92-482A-8064-E37E10CAFBBB}"/>
                  </a:ext>
                </a:extLst>
              </p:cNvPr>
              <p:cNvSpPr>
                <a:spLocks/>
              </p:cNvSpPr>
              <p:nvPr/>
            </p:nvSpPr>
            <p:spPr bwMode="auto">
              <a:xfrm>
                <a:off x="3125788" y="2479675"/>
                <a:ext cx="115888" cy="115888"/>
              </a:xfrm>
              <a:custGeom>
                <a:avLst/>
                <a:gdLst>
                  <a:gd name="T0" fmla="*/ 2147483646 w 277"/>
                  <a:gd name="T1" fmla="*/ 0 h 277"/>
                  <a:gd name="T2" fmla="*/ 2147483646 w 277"/>
                  <a:gd name="T3" fmla="*/ 0 h 277"/>
                  <a:gd name="T4" fmla="*/ 2147483646 w 277"/>
                  <a:gd name="T5" fmla="*/ 2147483646 h 277"/>
                  <a:gd name="T6" fmla="*/ 0 w 277"/>
                  <a:gd name="T7" fmla="*/ 2147483646 h 277"/>
                  <a:gd name="T8" fmla="*/ 2147483646 w 277"/>
                  <a:gd name="T9" fmla="*/ 0 h 277"/>
                  <a:gd name="T10" fmla="*/ 0 60000 65536"/>
                  <a:gd name="T11" fmla="*/ 0 60000 65536"/>
                  <a:gd name="T12" fmla="*/ 0 60000 65536"/>
                  <a:gd name="T13" fmla="*/ 0 60000 65536"/>
                  <a:gd name="T14" fmla="*/ 0 60000 65536"/>
                  <a:gd name="T15" fmla="*/ 0 w 277"/>
                  <a:gd name="T16" fmla="*/ 0 h 277"/>
                  <a:gd name="T17" fmla="*/ 277 w 277"/>
                  <a:gd name="T18" fmla="*/ 277 h 277"/>
                </a:gdLst>
                <a:ahLst/>
                <a:cxnLst>
                  <a:cxn ang="T10">
                    <a:pos x="T0" y="T1"/>
                  </a:cxn>
                  <a:cxn ang="T11">
                    <a:pos x="T2" y="T3"/>
                  </a:cxn>
                  <a:cxn ang="T12">
                    <a:pos x="T4" y="T5"/>
                  </a:cxn>
                  <a:cxn ang="T13">
                    <a:pos x="T6" y="T7"/>
                  </a:cxn>
                  <a:cxn ang="T14">
                    <a:pos x="T8" y="T9"/>
                  </a:cxn>
                </a:cxnLst>
                <a:rect l="T15" t="T16" r="T17" b="T18"/>
                <a:pathLst>
                  <a:path w="277" h="277">
                    <a:moveTo>
                      <a:pt x="260" y="0"/>
                    </a:moveTo>
                    <a:lnTo>
                      <a:pt x="260" y="0"/>
                    </a:lnTo>
                    <a:lnTo>
                      <a:pt x="277" y="277"/>
                    </a:lnTo>
                    <a:lnTo>
                      <a:pt x="0" y="260"/>
                    </a:lnTo>
                    <a:lnTo>
                      <a:pt x="260" y="0"/>
                    </a:lnTo>
                    <a:close/>
                  </a:path>
                </a:pathLst>
              </a:custGeom>
              <a:solidFill>
                <a:srgbClr val="474747"/>
              </a:solidFill>
              <a:ln w="0">
                <a:solidFill>
                  <a:srgbClr val="000000"/>
                </a:solidFill>
                <a:round/>
                <a:headEnd/>
                <a:tailEnd/>
              </a:ln>
            </p:spPr>
            <p:txBody>
              <a:bodyPr/>
              <a:lstStyle/>
              <a:p>
                <a:endParaRPr lang="zh-CN" altLang="en-US" sz="1200">
                  <a:ln w="0"/>
                  <a:solidFill>
                    <a:schemeClr val="accent1"/>
                  </a:solidFill>
                  <a:effectLst>
                    <a:outerShdw blurRad="38100" dist="25400" dir="5400000" algn="ctr" rotWithShape="0">
                      <a:srgbClr val="6E747A">
                        <a:alpha val="43000"/>
                      </a:srgbClr>
                    </a:outerShdw>
                  </a:effectLst>
                </a:endParaRPr>
              </a:p>
            </p:txBody>
          </p:sp>
          <p:sp>
            <p:nvSpPr>
              <p:cNvPr id="198" name="Freeform 235">
                <a:extLst>
                  <a:ext uri="{FF2B5EF4-FFF2-40B4-BE49-F238E27FC236}">
                    <a16:creationId xmlns:a16="http://schemas.microsoft.com/office/drawing/2014/main" id="{436AC23B-6C4B-4126-9938-A9B3816479C6}"/>
                  </a:ext>
                </a:extLst>
              </p:cNvPr>
              <p:cNvSpPr>
                <a:spLocks/>
              </p:cNvSpPr>
              <p:nvPr/>
            </p:nvSpPr>
            <p:spPr bwMode="auto">
              <a:xfrm>
                <a:off x="2998788" y="2351088"/>
                <a:ext cx="630238" cy="630238"/>
              </a:xfrm>
              <a:custGeom>
                <a:avLst/>
                <a:gdLst>
                  <a:gd name="T0" fmla="*/ 2147483646 w 1503"/>
                  <a:gd name="T1" fmla="*/ 2147483646 h 1503"/>
                  <a:gd name="T2" fmla="*/ 2147483646 w 1503"/>
                  <a:gd name="T3" fmla="*/ 2147483646 h 1503"/>
                  <a:gd name="T4" fmla="*/ 2147483646 w 1503"/>
                  <a:gd name="T5" fmla="*/ 2147483646 h 1503"/>
                  <a:gd name="T6" fmla="*/ 2147483646 w 1503"/>
                  <a:gd name="T7" fmla="*/ 2147483646 h 1503"/>
                  <a:gd name="T8" fmla="*/ 2147483646 w 1503"/>
                  <a:gd name="T9" fmla="*/ 2147483646 h 1503"/>
                  <a:gd name="T10" fmla="*/ 2147483646 w 1503"/>
                  <a:gd name="T11" fmla="*/ 2147483646 h 1503"/>
                  <a:gd name="T12" fmla="*/ 2147483646 w 1503"/>
                  <a:gd name="T13" fmla="*/ 2147483646 h 1503"/>
                  <a:gd name="T14" fmla="*/ 2147483646 w 1503"/>
                  <a:gd name="T15" fmla="*/ 2147483646 h 1503"/>
                  <a:gd name="T16" fmla="*/ 2147483646 w 1503"/>
                  <a:gd name="T17" fmla="*/ 2147483646 h 1503"/>
                  <a:gd name="T18" fmla="*/ 2147483646 w 1503"/>
                  <a:gd name="T19" fmla="*/ 2147483646 h 1503"/>
                  <a:gd name="T20" fmla="*/ 2147483646 w 1503"/>
                  <a:gd name="T21" fmla="*/ 2147483646 h 1503"/>
                  <a:gd name="T22" fmla="*/ 2147483646 w 1503"/>
                  <a:gd name="T23" fmla="*/ 2147483646 h 1503"/>
                  <a:gd name="T24" fmla="*/ 2147483646 w 1503"/>
                  <a:gd name="T25" fmla="*/ 2147483646 h 1503"/>
                  <a:gd name="T26" fmla="*/ 2147483646 w 1503"/>
                  <a:gd name="T27" fmla="*/ 2147483646 h 1503"/>
                  <a:gd name="T28" fmla="*/ 2147483646 w 1503"/>
                  <a:gd name="T29" fmla="*/ 2147483646 h 1503"/>
                  <a:gd name="T30" fmla="*/ 0 w 1503"/>
                  <a:gd name="T31" fmla="*/ 2147483646 h 1503"/>
                  <a:gd name="T32" fmla="*/ 0 w 1503"/>
                  <a:gd name="T33" fmla="*/ 2147483646 h 1503"/>
                  <a:gd name="T34" fmla="*/ 2147483646 w 1503"/>
                  <a:gd name="T35" fmla="*/ 0 h 1503"/>
                  <a:gd name="T36" fmla="*/ 2147483646 w 1503"/>
                  <a:gd name="T37" fmla="*/ 0 h 1503"/>
                  <a:gd name="T38" fmla="*/ 2147483646 w 1503"/>
                  <a:gd name="T39" fmla="*/ 2147483646 h 1503"/>
                  <a:gd name="T40" fmla="*/ 2147483646 w 1503"/>
                  <a:gd name="T41" fmla="*/ 2147483646 h 1503"/>
                  <a:gd name="T42" fmla="*/ 2147483646 w 1503"/>
                  <a:gd name="T43" fmla="*/ 2147483646 h 15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03"/>
                  <a:gd name="T67" fmla="*/ 0 h 1503"/>
                  <a:gd name="T68" fmla="*/ 1503 w 1503"/>
                  <a:gd name="T69" fmla="*/ 1503 h 150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03" h="1503">
                    <a:moveTo>
                      <a:pt x="1385" y="1503"/>
                    </a:moveTo>
                    <a:lnTo>
                      <a:pt x="1385" y="1503"/>
                    </a:lnTo>
                    <a:lnTo>
                      <a:pt x="1212" y="1503"/>
                    </a:lnTo>
                    <a:lnTo>
                      <a:pt x="1212" y="1437"/>
                    </a:lnTo>
                    <a:lnTo>
                      <a:pt x="1385" y="1437"/>
                    </a:lnTo>
                    <a:cubicBezTo>
                      <a:pt x="1413" y="1437"/>
                      <a:pt x="1436" y="1414"/>
                      <a:pt x="1436" y="1385"/>
                    </a:cubicBezTo>
                    <a:lnTo>
                      <a:pt x="1436" y="118"/>
                    </a:lnTo>
                    <a:cubicBezTo>
                      <a:pt x="1436" y="90"/>
                      <a:pt x="1413" y="67"/>
                      <a:pt x="1385" y="67"/>
                    </a:cubicBezTo>
                    <a:lnTo>
                      <a:pt x="118" y="67"/>
                    </a:lnTo>
                    <a:cubicBezTo>
                      <a:pt x="90" y="67"/>
                      <a:pt x="67" y="90"/>
                      <a:pt x="67" y="118"/>
                    </a:cubicBezTo>
                    <a:lnTo>
                      <a:pt x="67" y="1385"/>
                    </a:lnTo>
                    <a:cubicBezTo>
                      <a:pt x="67" y="1414"/>
                      <a:pt x="90" y="1437"/>
                      <a:pt x="118" y="1437"/>
                    </a:cubicBezTo>
                    <a:lnTo>
                      <a:pt x="1046" y="1437"/>
                    </a:lnTo>
                    <a:lnTo>
                      <a:pt x="1046" y="1503"/>
                    </a:lnTo>
                    <a:lnTo>
                      <a:pt x="118" y="1503"/>
                    </a:lnTo>
                    <a:cubicBezTo>
                      <a:pt x="53" y="1503"/>
                      <a:pt x="0" y="1450"/>
                      <a:pt x="0" y="1385"/>
                    </a:cubicBezTo>
                    <a:lnTo>
                      <a:pt x="0" y="118"/>
                    </a:lnTo>
                    <a:cubicBezTo>
                      <a:pt x="0" y="53"/>
                      <a:pt x="53" y="0"/>
                      <a:pt x="118" y="0"/>
                    </a:cubicBezTo>
                    <a:lnTo>
                      <a:pt x="1385" y="0"/>
                    </a:lnTo>
                    <a:cubicBezTo>
                      <a:pt x="1450" y="0"/>
                      <a:pt x="1503" y="53"/>
                      <a:pt x="1503" y="118"/>
                    </a:cubicBezTo>
                    <a:lnTo>
                      <a:pt x="1503" y="1385"/>
                    </a:lnTo>
                    <a:cubicBezTo>
                      <a:pt x="1503" y="1450"/>
                      <a:pt x="1450" y="1503"/>
                      <a:pt x="1385" y="1503"/>
                    </a:cubicBezTo>
                    <a:close/>
                  </a:path>
                </a:pathLst>
              </a:custGeom>
              <a:solidFill>
                <a:srgbClr val="474747"/>
              </a:solidFill>
              <a:ln w="0">
                <a:solidFill>
                  <a:srgbClr val="000000"/>
                </a:solidFill>
                <a:round/>
                <a:headEnd/>
                <a:tailEnd/>
              </a:ln>
            </p:spPr>
            <p:txBody>
              <a:bodyPr/>
              <a:lstStyle/>
              <a:p>
                <a:endParaRPr lang="zh-CN" altLang="en-US" sz="1200">
                  <a:ln w="0"/>
                  <a:solidFill>
                    <a:schemeClr val="accent1"/>
                  </a:solidFill>
                  <a:effectLst>
                    <a:outerShdw blurRad="38100" dist="25400" dir="5400000" algn="ctr" rotWithShape="0">
                      <a:srgbClr val="6E747A">
                        <a:alpha val="43000"/>
                      </a:srgbClr>
                    </a:outerShdw>
                  </a:effectLst>
                </a:endParaRPr>
              </a:p>
            </p:txBody>
          </p:sp>
          <p:sp>
            <p:nvSpPr>
              <p:cNvPr id="199" name="Freeform 236">
                <a:extLst>
                  <a:ext uri="{FF2B5EF4-FFF2-40B4-BE49-F238E27FC236}">
                    <a16:creationId xmlns:a16="http://schemas.microsoft.com/office/drawing/2014/main" id="{2065D277-FAF2-4541-AB12-950F19FC4DB4}"/>
                  </a:ext>
                </a:extLst>
              </p:cNvPr>
              <p:cNvSpPr>
                <a:spLocks/>
              </p:cNvSpPr>
              <p:nvPr/>
            </p:nvSpPr>
            <p:spPr bwMode="auto">
              <a:xfrm>
                <a:off x="3397250" y="2938463"/>
                <a:ext cx="58738" cy="58738"/>
              </a:xfrm>
              <a:custGeom>
                <a:avLst/>
                <a:gdLst>
                  <a:gd name="T0" fmla="*/ 2147483646 w 139"/>
                  <a:gd name="T1" fmla="*/ 2147483646 h 139"/>
                  <a:gd name="T2" fmla="*/ 2147483646 w 139"/>
                  <a:gd name="T3" fmla="*/ 2147483646 h 139"/>
                  <a:gd name="T4" fmla="*/ 0 w 139"/>
                  <a:gd name="T5" fmla="*/ 2147483646 h 139"/>
                  <a:gd name="T6" fmla="*/ 2147483646 w 139"/>
                  <a:gd name="T7" fmla="*/ 0 h 139"/>
                  <a:gd name="T8" fmla="*/ 2147483646 w 139"/>
                  <a:gd name="T9" fmla="*/ 2147483646 h 139"/>
                  <a:gd name="T10" fmla="*/ 2147483646 w 139"/>
                  <a:gd name="T11" fmla="*/ 2147483646 h 139"/>
                  <a:gd name="T12" fmla="*/ 0 60000 65536"/>
                  <a:gd name="T13" fmla="*/ 0 60000 65536"/>
                  <a:gd name="T14" fmla="*/ 0 60000 65536"/>
                  <a:gd name="T15" fmla="*/ 0 60000 65536"/>
                  <a:gd name="T16" fmla="*/ 0 60000 65536"/>
                  <a:gd name="T17" fmla="*/ 0 60000 65536"/>
                  <a:gd name="T18" fmla="*/ 0 w 139"/>
                  <a:gd name="T19" fmla="*/ 0 h 139"/>
                  <a:gd name="T20" fmla="*/ 139 w 139"/>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9" h="139">
                    <a:moveTo>
                      <a:pt x="70" y="139"/>
                    </a:moveTo>
                    <a:lnTo>
                      <a:pt x="70" y="139"/>
                    </a:lnTo>
                    <a:cubicBezTo>
                      <a:pt x="31" y="139"/>
                      <a:pt x="0" y="108"/>
                      <a:pt x="0" y="70"/>
                    </a:cubicBezTo>
                    <a:cubicBezTo>
                      <a:pt x="0" y="32"/>
                      <a:pt x="31" y="0"/>
                      <a:pt x="70" y="0"/>
                    </a:cubicBezTo>
                    <a:cubicBezTo>
                      <a:pt x="108" y="0"/>
                      <a:pt x="139" y="32"/>
                      <a:pt x="139" y="70"/>
                    </a:cubicBezTo>
                    <a:cubicBezTo>
                      <a:pt x="139" y="108"/>
                      <a:pt x="108" y="139"/>
                      <a:pt x="70" y="139"/>
                    </a:cubicBezTo>
                    <a:close/>
                  </a:path>
                </a:pathLst>
              </a:custGeom>
              <a:solidFill>
                <a:srgbClr val="474747"/>
              </a:solidFill>
              <a:ln w="0">
                <a:solidFill>
                  <a:srgbClr val="000000"/>
                </a:solidFill>
                <a:round/>
                <a:headEnd/>
                <a:tailEnd/>
              </a:ln>
            </p:spPr>
            <p:txBody>
              <a:bodyPr/>
              <a:lstStyle/>
              <a:p>
                <a:endParaRPr lang="zh-CN" altLang="en-US" sz="1200">
                  <a:ln w="0"/>
                  <a:solidFill>
                    <a:schemeClr val="accent1"/>
                  </a:solidFill>
                  <a:effectLst>
                    <a:outerShdw blurRad="38100" dist="25400" dir="5400000" algn="ctr" rotWithShape="0">
                      <a:srgbClr val="6E747A">
                        <a:alpha val="43000"/>
                      </a:srgbClr>
                    </a:outerShdw>
                  </a:effectLst>
                </a:endParaRPr>
              </a:p>
            </p:txBody>
          </p:sp>
          <p:sp>
            <p:nvSpPr>
              <p:cNvPr id="200" name="Freeform 237">
                <a:extLst>
                  <a:ext uri="{FF2B5EF4-FFF2-40B4-BE49-F238E27FC236}">
                    <a16:creationId xmlns:a16="http://schemas.microsoft.com/office/drawing/2014/main" id="{6DF7A664-DF67-4EA8-833B-2128A08AE14D}"/>
                  </a:ext>
                </a:extLst>
              </p:cNvPr>
              <p:cNvSpPr>
                <a:spLocks/>
              </p:cNvSpPr>
              <p:nvPr/>
            </p:nvSpPr>
            <p:spPr bwMode="auto">
              <a:xfrm>
                <a:off x="3486150" y="2938463"/>
                <a:ext cx="58738" cy="58738"/>
              </a:xfrm>
              <a:custGeom>
                <a:avLst/>
                <a:gdLst>
                  <a:gd name="T0" fmla="*/ 2147483646 w 139"/>
                  <a:gd name="T1" fmla="*/ 2147483646 h 139"/>
                  <a:gd name="T2" fmla="*/ 2147483646 w 139"/>
                  <a:gd name="T3" fmla="*/ 2147483646 h 139"/>
                  <a:gd name="T4" fmla="*/ 0 w 139"/>
                  <a:gd name="T5" fmla="*/ 2147483646 h 139"/>
                  <a:gd name="T6" fmla="*/ 2147483646 w 139"/>
                  <a:gd name="T7" fmla="*/ 0 h 139"/>
                  <a:gd name="T8" fmla="*/ 2147483646 w 139"/>
                  <a:gd name="T9" fmla="*/ 2147483646 h 139"/>
                  <a:gd name="T10" fmla="*/ 2147483646 w 139"/>
                  <a:gd name="T11" fmla="*/ 2147483646 h 139"/>
                  <a:gd name="T12" fmla="*/ 0 60000 65536"/>
                  <a:gd name="T13" fmla="*/ 0 60000 65536"/>
                  <a:gd name="T14" fmla="*/ 0 60000 65536"/>
                  <a:gd name="T15" fmla="*/ 0 60000 65536"/>
                  <a:gd name="T16" fmla="*/ 0 60000 65536"/>
                  <a:gd name="T17" fmla="*/ 0 60000 65536"/>
                  <a:gd name="T18" fmla="*/ 0 w 139"/>
                  <a:gd name="T19" fmla="*/ 0 h 139"/>
                  <a:gd name="T20" fmla="*/ 139 w 139"/>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9" h="139">
                    <a:moveTo>
                      <a:pt x="70" y="139"/>
                    </a:moveTo>
                    <a:lnTo>
                      <a:pt x="70" y="139"/>
                    </a:lnTo>
                    <a:cubicBezTo>
                      <a:pt x="31" y="139"/>
                      <a:pt x="0" y="108"/>
                      <a:pt x="0" y="70"/>
                    </a:cubicBezTo>
                    <a:cubicBezTo>
                      <a:pt x="0" y="32"/>
                      <a:pt x="31" y="0"/>
                      <a:pt x="70" y="0"/>
                    </a:cubicBezTo>
                    <a:cubicBezTo>
                      <a:pt x="108" y="0"/>
                      <a:pt x="139" y="32"/>
                      <a:pt x="139" y="70"/>
                    </a:cubicBezTo>
                    <a:cubicBezTo>
                      <a:pt x="139" y="108"/>
                      <a:pt x="108" y="139"/>
                      <a:pt x="70" y="139"/>
                    </a:cubicBezTo>
                    <a:close/>
                  </a:path>
                </a:pathLst>
              </a:custGeom>
              <a:solidFill>
                <a:srgbClr val="474747"/>
              </a:solidFill>
              <a:ln w="0">
                <a:solidFill>
                  <a:srgbClr val="000000"/>
                </a:solidFill>
                <a:round/>
                <a:headEnd/>
                <a:tailEnd/>
              </a:ln>
            </p:spPr>
            <p:txBody>
              <a:bodyPr/>
              <a:lstStyle/>
              <a:p>
                <a:endParaRPr lang="zh-CN" altLang="en-US" sz="1200">
                  <a:ln w="0"/>
                  <a:solidFill>
                    <a:schemeClr val="accent1"/>
                  </a:solidFill>
                  <a:effectLst>
                    <a:outerShdw blurRad="38100" dist="25400" dir="5400000" algn="ctr" rotWithShape="0">
                      <a:srgbClr val="6E747A">
                        <a:alpha val="43000"/>
                      </a:srgbClr>
                    </a:outerShdw>
                  </a:effectLst>
                </a:endParaRPr>
              </a:p>
            </p:txBody>
          </p:sp>
          <p:sp>
            <p:nvSpPr>
              <p:cNvPr id="201" name="Freeform 238">
                <a:extLst>
                  <a:ext uri="{FF2B5EF4-FFF2-40B4-BE49-F238E27FC236}">
                    <a16:creationId xmlns:a16="http://schemas.microsoft.com/office/drawing/2014/main" id="{02F4B33D-A670-46ED-B205-B5FF7A49FB87}"/>
                  </a:ext>
                </a:extLst>
              </p:cNvPr>
              <p:cNvSpPr>
                <a:spLocks/>
              </p:cNvSpPr>
              <p:nvPr/>
            </p:nvSpPr>
            <p:spPr bwMode="auto">
              <a:xfrm>
                <a:off x="3405188" y="2759075"/>
                <a:ext cx="131763" cy="130175"/>
              </a:xfrm>
              <a:custGeom>
                <a:avLst/>
                <a:gdLst>
                  <a:gd name="T0" fmla="*/ 2147483646 w 316"/>
                  <a:gd name="T1" fmla="*/ 2147483646 h 313"/>
                  <a:gd name="T2" fmla="*/ 2147483646 w 316"/>
                  <a:gd name="T3" fmla="*/ 2147483646 h 313"/>
                  <a:gd name="T4" fmla="*/ 2147483646 w 316"/>
                  <a:gd name="T5" fmla="*/ 2147483646 h 313"/>
                  <a:gd name="T6" fmla="*/ 2147483646 w 316"/>
                  <a:gd name="T7" fmla="*/ 2147483646 h 313"/>
                  <a:gd name="T8" fmla="*/ 2147483646 w 316"/>
                  <a:gd name="T9" fmla="*/ 2147483646 h 313"/>
                  <a:gd name="T10" fmla="*/ 2147483646 w 316"/>
                  <a:gd name="T11" fmla="*/ 2147483646 h 313"/>
                  <a:gd name="T12" fmla="*/ 2147483646 w 316"/>
                  <a:gd name="T13" fmla="*/ 2147483646 h 313"/>
                  <a:gd name="T14" fmla="*/ 2147483646 w 316"/>
                  <a:gd name="T15" fmla="*/ 2147483646 h 313"/>
                  <a:gd name="T16" fmla="*/ 2147483646 w 316"/>
                  <a:gd name="T17" fmla="*/ 2147483646 h 3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6"/>
                  <a:gd name="T28" fmla="*/ 0 h 313"/>
                  <a:gd name="T29" fmla="*/ 316 w 316"/>
                  <a:gd name="T30" fmla="*/ 313 h 3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6" h="313">
                    <a:moveTo>
                      <a:pt x="280" y="313"/>
                    </a:moveTo>
                    <a:lnTo>
                      <a:pt x="280" y="313"/>
                    </a:lnTo>
                    <a:cubicBezTo>
                      <a:pt x="271" y="313"/>
                      <a:pt x="263" y="309"/>
                      <a:pt x="256" y="303"/>
                    </a:cubicBezTo>
                    <a:lnTo>
                      <a:pt x="13" y="60"/>
                    </a:lnTo>
                    <a:cubicBezTo>
                      <a:pt x="0" y="47"/>
                      <a:pt x="0" y="26"/>
                      <a:pt x="13" y="13"/>
                    </a:cubicBezTo>
                    <a:cubicBezTo>
                      <a:pt x="26" y="0"/>
                      <a:pt x="47" y="0"/>
                      <a:pt x="60" y="13"/>
                    </a:cubicBezTo>
                    <a:lnTo>
                      <a:pt x="303" y="256"/>
                    </a:lnTo>
                    <a:cubicBezTo>
                      <a:pt x="316" y="269"/>
                      <a:pt x="316" y="290"/>
                      <a:pt x="303" y="303"/>
                    </a:cubicBezTo>
                    <a:cubicBezTo>
                      <a:pt x="297" y="309"/>
                      <a:pt x="288" y="313"/>
                      <a:pt x="280" y="313"/>
                    </a:cubicBezTo>
                    <a:close/>
                  </a:path>
                </a:pathLst>
              </a:custGeom>
              <a:solidFill>
                <a:srgbClr val="474747"/>
              </a:solidFill>
              <a:ln w="0">
                <a:solidFill>
                  <a:srgbClr val="000000"/>
                </a:solidFill>
                <a:round/>
                <a:headEnd/>
                <a:tailEnd/>
              </a:ln>
            </p:spPr>
            <p:txBody>
              <a:bodyPr/>
              <a:lstStyle/>
              <a:p>
                <a:endParaRPr lang="zh-CN" altLang="en-US" sz="1200">
                  <a:ln w="0"/>
                  <a:solidFill>
                    <a:schemeClr val="accent1"/>
                  </a:solidFill>
                  <a:effectLst>
                    <a:outerShdw blurRad="38100" dist="25400" dir="5400000" algn="ctr" rotWithShape="0">
                      <a:srgbClr val="6E747A">
                        <a:alpha val="43000"/>
                      </a:srgbClr>
                    </a:outerShdw>
                  </a:effectLst>
                </a:endParaRPr>
              </a:p>
            </p:txBody>
          </p:sp>
          <p:sp>
            <p:nvSpPr>
              <p:cNvPr id="202" name="Freeform 239">
                <a:extLst>
                  <a:ext uri="{FF2B5EF4-FFF2-40B4-BE49-F238E27FC236}">
                    <a16:creationId xmlns:a16="http://schemas.microsoft.com/office/drawing/2014/main" id="{02EA5D92-A562-4517-8D49-9793ECD6ED85}"/>
                  </a:ext>
                </a:extLst>
              </p:cNvPr>
              <p:cNvSpPr>
                <a:spLocks/>
              </p:cNvSpPr>
              <p:nvPr/>
            </p:nvSpPr>
            <p:spPr bwMode="auto">
              <a:xfrm>
                <a:off x="3381375" y="2733675"/>
                <a:ext cx="115888" cy="115888"/>
              </a:xfrm>
              <a:custGeom>
                <a:avLst/>
                <a:gdLst>
                  <a:gd name="T0" fmla="*/ 2147483646 w 277"/>
                  <a:gd name="T1" fmla="*/ 2147483646 h 276"/>
                  <a:gd name="T2" fmla="*/ 2147483646 w 277"/>
                  <a:gd name="T3" fmla="*/ 2147483646 h 276"/>
                  <a:gd name="T4" fmla="*/ 0 w 277"/>
                  <a:gd name="T5" fmla="*/ 0 h 276"/>
                  <a:gd name="T6" fmla="*/ 2147483646 w 277"/>
                  <a:gd name="T7" fmla="*/ 2147483646 h 276"/>
                  <a:gd name="T8" fmla="*/ 2147483646 w 277"/>
                  <a:gd name="T9" fmla="*/ 2147483646 h 276"/>
                  <a:gd name="T10" fmla="*/ 0 60000 65536"/>
                  <a:gd name="T11" fmla="*/ 0 60000 65536"/>
                  <a:gd name="T12" fmla="*/ 0 60000 65536"/>
                  <a:gd name="T13" fmla="*/ 0 60000 65536"/>
                  <a:gd name="T14" fmla="*/ 0 60000 65536"/>
                  <a:gd name="T15" fmla="*/ 0 w 277"/>
                  <a:gd name="T16" fmla="*/ 0 h 276"/>
                  <a:gd name="T17" fmla="*/ 277 w 277"/>
                  <a:gd name="T18" fmla="*/ 276 h 276"/>
                </a:gdLst>
                <a:ahLst/>
                <a:cxnLst>
                  <a:cxn ang="T10">
                    <a:pos x="T0" y="T1"/>
                  </a:cxn>
                  <a:cxn ang="T11">
                    <a:pos x="T2" y="T3"/>
                  </a:cxn>
                  <a:cxn ang="T12">
                    <a:pos x="T4" y="T5"/>
                  </a:cxn>
                  <a:cxn ang="T13">
                    <a:pos x="T6" y="T7"/>
                  </a:cxn>
                  <a:cxn ang="T14">
                    <a:pos x="T8" y="T9"/>
                  </a:cxn>
                </a:cxnLst>
                <a:rect l="T15" t="T16" r="T17" b="T18"/>
                <a:pathLst>
                  <a:path w="277" h="276">
                    <a:moveTo>
                      <a:pt x="277" y="17"/>
                    </a:moveTo>
                    <a:lnTo>
                      <a:pt x="277" y="17"/>
                    </a:lnTo>
                    <a:lnTo>
                      <a:pt x="0" y="0"/>
                    </a:lnTo>
                    <a:lnTo>
                      <a:pt x="17" y="276"/>
                    </a:lnTo>
                    <a:lnTo>
                      <a:pt x="277" y="17"/>
                    </a:lnTo>
                    <a:close/>
                  </a:path>
                </a:pathLst>
              </a:custGeom>
              <a:solidFill>
                <a:srgbClr val="474747"/>
              </a:solidFill>
              <a:ln w="0">
                <a:solidFill>
                  <a:srgbClr val="000000"/>
                </a:solidFill>
                <a:round/>
                <a:headEnd/>
                <a:tailEnd/>
              </a:ln>
            </p:spPr>
            <p:txBody>
              <a:bodyPr/>
              <a:lstStyle/>
              <a:p>
                <a:endParaRPr lang="zh-CN" altLang="en-US" sz="1200">
                  <a:ln w="0"/>
                  <a:solidFill>
                    <a:schemeClr val="accent1"/>
                  </a:solidFill>
                  <a:effectLst>
                    <a:outerShdw blurRad="38100" dist="25400" dir="5400000" algn="ctr" rotWithShape="0">
                      <a:srgbClr val="6E747A">
                        <a:alpha val="43000"/>
                      </a:srgbClr>
                    </a:outerShdw>
                  </a:effectLst>
                </a:endParaRPr>
              </a:p>
            </p:txBody>
          </p:sp>
        </p:grpSp>
        <p:cxnSp>
          <p:nvCxnSpPr>
            <p:cNvPr id="177" name="连接符: 肘形 44">
              <a:extLst>
                <a:ext uri="{FF2B5EF4-FFF2-40B4-BE49-F238E27FC236}">
                  <a16:creationId xmlns:a16="http://schemas.microsoft.com/office/drawing/2014/main" id="{41B06CA2-DF4C-44DE-B0DD-45985BF658CA}"/>
                </a:ext>
              </a:extLst>
            </p:cNvPr>
            <p:cNvCxnSpPr>
              <a:cxnSpLocks/>
            </p:cNvCxnSpPr>
            <p:nvPr/>
          </p:nvCxnSpPr>
          <p:spPr>
            <a:xfrm flipV="1">
              <a:off x="11975920" y="5225316"/>
              <a:ext cx="1564744" cy="418581"/>
            </a:xfrm>
            <a:prstGeom prst="bentConnector3">
              <a:avLst>
                <a:gd name="adj1" fmla="val 105329"/>
              </a:avLst>
            </a:prstGeom>
            <a:ln w="19050"/>
          </p:spPr>
          <p:style>
            <a:lnRef idx="1">
              <a:schemeClr val="accent1"/>
            </a:lnRef>
            <a:fillRef idx="0">
              <a:schemeClr val="accent1"/>
            </a:fillRef>
            <a:effectRef idx="0">
              <a:schemeClr val="accent1"/>
            </a:effectRef>
            <a:fontRef idx="minor">
              <a:schemeClr val="tx1"/>
            </a:fontRef>
          </p:style>
        </p:cxnSp>
        <p:cxnSp>
          <p:nvCxnSpPr>
            <p:cNvPr id="178" name="连接符: 肘形 45">
              <a:extLst>
                <a:ext uri="{FF2B5EF4-FFF2-40B4-BE49-F238E27FC236}">
                  <a16:creationId xmlns:a16="http://schemas.microsoft.com/office/drawing/2014/main" id="{865367EA-DF6B-4C5F-B7CE-3FDC66CABE5D}"/>
                </a:ext>
              </a:extLst>
            </p:cNvPr>
            <p:cNvCxnSpPr/>
            <p:nvPr/>
          </p:nvCxnSpPr>
          <p:spPr>
            <a:xfrm flipV="1">
              <a:off x="13778688" y="5208113"/>
              <a:ext cx="576601" cy="428861"/>
            </a:xfrm>
            <a:prstGeom prst="bentConnector3">
              <a:avLst>
                <a:gd name="adj1" fmla="val 100325"/>
              </a:avLst>
            </a:prstGeom>
          </p:spPr>
          <p:style>
            <a:lnRef idx="1">
              <a:schemeClr val="accent1"/>
            </a:lnRef>
            <a:fillRef idx="0">
              <a:schemeClr val="accent1"/>
            </a:fillRef>
            <a:effectRef idx="0">
              <a:schemeClr val="accent1"/>
            </a:effectRef>
            <a:fontRef idx="minor">
              <a:schemeClr val="tx1"/>
            </a:fontRef>
          </p:style>
        </p:cxnSp>
        <p:cxnSp>
          <p:nvCxnSpPr>
            <p:cNvPr id="179" name="连接符: 肘形 46">
              <a:extLst>
                <a:ext uri="{FF2B5EF4-FFF2-40B4-BE49-F238E27FC236}">
                  <a16:creationId xmlns:a16="http://schemas.microsoft.com/office/drawing/2014/main" id="{A7F5098E-E738-4AF8-88E1-23225D930A20}"/>
                </a:ext>
              </a:extLst>
            </p:cNvPr>
            <p:cNvCxnSpPr/>
            <p:nvPr/>
          </p:nvCxnSpPr>
          <p:spPr>
            <a:xfrm rot="10800000">
              <a:off x="14911821" y="5220177"/>
              <a:ext cx="1807270" cy="411994"/>
            </a:xfrm>
            <a:prstGeom prst="bentConnector3">
              <a:avLst>
                <a:gd name="adj1" fmla="val 99220"/>
              </a:avLst>
            </a:prstGeom>
            <a:ln w="28575"/>
          </p:spPr>
          <p:style>
            <a:lnRef idx="1">
              <a:schemeClr val="accent1"/>
            </a:lnRef>
            <a:fillRef idx="0">
              <a:schemeClr val="accent1"/>
            </a:fillRef>
            <a:effectRef idx="0">
              <a:schemeClr val="accent1"/>
            </a:effectRef>
            <a:fontRef idx="minor">
              <a:schemeClr val="tx1"/>
            </a:fontRef>
          </p:style>
        </p:cxnSp>
        <p:sp>
          <p:nvSpPr>
            <p:cNvPr id="180" name="矩形: 圆角 47">
              <a:extLst>
                <a:ext uri="{FF2B5EF4-FFF2-40B4-BE49-F238E27FC236}">
                  <a16:creationId xmlns:a16="http://schemas.microsoft.com/office/drawing/2014/main" id="{6C485AA1-F44A-4B37-8D30-80B3100A0C4D}"/>
                </a:ext>
              </a:extLst>
            </p:cNvPr>
            <p:cNvSpPr/>
            <p:nvPr/>
          </p:nvSpPr>
          <p:spPr>
            <a:xfrm>
              <a:off x="13295245" y="7350173"/>
              <a:ext cx="392335" cy="239707"/>
            </a:xfrm>
            <a:prstGeom prst="roundRect">
              <a:avLst/>
            </a:prstGeom>
            <a:solidFill>
              <a:srgbClr val="92D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marL="0" marR="0" lvl="0" indent="0" algn="ctr" defTabSz="914034"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1D1D1A"/>
                </a:solidFill>
                <a:effectLst/>
                <a:uLnTx/>
                <a:uFillTx/>
                <a:latin typeface="Calibri" panose="020F0502020204030204"/>
                <a:ea typeface="等线" panose="02010600030101010101" pitchFamily="2" charset="-122"/>
                <a:cs typeface="+mn-cs"/>
              </a:endParaRPr>
            </a:p>
          </p:txBody>
        </p:sp>
        <p:sp>
          <p:nvSpPr>
            <p:cNvPr id="181" name="矩形: 圆角 48">
              <a:extLst>
                <a:ext uri="{FF2B5EF4-FFF2-40B4-BE49-F238E27FC236}">
                  <a16:creationId xmlns:a16="http://schemas.microsoft.com/office/drawing/2014/main" id="{24F66184-33FF-42F8-90CF-C6AA46CF82A5}"/>
                </a:ext>
              </a:extLst>
            </p:cNvPr>
            <p:cNvSpPr/>
            <p:nvPr/>
          </p:nvSpPr>
          <p:spPr>
            <a:xfrm>
              <a:off x="13888812" y="7350173"/>
              <a:ext cx="392335" cy="239707"/>
            </a:xfrm>
            <a:prstGeom prst="roundRect">
              <a:avLst/>
            </a:prstGeom>
            <a:solidFill>
              <a:srgbClr val="92D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marL="0" marR="0" lvl="0" indent="0" algn="ctr" defTabSz="914034"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1D1D1A"/>
                </a:solidFill>
                <a:effectLst/>
                <a:uLnTx/>
                <a:uFillTx/>
                <a:latin typeface="Calibri" panose="020F0502020204030204"/>
                <a:ea typeface="等线" panose="02010600030101010101" pitchFamily="2" charset="-122"/>
                <a:cs typeface="+mn-cs"/>
              </a:endParaRPr>
            </a:p>
          </p:txBody>
        </p:sp>
        <p:sp>
          <p:nvSpPr>
            <p:cNvPr id="182" name="矩形: 圆角 49">
              <a:extLst>
                <a:ext uri="{FF2B5EF4-FFF2-40B4-BE49-F238E27FC236}">
                  <a16:creationId xmlns:a16="http://schemas.microsoft.com/office/drawing/2014/main" id="{0251802C-437E-4E2D-A90C-9CBE13F3E14E}"/>
                </a:ext>
              </a:extLst>
            </p:cNvPr>
            <p:cNvSpPr/>
            <p:nvPr/>
          </p:nvSpPr>
          <p:spPr>
            <a:xfrm>
              <a:off x="13295245" y="7742100"/>
              <a:ext cx="392335" cy="239707"/>
            </a:xfrm>
            <a:prstGeom prst="roundRect">
              <a:avLst/>
            </a:prstGeom>
            <a:solidFill>
              <a:srgbClr val="92D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marL="0" marR="0" lvl="0" indent="0" algn="ctr" defTabSz="914034"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1D1D1A"/>
                </a:solidFill>
                <a:effectLst/>
                <a:uLnTx/>
                <a:uFillTx/>
                <a:latin typeface="Calibri" panose="020F0502020204030204"/>
                <a:ea typeface="等线" panose="02010600030101010101" pitchFamily="2" charset="-122"/>
                <a:cs typeface="+mn-cs"/>
              </a:endParaRPr>
            </a:p>
          </p:txBody>
        </p:sp>
        <p:sp>
          <p:nvSpPr>
            <p:cNvPr id="183" name="矩形: 圆角 50">
              <a:extLst>
                <a:ext uri="{FF2B5EF4-FFF2-40B4-BE49-F238E27FC236}">
                  <a16:creationId xmlns:a16="http://schemas.microsoft.com/office/drawing/2014/main" id="{BE295682-4D37-4CC8-81B6-454F67D6F0F9}"/>
                </a:ext>
              </a:extLst>
            </p:cNvPr>
            <p:cNvSpPr/>
            <p:nvPr/>
          </p:nvSpPr>
          <p:spPr>
            <a:xfrm>
              <a:off x="13888812" y="7742100"/>
              <a:ext cx="392335" cy="239707"/>
            </a:xfrm>
            <a:prstGeom prst="roundRect">
              <a:avLst/>
            </a:prstGeom>
            <a:solidFill>
              <a:srgbClr val="92D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marL="0" marR="0" lvl="0" indent="0" algn="ctr" defTabSz="914034"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1D1D1A"/>
                </a:solidFill>
                <a:effectLst/>
                <a:uLnTx/>
                <a:uFillTx/>
                <a:latin typeface="Calibri" panose="020F0502020204030204"/>
                <a:ea typeface="等线" panose="02010600030101010101" pitchFamily="2" charset="-122"/>
                <a:cs typeface="+mn-cs"/>
              </a:endParaRPr>
            </a:p>
          </p:txBody>
        </p:sp>
        <p:sp>
          <p:nvSpPr>
            <p:cNvPr id="184" name="矩形: 圆角 51">
              <a:extLst>
                <a:ext uri="{FF2B5EF4-FFF2-40B4-BE49-F238E27FC236}">
                  <a16:creationId xmlns:a16="http://schemas.microsoft.com/office/drawing/2014/main" id="{E3AD4238-C54F-4AE4-8A59-E5D62B9DAA45}"/>
                </a:ext>
              </a:extLst>
            </p:cNvPr>
            <p:cNvSpPr/>
            <p:nvPr/>
          </p:nvSpPr>
          <p:spPr>
            <a:xfrm>
              <a:off x="16222591" y="7345847"/>
              <a:ext cx="392335" cy="239707"/>
            </a:xfrm>
            <a:prstGeom prst="roundRect">
              <a:avLst/>
            </a:prstGeom>
            <a:solidFill>
              <a:schemeClr val="bg2">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marL="0" marR="0" lvl="0" indent="0" algn="ctr" defTabSz="914034"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1D1D1A"/>
                </a:solidFill>
                <a:effectLst/>
                <a:uLnTx/>
                <a:uFillTx/>
                <a:latin typeface="Calibri" panose="020F0502020204030204"/>
                <a:ea typeface="等线" panose="02010600030101010101" pitchFamily="2" charset="-122"/>
                <a:cs typeface="+mn-cs"/>
              </a:endParaRPr>
            </a:p>
          </p:txBody>
        </p:sp>
        <p:sp>
          <p:nvSpPr>
            <p:cNvPr id="185" name="矩形: 圆角 52">
              <a:extLst>
                <a:ext uri="{FF2B5EF4-FFF2-40B4-BE49-F238E27FC236}">
                  <a16:creationId xmlns:a16="http://schemas.microsoft.com/office/drawing/2014/main" id="{4C05EB4F-68CB-4D7A-AA4F-806A325693D7}"/>
                </a:ext>
              </a:extLst>
            </p:cNvPr>
            <p:cNvSpPr/>
            <p:nvPr/>
          </p:nvSpPr>
          <p:spPr>
            <a:xfrm>
              <a:off x="16222591" y="7737773"/>
              <a:ext cx="392335" cy="239707"/>
            </a:xfrm>
            <a:prstGeom prst="roundRect">
              <a:avLst/>
            </a:prstGeom>
            <a:solidFill>
              <a:schemeClr val="bg2">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marL="0" marR="0" lvl="0" indent="0" algn="ctr" defTabSz="914034"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1D1D1A"/>
                </a:solidFill>
                <a:effectLst/>
                <a:uLnTx/>
                <a:uFillTx/>
                <a:latin typeface="Calibri" panose="020F0502020204030204"/>
                <a:ea typeface="等线" panose="02010600030101010101" pitchFamily="2" charset="-122"/>
                <a:cs typeface="+mn-cs"/>
              </a:endParaRPr>
            </a:p>
          </p:txBody>
        </p:sp>
        <p:sp>
          <p:nvSpPr>
            <p:cNvPr id="186" name="矩形: 圆角 53">
              <a:extLst>
                <a:ext uri="{FF2B5EF4-FFF2-40B4-BE49-F238E27FC236}">
                  <a16:creationId xmlns:a16="http://schemas.microsoft.com/office/drawing/2014/main" id="{D12DC260-7C6B-4AEE-9A18-7C68E5ADA380}"/>
                </a:ext>
              </a:extLst>
            </p:cNvPr>
            <p:cNvSpPr/>
            <p:nvPr/>
          </p:nvSpPr>
          <p:spPr>
            <a:xfrm>
              <a:off x="11366848" y="7302506"/>
              <a:ext cx="2391188" cy="720005"/>
            </a:xfrm>
            <a:prstGeom prst="roundRect">
              <a:avLst>
                <a:gd name="adj" fmla="val 7389"/>
              </a:avLst>
            </a:prstGeom>
            <a:noFill/>
            <a:ln>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12"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666666"/>
                </a:solidFill>
                <a:effectLst/>
                <a:uLnTx/>
                <a:uFillTx/>
                <a:latin typeface="Calibri" panose="020F0502020204030204"/>
                <a:ea typeface="等线" panose="02010600030101010101" pitchFamily="2" charset="-122"/>
                <a:cs typeface="+mn-cs"/>
              </a:endParaRPr>
            </a:p>
          </p:txBody>
        </p:sp>
        <p:sp>
          <p:nvSpPr>
            <p:cNvPr id="187" name="矩形: 圆角 54">
              <a:extLst>
                <a:ext uri="{FF2B5EF4-FFF2-40B4-BE49-F238E27FC236}">
                  <a16:creationId xmlns:a16="http://schemas.microsoft.com/office/drawing/2014/main" id="{EA4C4968-4E2F-4082-9A08-6E30DCA85CE3}"/>
                </a:ext>
              </a:extLst>
            </p:cNvPr>
            <p:cNvSpPr/>
            <p:nvPr/>
          </p:nvSpPr>
          <p:spPr>
            <a:xfrm>
              <a:off x="13823706" y="7302506"/>
              <a:ext cx="2895385" cy="720005"/>
            </a:xfrm>
            <a:prstGeom prst="roundRect">
              <a:avLst>
                <a:gd name="adj" fmla="val 7389"/>
              </a:avLst>
            </a:prstGeom>
            <a:noFill/>
            <a:ln>
              <a:solidFill>
                <a:schemeClr val="accent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12"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666666"/>
                </a:solidFill>
                <a:effectLst/>
                <a:uLnTx/>
                <a:uFillTx/>
                <a:latin typeface="Calibri" panose="020F0502020204030204"/>
                <a:ea typeface="等线" panose="02010600030101010101" pitchFamily="2" charset="-122"/>
                <a:cs typeface="+mn-cs"/>
              </a:endParaRPr>
            </a:p>
          </p:txBody>
        </p:sp>
        <p:sp>
          <p:nvSpPr>
            <p:cNvPr id="188" name="文本框 55">
              <a:extLst>
                <a:ext uri="{FF2B5EF4-FFF2-40B4-BE49-F238E27FC236}">
                  <a16:creationId xmlns:a16="http://schemas.microsoft.com/office/drawing/2014/main" id="{20E014A2-2DA5-4235-A708-92FB145B09A1}"/>
                </a:ext>
              </a:extLst>
            </p:cNvPr>
            <p:cNvSpPr txBox="1"/>
            <p:nvPr/>
          </p:nvSpPr>
          <p:spPr>
            <a:xfrm>
              <a:off x="14739936" y="6402267"/>
              <a:ext cx="625006" cy="269819"/>
            </a:xfrm>
            <a:prstGeom prst="rect">
              <a:avLst/>
            </a:prstGeom>
            <a:noFill/>
          </p:spPr>
          <p:txBody>
            <a:bodyPr wrap="none" rtlCol="0">
              <a:spAutoFit/>
            </a:bodyPr>
            <a:lstStyle/>
            <a:p>
              <a:r>
                <a:rPr lang="en-US" altLang="zh-CN" sz="800" dirty="0">
                  <a:latin typeface="+mj-ea"/>
                  <a:ea typeface="+mj-ea"/>
                </a:rPr>
                <a:t>Job1</a:t>
              </a:r>
              <a:endParaRPr lang="zh-CN" altLang="en-US" sz="800" dirty="0">
                <a:latin typeface="+mj-ea"/>
                <a:ea typeface="+mj-ea"/>
              </a:endParaRPr>
            </a:p>
          </p:txBody>
        </p:sp>
        <p:sp>
          <p:nvSpPr>
            <p:cNvPr id="189" name="文本框 56">
              <a:extLst>
                <a:ext uri="{FF2B5EF4-FFF2-40B4-BE49-F238E27FC236}">
                  <a16:creationId xmlns:a16="http://schemas.microsoft.com/office/drawing/2014/main" id="{46BAA092-9688-4C19-BAE2-C5FDB401CC93}"/>
                </a:ext>
              </a:extLst>
            </p:cNvPr>
            <p:cNvSpPr txBox="1"/>
            <p:nvPr/>
          </p:nvSpPr>
          <p:spPr>
            <a:xfrm>
              <a:off x="12526124" y="7302506"/>
              <a:ext cx="740694" cy="269819"/>
            </a:xfrm>
            <a:prstGeom prst="rect">
              <a:avLst/>
            </a:prstGeom>
            <a:noFill/>
          </p:spPr>
          <p:txBody>
            <a:bodyPr wrap="square" rtlCol="0">
              <a:spAutoFit/>
            </a:bodyPr>
            <a:lstStyle/>
            <a:p>
              <a:r>
                <a:rPr lang="en-US" altLang="zh-CN" sz="800" dirty="0">
                  <a:latin typeface="+mj-ea"/>
                  <a:ea typeface="+mj-ea"/>
                </a:rPr>
                <a:t>Job2</a:t>
              </a:r>
              <a:endParaRPr lang="zh-CN" altLang="en-US" sz="800" dirty="0">
                <a:latin typeface="+mj-ea"/>
                <a:ea typeface="+mj-ea"/>
              </a:endParaRPr>
            </a:p>
          </p:txBody>
        </p:sp>
        <p:sp>
          <p:nvSpPr>
            <p:cNvPr id="190" name="文本框 57">
              <a:extLst>
                <a:ext uri="{FF2B5EF4-FFF2-40B4-BE49-F238E27FC236}">
                  <a16:creationId xmlns:a16="http://schemas.microsoft.com/office/drawing/2014/main" id="{07DA92E9-0C2B-4327-AE41-B18F6F2F7E36}"/>
                </a:ext>
              </a:extLst>
            </p:cNvPr>
            <p:cNvSpPr txBox="1"/>
            <p:nvPr/>
          </p:nvSpPr>
          <p:spPr>
            <a:xfrm>
              <a:off x="14768833" y="7419301"/>
              <a:ext cx="625006" cy="269819"/>
            </a:xfrm>
            <a:prstGeom prst="rect">
              <a:avLst/>
            </a:prstGeom>
            <a:noFill/>
          </p:spPr>
          <p:txBody>
            <a:bodyPr wrap="none" rtlCol="0">
              <a:spAutoFit/>
            </a:bodyPr>
            <a:lstStyle/>
            <a:p>
              <a:r>
                <a:rPr lang="en-US" altLang="zh-CN" sz="800" dirty="0">
                  <a:latin typeface="+mj-ea"/>
                  <a:ea typeface="+mj-ea"/>
                </a:rPr>
                <a:t>Job3</a:t>
              </a:r>
              <a:endParaRPr lang="zh-CN" altLang="en-US" sz="800" dirty="0">
                <a:latin typeface="+mj-ea"/>
                <a:ea typeface="+mj-ea"/>
              </a:endParaRPr>
            </a:p>
          </p:txBody>
        </p:sp>
      </p:grpSp>
      <p:sp>
        <p:nvSpPr>
          <p:cNvPr id="203" name="文本框 59">
            <a:extLst>
              <a:ext uri="{FF2B5EF4-FFF2-40B4-BE49-F238E27FC236}">
                <a16:creationId xmlns:a16="http://schemas.microsoft.com/office/drawing/2014/main" id="{F7F4E5D3-9FD0-4DC7-B9F5-375E41921B16}"/>
              </a:ext>
            </a:extLst>
          </p:cNvPr>
          <p:cNvSpPr txBox="1"/>
          <p:nvPr/>
        </p:nvSpPr>
        <p:spPr>
          <a:xfrm>
            <a:off x="9269338" y="1273877"/>
            <a:ext cx="2051395" cy="584775"/>
          </a:xfrm>
          <a:prstGeom prst="rect">
            <a:avLst/>
          </a:prstGeom>
          <a:noFill/>
        </p:spPr>
        <p:txBody>
          <a:bodyPr wrap="none" rtlCol="0">
            <a:spAutoFit/>
          </a:bodyPr>
          <a:lstStyle/>
          <a:p>
            <a:r>
              <a:rPr lang="en-US" altLang="zh-CN" sz="3200" b="1" dirty="0"/>
              <a:t>Inter-DC AI</a:t>
            </a:r>
            <a:endParaRPr lang="zh-CN" altLang="en-US" sz="3200" b="1" dirty="0"/>
          </a:p>
        </p:txBody>
      </p:sp>
    </p:spTree>
    <p:extLst>
      <p:ext uri="{BB962C8B-B14F-4D97-AF65-F5344CB8AC3E}">
        <p14:creationId xmlns:p14="http://schemas.microsoft.com/office/powerpoint/2010/main" val="3735996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altLang="zh-CN" dirty="0"/>
              <a:t>Desired Capabilities and Their Challenges</a:t>
            </a:r>
            <a:endParaRPr lang="zh-CN" altLang="en-US" dirty="0"/>
          </a:p>
        </p:txBody>
      </p:sp>
      <p:sp>
        <p:nvSpPr>
          <p:cNvPr id="4" name="Rectangle 1"/>
          <p:cNvSpPr>
            <a:spLocks noChangeArrowheads="1"/>
          </p:cNvSpPr>
          <p:nvPr/>
        </p:nvSpPr>
        <p:spPr bwMode="auto">
          <a:xfrm>
            <a:off x="1" y="-244989"/>
            <a:ext cx="65" cy="949677"/>
          </a:xfrm>
          <a:prstGeom prst="rect">
            <a:avLst/>
          </a:prstGeom>
          <a:solidFill>
            <a:srgbClr val="FFFD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66280" numCol="1" anchor="ctr" anchorCtr="0" compatLnSpc="1">
            <a:prstTxWarp prst="textNoShape">
              <a:avLst/>
            </a:prstTxWarp>
            <a:spAutoFit/>
          </a:bodyPr>
          <a:lstStyle/>
          <a:p>
            <a:pPr defTabSz="914034" eaLnBrk="0" fontAlgn="base" hangingPunct="0">
              <a:spcBef>
                <a:spcPct val="0"/>
              </a:spcBef>
              <a:spcAft>
                <a:spcPct val="0"/>
              </a:spcAft>
            </a:pPr>
            <a:endParaRPr lang="zh-CN" altLang="zh-CN" sz="1799" dirty="0">
              <a:latin typeface="Arial" panose="020B0604020202020204" pitchFamily="34" charset="0"/>
            </a:endParaRPr>
          </a:p>
        </p:txBody>
      </p:sp>
      <p:sp>
        <p:nvSpPr>
          <p:cNvPr id="2" name="TextBox 1">
            <a:extLst>
              <a:ext uri="{FF2B5EF4-FFF2-40B4-BE49-F238E27FC236}">
                <a16:creationId xmlns:a16="http://schemas.microsoft.com/office/drawing/2014/main" id="{7208CBDD-4CA3-42A4-A682-15116768F68A}"/>
              </a:ext>
            </a:extLst>
          </p:cNvPr>
          <p:cNvSpPr txBox="1"/>
          <p:nvPr/>
        </p:nvSpPr>
        <p:spPr>
          <a:xfrm>
            <a:off x="726664" y="1196932"/>
            <a:ext cx="10841221" cy="5632311"/>
          </a:xfrm>
          <a:prstGeom prst="rect">
            <a:avLst/>
          </a:prstGeom>
          <a:noFill/>
        </p:spPr>
        <p:txBody>
          <a:bodyPr wrap="square" rtlCol="0">
            <a:spAutoFit/>
          </a:bodyPr>
          <a:lstStyle/>
          <a:p>
            <a:pPr marL="285750" indent="-285750">
              <a:buFont typeface="Arial" panose="020B0604020202020204" pitchFamily="34" charset="0"/>
              <a:buChar char="•"/>
            </a:pPr>
            <a:r>
              <a:rPr lang="en-US" sz="2000" b="1" dirty="0">
                <a:solidFill>
                  <a:schemeClr val="accent6"/>
                </a:solidFill>
              </a:rPr>
              <a:t>Long distance “nearly” lossless transportation </a:t>
            </a:r>
            <a:r>
              <a:rPr lang="en-US" sz="2000" dirty="0"/>
              <a:t>to preserve an intra-DC style communication albeit realized over “lossy”  wide area connectivity, over possibly heterogenous network capabilities</a:t>
            </a:r>
          </a:p>
          <a:p>
            <a:pPr marL="742950" lvl="1" indent="-285750">
              <a:buFont typeface="Arial" panose="020B0604020202020204" pitchFamily="34" charset="0"/>
              <a:buChar char="•"/>
            </a:pPr>
            <a:r>
              <a:rPr lang="en-GB" b="1" u="sng" dirty="0"/>
              <a:t>M</a:t>
            </a:r>
            <a:r>
              <a:rPr lang="en-US" b="1" u="sng" dirty="0" err="1"/>
              <a:t>ain</a:t>
            </a:r>
            <a:r>
              <a:rPr lang="en-US" b="1" u="sng" dirty="0"/>
              <a:t> challenge</a:t>
            </a:r>
            <a:r>
              <a:rPr lang="en-US" dirty="0"/>
              <a:t>: </a:t>
            </a:r>
            <a:r>
              <a:rPr lang="en-US" b="1" dirty="0"/>
              <a:t>congestion control </a:t>
            </a:r>
            <a:r>
              <a:rPr lang="en-US" dirty="0"/>
              <a:t>to improve on goodput among DCs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Enable </a:t>
            </a:r>
            <a:r>
              <a:rPr lang="en-US" sz="2000" b="1" dirty="0">
                <a:solidFill>
                  <a:schemeClr val="accent6"/>
                </a:solidFill>
              </a:rPr>
              <a:t>federated learning </a:t>
            </a:r>
            <a:r>
              <a:rPr lang="en-US" sz="2000" dirty="0"/>
              <a:t>across DCs to loosen the otherwise needed localized training within DCs</a:t>
            </a:r>
          </a:p>
          <a:p>
            <a:pPr marL="742950" lvl="1" indent="-285750">
              <a:buFont typeface="Arial" panose="020B0604020202020204" pitchFamily="34" charset="0"/>
              <a:buChar char="•"/>
            </a:pPr>
            <a:r>
              <a:rPr lang="en-GB" b="1" u="sng" dirty="0"/>
              <a:t>M</a:t>
            </a:r>
            <a:r>
              <a:rPr lang="en-US" b="1" u="sng" dirty="0" err="1"/>
              <a:t>ain</a:t>
            </a:r>
            <a:r>
              <a:rPr lang="en-US" b="1" u="sng" dirty="0"/>
              <a:t> challenge</a:t>
            </a:r>
            <a:r>
              <a:rPr lang="en-US" dirty="0"/>
              <a:t>: Efficient support for cross-DC </a:t>
            </a:r>
            <a:r>
              <a:rPr lang="en-US" b="1" dirty="0"/>
              <a:t>collective communication</a:t>
            </a:r>
          </a:p>
          <a:p>
            <a:pPr marL="285750" indent="-285750">
              <a:buFont typeface="Arial" panose="020B0604020202020204" pitchFamily="34" charset="0"/>
              <a:buChar char="•"/>
            </a:pPr>
            <a:endParaRPr lang="en-US" sz="2000" b="1" dirty="0">
              <a:solidFill>
                <a:schemeClr val="accent6"/>
              </a:solidFill>
            </a:endParaRPr>
          </a:p>
          <a:p>
            <a:pPr marL="285750" indent="-285750">
              <a:buFont typeface="Arial" panose="020B0604020202020204" pitchFamily="34" charset="0"/>
              <a:buChar char="•"/>
            </a:pPr>
            <a:r>
              <a:rPr lang="en-US" sz="2000" b="1" dirty="0">
                <a:solidFill>
                  <a:schemeClr val="accent6"/>
                </a:solidFill>
              </a:rPr>
              <a:t>Topology-affine communication </a:t>
            </a:r>
            <a:r>
              <a:rPr lang="en-US" sz="2000" dirty="0"/>
              <a:t>that utilizes network topology knowledge to suitably segregate training task to optimize intra-DC training for performance reasons </a:t>
            </a:r>
          </a:p>
          <a:p>
            <a:pPr marL="742950" lvl="1" indent="-285750">
              <a:buFont typeface="Arial" panose="020B0604020202020204" pitchFamily="34" charset="0"/>
              <a:buChar char="•"/>
            </a:pPr>
            <a:r>
              <a:rPr lang="en-US" b="1" u="sng" dirty="0"/>
              <a:t>Main challenge</a:t>
            </a:r>
            <a:r>
              <a:rPr lang="en-US" dirty="0"/>
              <a:t>: </a:t>
            </a:r>
            <a:r>
              <a:rPr lang="en-US" b="1" dirty="0"/>
              <a:t>Knowledge </a:t>
            </a:r>
            <a:r>
              <a:rPr lang="en-US" dirty="0"/>
              <a:t>of network  topology across underlays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Allowing a possibly very large number of </a:t>
            </a:r>
            <a:r>
              <a:rPr lang="en-US" sz="2000" b="1" dirty="0">
                <a:solidFill>
                  <a:schemeClr val="accent6"/>
                </a:solidFill>
              </a:rPr>
              <a:t>inferencing requests</a:t>
            </a:r>
            <a:r>
              <a:rPr lang="en-US" sz="2000" dirty="0"/>
              <a:t>, destined to regional DC after the training provided a suitable model</a:t>
            </a:r>
          </a:p>
          <a:p>
            <a:pPr marL="742950" lvl="1" indent="-285750">
              <a:buFont typeface="Arial" panose="020B0604020202020204" pitchFamily="34" charset="0"/>
              <a:buChar char="•"/>
            </a:pPr>
            <a:r>
              <a:rPr lang="en-GB" b="1" u="sng" dirty="0"/>
              <a:t>M</a:t>
            </a:r>
            <a:r>
              <a:rPr lang="en-US" b="1" u="sng" dirty="0" err="1"/>
              <a:t>ain</a:t>
            </a:r>
            <a:r>
              <a:rPr lang="en-US" b="1" u="sng" dirty="0"/>
              <a:t> challenge</a:t>
            </a:r>
            <a:r>
              <a:rPr lang="en-US" dirty="0"/>
              <a:t>: </a:t>
            </a:r>
            <a:r>
              <a:rPr lang="en-US" b="1" dirty="0"/>
              <a:t>congestion  control </a:t>
            </a:r>
            <a:r>
              <a:rPr lang="en-US" dirty="0"/>
              <a:t>from senders to DC due to possibly millions of in/inter-dependent control loops</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dirty="0"/>
              <a:t>Allow for </a:t>
            </a:r>
            <a:r>
              <a:rPr lang="en-GB" sz="2000" b="1" dirty="0">
                <a:solidFill>
                  <a:schemeClr val="accent6"/>
                </a:solidFill>
              </a:rPr>
              <a:t>data to be utilized </a:t>
            </a:r>
            <a:r>
              <a:rPr lang="en-GB" sz="2000" dirty="0"/>
              <a:t>and injected from customers towards AI training sites (AI as a Service)</a:t>
            </a:r>
            <a:endParaRPr lang="en-US" sz="2000" dirty="0"/>
          </a:p>
          <a:p>
            <a:pPr marL="742950" lvl="1" indent="-285750">
              <a:buFont typeface="Arial" panose="020B0604020202020204" pitchFamily="34" charset="0"/>
              <a:buChar char="•"/>
            </a:pPr>
            <a:r>
              <a:rPr lang="en-GB" b="1" u="sng" dirty="0"/>
              <a:t>M</a:t>
            </a:r>
            <a:r>
              <a:rPr lang="en-US" b="1" u="sng" dirty="0" err="1"/>
              <a:t>ain</a:t>
            </a:r>
            <a:r>
              <a:rPr lang="en-US" b="1" u="sng" dirty="0"/>
              <a:t> challenge</a:t>
            </a:r>
            <a:r>
              <a:rPr lang="en-US" dirty="0"/>
              <a:t>: data/transfer </a:t>
            </a:r>
            <a:r>
              <a:rPr lang="en-US" b="1" dirty="0"/>
              <a:t>attestation</a:t>
            </a:r>
            <a:r>
              <a:rPr lang="en-US" dirty="0"/>
              <a:t> , particularly for data originating from customer sites</a:t>
            </a:r>
          </a:p>
        </p:txBody>
      </p:sp>
    </p:spTree>
    <p:extLst>
      <p:ext uri="{BB962C8B-B14F-4D97-AF65-F5344CB8AC3E}">
        <p14:creationId xmlns:p14="http://schemas.microsoft.com/office/powerpoint/2010/main" val="771032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演示文稿7" id="{C84A9F66-3378-41E8-9532-70C1B6338C60}" vid="{46520EA0-D8F7-47D2-A310-41503B2DCB9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内部胶片模板</Template>
  <TotalTime>4253</TotalTime>
  <Words>494</Words>
  <Application>Microsoft Office PowerPoint</Application>
  <PresentationFormat>Widescreen</PresentationFormat>
  <Paragraphs>50</Paragraphs>
  <Slides>4</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vt:i4>
      </vt:variant>
    </vt:vector>
  </HeadingPairs>
  <TitlesOfParts>
    <vt:vector size="14" baseType="lpstr">
      <vt:lpstr>等线</vt:lpstr>
      <vt:lpstr>Microsoft YaHei</vt:lpstr>
      <vt:lpstr>Microsoft YaHei</vt:lpstr>
      <vt:lpstr>黑体</vt:lpstr>
      <vt:lpstr>宋体</vt:lpstr>
      <vt:lpstr>.AppleSystemUIFont</vt:lpstr>
      <vt:lpstr>Arial</vt:lpstr>
      <vt:lpstr>Calibri</vt:lpstr>
      <vt:lpstr>Wingdings</vt:lpstr>
      <vt:lpstr>Office 主题</vt:lpstr>
      <vt:lpstr>Inter-DC AI: Requirements &amp; Opportunities</vt:lpstr>
      <vt:lpstr>PowerPoint Presentation</vt:lpstr>
      <vt:lpstr>PowerPoint Presentation</vt:lpstr>
      <vt:lpstr>PowerPoint Presentation</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Background</dc:title>
  <dc:creator>Jiayihao</dc:creator>
  <cp:lastModifiedBy>Dirk Trossen</cp:lastModifiedBy>
  <cp:revision>189</cp:revision>
  <dcterms:created xsi:type="dcterms:W3CDTF">2021-01-15T02:26:44Z</dcterms:created>
  <dcterms:modified xsi:type="dcterms:W3CDTF">2024-07-19T09:18:18Z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(3)9CCLYJieuGekBF6MHvvSkoC1oQzdpWX+vpccVEW5mSYRO88YfMejev121Q/5z4Lvfa0ZtDRi
HmLUlAI2+EG8Nfy7XtMIRb4DSpSw6NeOVveAgUbPYM+RN+Y7mnJv/HLo6N1PfdmAY2ZUfS6+
IXelDdOdD8XqYjrNz8Im9Zhxh+BE29qy2u9MfGDu4tpo5Fa0gfRHtwCQllcYfpWARnbBhpKA
CQ1Tx+y6lSX5Pa0JsR</vt:lpwstr>
  </property>
  <property fmtid="{D5CDD505-2E9C-101B-9397-08002B2CF9AE}" pid="3" name="_2015_ms_pID_7253431">
    <vt:lpwstr>JXKZs8D/eUf0hN3VL6Z1sKY7dOUL//16LxBjjhp8M+/Biz59j+tT2c
tkeivGhxcNJQkVpsOsk0gOqwtRnnRKfMUa7D1/o9jEHzUnTsinKD76swbSY7523kOgmsclLY
B+HfQIOmKUNC2TT3IVjlolDzas4eHKyNZRn334MDBL3FCgr24K7UugGNZ5KVy3e5cRq4Ft6b
wvYMieFt/+8ezegPzQKBss+S6ujVSdQihUGg</vt:lpwstr>
  </property>
  <property fmtid="{D5CDD505-2E9C-101B-9397-08002B2CF9AE}" pid="4" name="_2015_ms_pID_7253432">
    <vt:lpwstr>DCy+Y6s6IFta0i2fZoG+IBg=</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1655108241</vt:lpwstr>
  </property>
</Properties>
</file>