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80" r:id="rId5"/>
    <p:sldId id="258" r:id="rId7"/>
    <p:sldId id="259" r:id="rId8"/>
    <p:sldId id="274" r:id="rId9"/>
    <p:sldId id="270" r:id="rId10"/>
    <p:sldId id="275" r:id="rId11"/>
    <p:sldId id="279" r:id="rId12"/>
    <p:sldId id="271" r:id="rId13"/>
    <p:sldId id="278" r:id="rId14"/>
    <p:sldId id="277" r:id="rId15"/>
    <p:sldId id="272" r:id="rId16"/>
    <p:sldId id="276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0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29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45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70.xml"/><Relationship Id="rId10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microsoft.com/office/2007/relationships/hdphoto" Target="../media/image2.wdp"/><Relationship Id="rId3" Type="http://schemas.openxmlformats.org/officeDocument/2006/relationships/image" Target="../media/image1.png"/><Relationship Id="rId2" Type="http://schemas.openxmlformats.org/officeDocument/2006/relationships/tags" Target="../tags/tag7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VCG41N607742010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83345" y="1993155"/>
            <a:ext cx="1366360" cy="13663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>
            <a:off x="8934138" y="0"/>
            <a:ext cx="3257862" cy="3297836"/>
          </a:xfrm>
          <a:custGeom>
            <a:avLst/>
            <a:gdLst>
              <a:gd name="connsiteX0" fmla="*/ 112437 w 3257862"/>
              <a:gd name="connsiteY0" fmla="*/ 0 h 3297836"/>
              <a:gd name="connsiteX1" fmla="*/ 3257862 w 3257862"/>
              <a:gd name="connsiteY1" fmla="*/ 0 h 3297836"/>
              <a:gd name="connsiteX2" fmla="*/ 3257862 w 3257862"/>
              <a:gd name="connsiteY2" fmla="*/ 3195677 h 3297836"/>
              <a:gd name="connsiteX3" fmla="*/ 3061905 w 3257862"/>
              <a:gd name="connsiteY3" fmla="*/ 3246063 h 3297836"/>
              <a:gd name="connsiteX4" fmla="*/ 2548328 w 3257862"/>
              <a:gd name="connsiteY4" fmla="*/ 3297836 h 3297836"/>
              <a:gd name="connsiteX5" fmla="*/ 0 w 3257862"/>
              <a:gd name="connsiteY5" fmla="*/ 749508 h 3297836"/>
              <a:gd name="connsiteX6" fmla="*/ 51773 w 3257862"/>
              <a:gd name="connsiteY6" fmla="*/ 235931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7862" h="3297836">
                <a:moveTo>
                  <a:pt x="112437" y="0"/>
                </a:moveTo>
                <a:lnTo>
                  <a:pt x="3257862" y="0"/>
                </a:lnTo>
                <a:lnTo>
                  <a:pt x="3257862" y="3195677"/>
                </a:lnTo>
                <a:lnTo>
                  <a:pt x="3061905" y="3246063"/>
                </a:lnTo>
                <a:cubicBezTo>
                  <a:pt x="2896015" y="3280009"/>
                  <a:pt x="2724253" y="3297836"/>
                  <a:pt x="2548328" y="3297836"/>
                </a:cubicBezTo>
                <a:cubicBezTo>
                  <a:pt x="1140925" y="3297836"/>
                  <a:pt x="0" y="2156911"/>
                  <a:pt x="0" y="749508"/>
                </a:cubicBezTo>
                <a:cubicBezTo>
                  <a:pt x="0" y="573583"/>
                  <a:pt x="17827" y="401821"/>
                  <a:pt x="51773" y="235931"/>
                </a:cubicBez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072515" y="3743015"/>
            <a:ext cx="709676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>
            <p:custDataLst>
              <p:tags r:id="rId8"/>
            </p:custDataLst>
          </p:nvPr>
        </p:nvSpPr>
        <p:spPr>
          <a:xfrm flipH="1">
            <a:off x="1072515" y="4060190"/>
            <a:ext cx="754380" cy="75692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MiSans" panose="00000500000000000000" charset="-122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9"/>
            </p:custDataLst>
          </p:nvPr>
        </p:nvSpPr>
        <p:spPr>
          <a:xfrm>
            <a:off x="1072515" y="1689735"/>
            <a:ext cx="9182100" cy="6781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1072515" y="2382520"/>
            <a:ext cx="9182100" cy="118237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署名占位符 10"/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1414780" y="4227831"/>
            <a:ext cx="3572510" cy="421637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471" name="椭圆 470"/>
          <p:cNvSpPr/>
          <p:nvPr>
            <p:custDataLst>
              <p:tags r:id="rId5"/>
            </p:custDataLst>
          </p:nvPr>
        </p:nvSpPr>
        <p:spPr>
          <a:xfrm flipH="1">
            <a:off x="473710" y="427990"/>
            <a:ext cx="576580" cy="57658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dirty="0">
                <a:sym typeface="+mn-ea"/>
              </a:defRPr>
            </a:lvl1pPr>
            <a:lvl2pPr>
              <a:defRPr dirty="0">
                <a:sym typeface="+mn-ea"/>
              </a:defRPr>
            </a:lvl2pPr>
            <a:lvl3pPr>
              <a:defRPr dirty="0">
                <a:sym typeface="+mn-ea"/>
              </a:defRPr>
            </a:lvl3pPr>
            <a:lvl4pPr>
              <a:defRPr dirty="0">
                <a:sym typeface="+mn-ea"/>
              </a:defRPr>
            </a:lvl4pPr>
            <a:lvl5pPr>
              <a:defRPr dirty="0"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VCG41N607742010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83345" y="1993155"/>
            <a:ext cx="1366360" cy="13663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4600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22" name="任意多边形: 形状 21"/>
          <p:cNvSpPr/>
          <p:nvPr>
            <p:custDataLst>
              <p:tags r:id="rId6"/>
            </p:custDataLst>
          </p:nvPr>
        </p:nvSpPr>
        <p:spPr>
          <a:xfrm>
            <a:off x="8934138" y="0"/>
            <a:ext cx="3257862" cy="3297836"/>
          </a:xfrm>
          <a:custGeom>
            <a:avLst/>
            <a:gdLst>
              <a:gd name="connsiteX0" fmla="*/ 112437 w 3257862"/>
              <a:gd name="connsiteY0" fmla="*/ 0 h 3297836"/>
              <a:gd name="connsiteX1" fmla="*/ 3257862 w 3257862"/>
              <a:gd name="connsiteY1" fmla="*/ 0 h 3297836"/>
              <a:gd name="connsiteX2" fmla="*/ 3257862 w 3257862"/>
              <a:gd name="connsiteY2" fmla="*/ 3195677 h 3297836"/>
              <a:gd name="connsiteX3" fmla="*/ 3061905 w 3257862"/>
              <a:gd name="connsiteY3" fmla="*/ 3246063 h 3297836"/>
              <a:gd name="connsiteX4" fmla="*/ 2548328 w 3257862"/>
              <a:gd name="connsiteY4" fmla="*/ 3297836 h 3297836"/>
              <a:gd name="connsiteX5" fmla="*/ 0 w 3257862"/>
              <a:gd name="connsiteY5" fmla="*/ 749508 h 3297836"/>
              <a:gd name="connsiteX6" fmla="*/ 51773 w 3257862"/>
              <a:gd name="connsiteY6" fmla="*/ 235931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7862" h="3297836">
                <a:moveTo>
                  <a:pt x="112437" y="0"/>
                </a:moveTo>
                <a:lnTo>
                  <a:pt x="3257862" y="0"/>
                </a:lnTo>
                <a:lnTo>
                  <a:pt x="3257862" y="3195677"/>
                </a:lnTo>
                <a:lnTo>
                  <a:pt x="3061905" y="3246063"/>
                </a:lnTo>
                <a:cubicBezTo>
                  <a:pt x="2896015" y="3280009"/>
                  <a:pt x="2724253" y="3297836"/>
                  <a:pt x="2548328" y="3297836"/>
                </a:cubicBezTo>
                <a:cubicBezTo>
                  <a:pt x="1140925" y="3297836"/>
                  <a:pt x="0" y="2156911"/>
                  <a:pt x="0" y="749508"/>
                </a:cubicBezTo>
                <a:cubicBezTo>
                  <a:pt x="0" y="573583"/>
                  <a:pt x="17827" y="401821"/>
                  <a:pt x="51773" y="235931"/>
                </a:cubicBez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9" name="任意多边形: 形状 6"/>
          <p:cNvSpPr/>
          <p:nvPr>
            <p:custDataLst>
              <p:tags r:id="rId7"/>
            </p:custDataLst>
          </p:nvPr>
        </p:nvSpPr>
        <p:spPr>
          <a:xfrm>
            <a:off x="5598795" y="1024890"/>
            <a:ext cx="6269355" cy="4618990"/>
          </a:xfrm>
          <a:custGeom>
            <a:avLst/>
            <a:gdLst>
              <a:gd name="connsiteX0" fmla="*/ 323492 w 6269502"/>
              <a:gd name="connsiteY0" fmla="*/ 0 h 3591920"/>
              <a:gd name="connsiteX1" fmla="*/ 5946010 w 6269502"/>
              <a:gd name="connsiteY1" fmla="*/ 0 h 3591920"/>
              <a:gd name="connsiteX2" fmla="*/ 6269502 w 6269502"/>
              <a:gd name="connsiteY2" fmla="*/ 323492 h 3591920"/>
              <a:gd name="connsiteX3" fmla="*/ 6269502 w 6269502"/>
              <a:gd name="connsiteY3" fmla="*/ 3267654 h 3591920"/>
              <a:gd name="connsiteX4" fmla="*/ 6006409 w 6269502"/>
              <a:gd name="connsiteY4" fmla="*/ 3590459 h 3591920"/>
              <a:gd name="connsiteX5" fmla="*/ 5991917 w 6269502"/>
              <a:gd name="connsiteY5" fmla="*/ 3591920 h 3591920"/>
              <a:gd name="connsiteX6" fmla="*/ 5991917 w 6269502"/>
              <a:gd name="connsiteY6" fmla="*/ 1196144 h 3591920"/>
              <a:gd name="connsiteX7" fmla="*/ 5667969 w 6269502"/>
              <a:gd name="connsiteY7" fmla="*/ 872196 h 3591920"/>
              <a:gd name="connsiteX8" fmla="*/ 0 w 6269502"/>
              <a:gd name="connsiteY8" fmla="*/ 872196 h 3591920"/>
              <a:gd name="connsiteX9" fmla="*/ 0 w 6269502"/>
              <a:gd name="connsiteY9" fmla="*/ 323492 h 3591920"/>
              <a:gd name="connsiteX10" fmla="*/ 323492 w 6269502"/>
              <a:gd name="connsiteY10" fmla="*/ 0 h 359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69502" h="3591920">
                <a:moveTo>
                  <a:pt x="323492" y="0"/>
                </a:moveTo>
                <a:lnTo>
                  <a:pt x="5946010" y="0"/>
                </a:lnTo>
                <a:cubicBezTo>
                  <a:pt x="6124670" y="0"/>
                  <a:pt x="6269502" y="144832"/>
                  <a:pt x="6269502" y="323492"/>
                </a:cubicBezTo>
                <a:lnTo>
                  <a:pt x="6269502" y="3267654"/>
                </a:lnTo>
                <a:cubicBezTo>
                  <a:pt x="6269502" y="3426884"/>
                  <a:pt x="6156555" y="3559734"/>
                  <a:pt x="6006409" y="3590459"/>
                </a:cubicBezTo>
                <a:lnTo>
                  <a:pt x="5991917" y="3591920"/>
                </a:lnTo>
                <a:lnTo>
                  <a:pt x="5991917" y="1196144"/>
                </a:lnTo>
                <a:cubicBezTo>
                  <a:pt x="5991917" y="1017232"/>
                  <a:pt x="5846881" y="872196"/>
                  <a:pt x="5667969" y="872196"/>
                </a:cubicBezTo>
                <a:lnTo>
                  <a:pt x="0" y="872196"/>
                </a:lnTo>
                <a:lnTo>
                  <a:pt x="0" y="323492"/>
                </a:lnTo>
                <a:cubicBezTo>
                  <a:pt x="0" y="144832"/>
                  <a:pt x="144832" y="0"/>
                  <a:pt x="32349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 w="19050">
            <a:noFill/>
            <a:prstDash val="solid"/>
          </a:ln>
          <a:effectLst>
            <a:outerShdw blurRad="190500" dist="38100" dir="2700000" algn="tl" rotWithShape="0">
              <a:schemeClr val="accent1"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8" name="矩形: 圆顶角 3"/>
          <p:cNvSpPr/>
          <p:nvPr>
            <p:custDataLst>
              <p:tags r:id="rId8"/>
            </p:custDataLst>
          </p:nvPr>
        </p:nvSpPr>
        <p:spPr>
          <a:xfrm>
            <a:off x="611505" y="2363470"/>
            <a:ext cx="10979785" cy="3766185"/>
          </a:xfrm>
          <a:prstGeom prst="round2SameRect">
            <a:avLst>
              <a:gd name="adj1" fmla="val 8602"/>
              <a:gd name="adj2" fmla="val 9160"/>
            </a:avLst>
          </a:prstGeom>
          <a:solidFill>
            <a:schemeClr val="bg2">
              <a:alpha val="50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681355" y="810260"/>
            <a:ext cx="2527935" cy="13665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2" name="图形 6"/>
          <p:cNvSpPr/>
          <p:nvPr userDrawn="1">
            <p:custDataLst>
              <p:tags r:id="rId13"/>
            </p:custDataLst>
          </p:nvPr>
        </p:nvSpPr>
        <p:spPr>
          <a:xfrm>
            <a:off x="6118041" y="1571001"/>
            <a:ext cx="3571666" cy="492019"/>
          </a:xfrm>
          <a:custGeom>
            <a:avLst/>
            <a:gdLst>
              <a:gd name="connsiteX0" fmla="*/ 1236631 w 6733222"/>
              <a:gd name="connsiteY0" fmla="*/ 149543 h 927544"/>
              <a:gd name="connsiteX1" fmla="*/ 1124522 w 6733222"/>
              <a:gd name="connsiteY1" fmla="*/ 174784 h 927544"/>
              <a:gd name="connsiteX2" fmla="*/ 1051846 w 6733222"/>
              <a:gd name="connsiteY2" fmla="*/ 242221 h 927544"/>
              <a:gd name="connsiteX3" fmla="*/ 1012698 w 6733222"/>
              <a:gd name="connsiteY3" fmla="*/ 340805 h 927544"/>
              <a:gd name="connsiteX4" fmla="*/ 1001268 w 6733222"/>
              <a:gd name="connsiteY4" fmla="*/ 460153 h 927544"/>
              <a:gd name="connsiteX5" fmla="*/ 1012317 w 6733222"/>
              <a:gd name="connsiteY5" fmla="*/ 591979 h 927544"/>
              <a:gd name="connsiteX6" fmla="*/ 1049655 w 6733222"/>
              <a:gd name="connsiteY6" fmla="*/ 691991 h 927544"/>
              <a:gd name="connsiteX7" fmla="*/ 1120235 w 6733222"/>
              <a:gd name="connsiteY7" fmla="*/ 755333 h 927544"/>
              <a:gd name="connsiteX8" fmla="*/ 1231678 w 6733222"/>
              <a:gd name="connsiteY8" fmla="*/ 777145 h 927544"/>
              <a:gd name="connsiteX9" fmla="*/ 1343787 w 6733222"/>
              <a:gd name="connsiteY9" fmla="*/ 752189 h 927544"/>
              <a:gd name="connsiteX10" fmla="*/ 1416463 w 6733222"/>
              <a:gd name="connsiteY10" fmla="*/ 684371 h 927544"/>
              <a:gd name="connsiteX11" fmla="*/ 1455611 w 6733222"/>
              <a:gd name="connsiteY11" fmla="*/ 584359 h 927544"/>
              <a:gd name="connsiteX12" fmla="*/ 1467041 w 6733222"/>
              <a:gd name="connsiteY12" fmla="*/ 462915 h 927544"/>
              <a:gd name="connsiteX13" fmla="*/ 1455992 w 6733222"/>
              <a:gd name="connsiteY13" fmla="*/ 334518 h 927544"/>
              <a:gd name="connsiteX14" fmla="*/ 1418273 w 6733222"/>
              <a:gd name="connsiteY14" fmla="*/ 235553 h 927544"/>
              <a:gd name="connsiteX15" fmla="*/ 1347311 w 6733222"/>
              <a:gd name="connsiteY15" fmla="*/ 171831 h 927544"/>
              <a:gd name="connsiteX16" fmla="*/ 1236631 w 6733222"/>
              <a:gd name="connsiteY16" fmla="*/ 149543 h 927544"/>
              <a:gd name="connsiteX17" fmla="*/ 1236631 w 6733222"/>
              <a:gd name="connsiteY17" fmla="*/ 149543 h 927544"/>
              <a:gd name="connsiteX18" fmla="*/ 5370957 w 6733222"/>
              <a:gd name="connsiteY18" fmla="*/ 15907 h 927544"/>
              <a:gd name="connsiteX19" fmla="*/ 6002179 w 6733222"/>
              <a:gd name="connsiteY19" fmla="*/ 15907 h 927544"/>
              <a:gd name="connsiteX20" fmla="*/ 6013609 w 6733222"/>
              <a:gd name="connsiteY20" fmla="*/ 19717 h 927544"/>
              <a:gd name="connsiteX21" fmla="*/ 6022277 w 6733222"/>
              <a:gd name="connsiteY21" fmla="*/ 32195 h 927544"/>
              <a:gd name="connsiteX22" fmla="*/ 6027420 w 6733222"/>
              <a:gd name="connsiteY22" fmla="*/ 55340 h 927544"/>
              <a:gd name="connsiteX23" fmla="*/ 6029135 w 6733222"/>
              <a:gd name="connsiteY23" fmla="*/ 90678 h 927544"/>
              <a:gd name="connsiteX24" fmla="*/ 6027420 w 6733222"/>
              <a:gd name="connsiteY24" fmla="*/ 124968 h 927544"/>
              <a:gd name="connsiteX25" fmla="*/ 6022277 w 6733222"/>
              <a:gd name="connsiteY25" fmla="*/ 147828 h 927544"/>
              <a:gd name="connsiteX26" fmla="*/ 6013609 w 6733222"/>
              <a:gd name="connsiteY26" fmla="*/ 160592 h 927544"/>
              <a:gd name="connsiteX27" fmla="*/ 6002179 w 6733222"/>
              <a:gd name="connsiteY27" fmla="*/ 164783 h 927544"/>
              <a:gd name="connsiteX28" fmla="*/ 5777960 w 6733222"/>
              <a:gd name="connsiteY28" fmla="*/ 164783 h 927544"/>
              <a:gd name="connsiteX29" fmla="*/ 5777960 w 6733222"/>
              <a:gd name="connsiteY29" fmla="*/ 886682 h 927544"/>
              <a:gd name="connsiteX30" fmla="*/ 5773484 w 6733222"/>
              <a:gd name="connsiteY30" fmla="*/ 899160 h 927544"/>
              <a:gd name="connsiteX31" fmla="*/ 5758625 w 6733222"/>
              <a:gd name="connsiteY31" fmla="*/ 908113 h 927544"/>
              <a:gd name="connsiteX32" fmla="*/ 5730621 w 6733222"/>
              <a:gd name="connsiteY32" fmla="*/ 913638 h 927544"/>
              <a:gd name="connsiteX33" fmla="*/ 5686711 w 6733222"/>
              <a:gd name="connsiteY33" fmla="*/ 915734 h 927544"/>
              <a:gd name="connsiteX34" fmla="*/ 5642801 w 6733222"/>
              <a:gd name="connsiteY34" fmla="*/ 913638 h 927544"/>
              <a:gd name="connsiteX35" fmla="*/ 5614797 w 6733222"/>
              <a:gd name="connsiteY35" fmla="*/ 908113 h 927544"/>
              <a:gd name="connsiteX36" fmla="*/ 5599938 w 6733222"/>
              <a:gd name="connsiteY36" fmla="*/ 899160 h 927544"/>
              <a:gd name="connsiteX37" fmla="*/ 5595462 w 6733222"/>
              <a:gd name="connsiteY37" fmla="*/ 886682 h 927544"/>
              <a:gd name="connsiteX38" fmla="*/ 5595462 w 6733222"/>
              <a:gd name="connsiteY38" fmla="*/ 164687 h 927544"/>
              <a:gd name="connsiteX39" fmla="*/ 5371243 w 6733222"/>
              <a:gd name="connsiteY39" fmla="*/ 164687 h 927544"/>
              <a:gd name="connsiteX40" fmla="*/ 5359432 w 6733222"/>
              <a:gd name="connsiteY40" fmla="*/ 160496 h 927544"/>
              <a:gd name="connsiteX41" fmla="*/ 5351145 w 6733222"/>
              <a:gd name="connsiteY41" fmla="*/ 147733 h 927544"/>
              <a:gd name="connsiteX42" fmla="*/ 5346002 w 6733222"/>
              <a:gd name="connsiteY42" fmla="*/ 124873 h 927544"/>
              <a:gd name="connsiteX43" fmla="*/ 5344287 w 6733222"/>
              <a:gd name="connsiteY43" fmla="*/ 90583 h 927544"/>
              <a:gd name="connsiteX44" fmla="*/ 5346002 w 6733222"/>
              <a:gd name="connsiteY44" fmla="*/ 55245 h 927544"/>
              <a:gd name="connsiteX45" fmla="*/ 5351145 w 6733222"/>
              <a:gd name="connsiteY45" fmla="*/ 32099 h 927544"/>
              <a:gd name="connsiteX46" fmla="*/ 5359432 w 6733222"/>
              <a:gd name="connsiteY46" fmla="*/ 19622 h 927544"/>
              <a:gd name="connsiteX47" fmla="*/ 5370957 w 6733222"/>
              <a:gd name="connsiteY47" fmla="*/ 15907 h 927544"/>
              <a:gd name="connsiteX48" fmla="*/ 5370957 w 6733222"/>
              <a:gd name="connsiteY48" fmla="*/ 15907 h 927544"/>
              <a:gd name="connsiteX49" fmla="*/ 3718274 w 6733222"/>
              <a:gd name="connsiteY49" fmla="*/ 15907 h 927544"/>
              <a:gd name="connsiteX50" fmla="*/ 4165378 w 6733222"/>
              <a:gd name="connsiteY50" fmla="*/ 15907 h 927544"/>
              <a:gd name="connsiteX51" fmla="*/ 4176427 w 6733222"/>
              <a:gd name="connsiteY51" fmla="*/ 19336 h 927544"/>
              <a:gd name="connsiteX52" fmla="*/ 4184714 w 6733222"/>
              <a:gd name="connsiteY52" fmla="*/ 31433 h 927544"/>
              <a:gd name="connsiteX53" fmla="*/ 4189857 w 6733222"/>
              <a:gd name="connsiteY53" fmla="*/ 53626 h 927544"/>
              <a:gd name="connsiteX54" fmla="*/ 4191572 w 6733222"/>
              <a:gd name="connsiteY54" fmla="*/ 87916 h 927544"/>
              <a:gd name="connsiteX55" fmla="*/ 4189857 w 6733222"/>
              <a:gd name="connsiteY55" fmla="*/ 120777 h 927544"/>
              <a:gd name="connsiteX56" fmla="*/ 4184714 w 6733222"/>
              <a:gd name="connsiteY56" fmla="*/ 142589 h 927544"/>
              <a:gd name="connsiteX57" fmla="*/ 4176427 w 6733222"/>
              <a:gd name="connsiteY57" fmla="*/ 154686 h 927544"/>
              <a:gd name="connsiteX58" fmla="*/ 4165378 w 6733222"/>
              <a:gd name="connsiteY58" fmla="*/ 158496 h 927544"/>
              <a:gd name="connsiteX59" fmla="*/ 3845624 w 6733222"/>
              <a:gd name="connsiteY59" fmla="*/ 158496 h 927544"/>
              <a:gd name="connsiteX60" fmla="*/ 3845624 w 6733222"/>
              <a:gd name="connsiteY60" fmla="*/ 377190 h 927544"/>
              <a:gd name="connsiteX61" fmla="*/ 4116229 w 6733222"/>
              <a:gd name="connsiteY61" fmla="*/ 377190 h 927544"/>
              <a:gd name="connsiteX62" fmla="*/ 4127659 w 6733222"/>
              <a:gd name="connsiteY62" fmla="*/ 381000 h 927544"/>
              <a:gd name="connsiteX63" fmla="*/ 4136327 w 6733222"/>
              <a:gd name="connsiteY63" fmla="*/ 392811 h 927544"/>
              <a:gd name="connsiteX64" fmla="*/ 4141470 w 6733222"/>
              <a:gd name="connsiteY64" fmla="*/ 414242 h 927544"/>
              <a:gd name="connsiteX65" fmla="*/ 4143185 w 6733222"/>
              <a:gd name="connsiteY65" fmla="*/ 447104 h 927544"/>
              <a:gd name="connsiteX66" fmla="*/ 4141470 w 6733222"/>
              <a:gd name="connsiteY66" fmla="*/ 480346 h 927544"/>
              <a:gd name="connsiteX67" fmla="*/ 4136327 w 6733222"/>
              <a:gd name="connsiteY67" fmla="*/ 501491 h 927544"/>
              <a:gd name="connsiteX68" fmla="*/ 4127659 w 6733222"/>
              <a:gd name="connsiteY68" fmla="*/ 512921 h 927544"/>
              <a:gd name="connsiteX69" fmla="*/ 4116229 w 6733222"/>
              <a:gd name="connsiteY69" fmla="*/ 516350 h 927544"/>
              <a:gd name="connsiteX70" fmla="*/ 3845624 w 6733222"/>
              <a:gd name="connsiteY70" fmla="*/ 516350 h 927544"/>
              <a:gd name="connsiteX71" fmla="*/ 3845624 w 6733222"/>
              <a:gd name="connsiteY71" fmla="*/ 768953 h 927544"/>
              <a:gd name="connsiteX72" fmla="*/ 4168140 w 6733222"/>
              <a:gd name="connsiteY72" fmla="*/ 768953 h 927544"/>
              <a:gd name="connsiteX73" fmla="*/ 4179570 w 6733222"/>
              <a:gd name="connsiteY73" fmla="*/ 772763 h 927544"/>
              <a:gd name="connsiteX74" fmla="*/ 4188238 w 6733222"/>
              <a:gd name="connsiteY74" fmla="*/ 784860 h 927544"/>
              <a:gd name="connsiteX75" fmla="*/ 4193381 w 6733222"/>
              <a:gd name="connsiteY75" fmla="*/ 806672 h 927544"/>
              <a:gd name="connsiteX76" fmla="*/ 4195096 w 6733222"/>
              <a:gd name="connsiteY76" fmla="*/ 840200 h 927544"/>
              <a:gd name="connsiteX77" fmla="*/ 4193381 w 6733222"/>
              <a:gd name="connsiteY77" fmla="*/ 873728 h 927544"/>
              <a:gd name="connsiteX78" fmla="*/ 4188238 w 6733222"/>
              <a:gd name="connsiteY78" fmla="*/ 895540 h 927544"/>
              <a:gd name="connsiteX79" fmla="*/ 4179570 w 6733222"/>
              <a:gd name="connsiteY79" fmla="*/ 907637 h 927544"/>
              <a:gd name="connsiteX80" fmla="*/ 4168140 w 6733222"/>
              <a:gd name="connsiteY80" fmla="*/ 911447 h 927544"/>
              <a:gd name="connsiteX81" fmla="*/ 3718274 w 6733222"/>
              <a:gd name="connsiteY81" fmla="*/ 911447 h 927544"/>
              <a:gd name="connsiteX82" fmla="*/ 3679889 w 6733222"/>
              <a:gd name="connsiteY82" fmla="*/ 897922 h 927544"/>
              <a:gd name="connsiteX83" fmla="*/ 3664363 w 6733222"/>
              <a:gd name="connsiteY83" fmla="*/ 854012 h 927544"/>
              <a:gd name="connsiteX84" fmla="*/ 3664363 w 6733222"/>
              <a:gd name="connsiteY84" fmla="*/ 73343 h 927544"/>
              <a:gd name="connsiteX85" fmla="*/ 3679889 w 6733222"/>
              <a:gd name="connsiteY85" fmla="*/ 29432 h 927544"/>
              <a:gd name="connsiteX86" fmla="*/ 3718274 w 6733222"/>
              <a:gd name="connsiteY86" fmla="*/ 15907 h 927544"/>
              <a:gd name="connsiteX87" fmla="*/ 3718274 w 6733222"/>
              <a:gd name="connsiteY87" fmla="*/ 15907 h 927544"/>
              <a:gd name="connsiteX88" fmla="*/ 2827020 w 6733222"/>
              <a:gd name="connsiteY88" fmla="*/ 15907 h 927544"/>
              <a:gd name="connsiteX89" fmla="*/ 3458242 w 6733222"/>
              <a:gd name="connsiteY89" fmla="*/ 15907 h 927544"/>
              <a:gd name="connsiteX90" fmla="*/ 3469672 w 6733222"/>
              <a:gd name="connsiteY90" fmla="*/ 19717 h 927544"/>
              <a:gd name="connsiteX91" fmla="*/ 3478340 w 6733222"/>
              <a:gd name="connsiteY91" fmla="*/ 32195 h 927544"/>
              <a:gd name="connsiteX92" fmla="*/ 3483483 w 6733222"/>
              <a:gd name="connsiteY92" fmla="*/ 55340 h 927544"/>
              <a:gd name="connsiteX93" fmla="*/ 3485198 w 6733222"/>
              <a:gd name="connsiteY93" fmla="*/ 90678 h 927544"/>
              <a:gd name="connsiteX94" fmla="*/ 3483483 w 6733222"/>
              <a:gd name="connsiteY94" fmla="*/ 124968 h 927544"/>
              <a:gd name="connsiteX95" fmla="*/ 3478340 w 6733222"/>
              <a:gd name="connsiteY95" fmla="*/ 147828 h 927544"/>
              <a:gd name="connsiteX96" fmla="*/ 3469672 w 6733222"/>
              <a:gd name="connsiteY96" fmla="*/ 160592 h 927544"/>
              <a:gd name="connsiteX97" fmla="*/ 3458242 w 6733222"/>
              <a:gd name="connsiteY97" fmla="*/ 164783 h 927544"/>
              <a:gd name="connsiteX98" fmla="*/ 3234023 w 6733222"/>
              <a:gd name="connsiteY98" fmla="*/ 164783 h 927544"/>
              <a:gd name="connsiteX99" fmla="*/ 3234023 w 6733222"/>
              <a:gd name="connsiteY99" fmla="*/ 886682 h 927544"/>
              <a:gd name="connsiteX100" fmla="*/ 3229547 w 6733222"/>
              <a:gd name="connsiteY100" fmla="*/ 899160 h 927544"/>
              <a:gd name="connsiteX101" fmla="*/ 3214688 w 6733222"/>
              <a:gd name="connsiteY101" fmla="*/ 908113 h 927544"/>
              <a:gd name="connsiteX102" fmla="*/ 3186684 w 6733222"/>
              <a:gd name="connsiteY102" fmla="*/ 913638 h 927544"/>
              <a:gd name="connsiteX103" fmla="*/ 3142774 w 6733222"/>
              <a:gd name="connsiteY103" fmla="*/ 915734 h 927544"/>
              <a:gd name="connsiteX104" fmla="*/ 3098864 w 6733222"/>
              <a:gd name="connsiteY104" fmla="*/ 913638 h 927544"/>
              <a:gd name="connsiteX105" fmla="*/ 3070860 w 6733222"/>
              <a:gd name="connsiteY105" fmla="*/ 908113 h 927544"/>
              <a:gd name="connsiteX106" fmla="*/ 3056001 w 6733222"/>
              <a:gd name="connsiteY106" fmla="*/ 899160 h 927544"/>
              <a:gd name="connsiteX107" fmla="*/ 3051524 w 6733222"/>
              <a:gd name="connsiteY107" fmla="*/ 886682 h 927544"/>
              <a:gd name="connsiteX108" fmla="*/ 3051524 w 6733222"/>
              <a:gd name="connsiteY108" fmla="*/ 164687 h 927544"/>
              <a:gd name="connsiteX109" fmla="*/ 2827020 w 6733222"/>
              <a:gd name="connsiteY109" fmla="*/ 164687 h 927544"/>
              <a:gd name="connsiteX110" fmla="*/ 2815209 w 6733222"/>
              <a:gd name="connsiteY110" fmla="*/ 160496 h 927544"/>
              <a:gd name="connsiteX111" fmla="*/ 2806922 w 6733222"/>
              <a:gd name="connsiteY111" fmla="*/ 147733 h 927544"/>
              <a:gd name="connsiteX112" fmla="*/ 2801779 w 6733222"/>
              <a:gd name="connsiteY112" fmla="*/ 124873 h 927544"/>
              <a:gd name="connsiteX113" fmla="*/ 2800064 w 6733222"/>
              <a:gd name="connsiteY113" fmla="*/ 90583 h 927544"/>
              <a:gd name="connsiteX114" fmla="*/ 2801779 w 6733222"/>
              <a:gd name="connsiteY114" fmla="*/ 55245 h 927544"/>
              <a:gd name="connsiteX115" fmla="*/ 2806922 w 6733222"/>
              <a:gd name="connsiteY115" fmla="*/ 32099 h 927544"/>
              <a:gd name="connsiteX116" fmla="*/ 2815209 w 6733222"/>
              <a:gd name="connsiteY116" fmla="*/ 19622 h 927544"/>
              <a:gd name="connsiteX117" fmla="*/ 2827020 w 6733222"/>
              <a:gd name="connsiteY117" fmla="*/ 15907 h 927544"/>
              <a:gd name="connsiteX118" fmla="*/ 2827020 w 6733222"/>
              <a:gd name="connsiteY118" fmla="*/ 15907 h 927544"/>
              <a:gd name="connsiteX119" fmla="*/ 5086731 w 6733222"/>
              <a:gd name="connsiteY119" fmla="*/ 13145 h 927544"/>
              <a:gd name="connsiteX120" fmla="*/ 5126165 w 6733222"/>
              <a:gd name="connsiteY120" fmla="*/ 14859 h 927544"/>
              <a:gd name="connsiteX121" fmla="*/ 5150739 w 6733222"/>
              <a:gd name="connsiteY121" fmla="*/ 20765 h 927544"/>
              <a:gd name="connsiteX122" fmla="*/ 5162836 w 6733222"/>
              <a:gd name="connsiteY122" fmla="*/ 30480 h 927544"/>
              <a:gd name="connsiteX123" fmla="*/ 5166265 w 6733222"/>
              <a:gd name="connsiteY123" fmla="*/ 42958 h 927544"/>
              <a:gd name="connsiteX124" fmla="*/ 5166265 w 6733222"/>
              <a:gd name="connsiteY124" fmla="*/ 847915 h 927544"/>
              <a:gd name="connsiteX125" fmla="*/ 5160740 w 6733222"/>
              <a:gd name="connsiteY125" fmla="*/ 876300 h 927544"/>
              <a:gd name="connsiteX126" fmla="*/ 5145881 w 6733222"/>
              <a:gd name="connsiteY126" fmla="*/ 897065 h 927544"/>
              <a:gd name="connsiteX127" fmla="*/ 5123688 w 6733222"/>
              <a:gd name="connsiteY127" fmla="*/ 909161 h 927544"/>
              <a:gd name="connsiteX128" fmla="*/ 5097780 w 6733222"/>
              <a:gd name="connsiteY128" fmla="*/ 912971 h 927544"/>
              <a:gd name="connsiteX129" fmla="*/ 5020247 w 6733222"/>
              <a:gd name="connsiteY129" fmla="*/ 912971 h 927544"/>
              <a:gd name="connsiteX130" fmla="*/ 4978336 w 6733222"/>
              <a:gd name="connsiteY130" fmla="*/ 908113 h 927544"/>
              <a:gd name="connsiteX131" fmla="*/ 4945761 w 6733222"/>
              <a:gd name="connsiteY131" fmla="*/ 890492 h 927544"/>
              <a:gd name="connsiteX132" fmla="*/ 4916995 w 6733222"/>
              <a:gd name="connsiteY132" fmla="*/ 855917 h 927544"/>
              <a:gd name="connsiteX133" fmla="*/ 4885849 w 6733222"/>
              <a:gd name="connsiteY133" fmla="*/ 799529 h 927544"/>
              <a:gd name="connsiteX134" fmla="*/ 4662964 w 6733222"/>
              <a:gd name="connsiteY134" fmla="*/ 380810 h 927544"/>
              <a:gd name="connsiteX135" fmla="*/ 4623531 w 6733222"/>
              <a:gd name="connsiteY135" fmla="*/ 300133 h 927544"/>
              <a:gd name="connsiteX136" fmla="*/ 4587526 w 6733222"/>
              <a:gd name="connsiteY136" fmla="*/ 216027 h 927544"/>
              <a:gd name="connsiteX137" fmla="*/ 4586097 w 6733222"/>
              <a:gd name="connsiteY137" fmla="*/ 216027 h 927544"/>
              <a:gd name="connsiteX138" fmla="*/ 4590288 w 6733222"/>
              <a:gd name="connsiteY138" fmla="*/ 315373 h 927544"/>
              <a:gd name="connsiteX139" fmla="*/ 4591717 w 6733222"/>
              <a:gd name="connsiteY139" fmla="*/ 417481 h 927544"/>
              <a:gd name="connsiteX140" fmla="*/ 4591717 w 6733222"/>
              <a:gd name="connsiteY140" fmla="*/ 886015 h 927544"/>
              <a:gd name="connsiteX141" fmla="*/ 4587907 w 6733222"/>
              <a:gd name="connsiteY141" fmla="*/ 898493 h 927544"/>
              <a:gd name="connsiteX142" fmla="*/ 4574763 w 6733222"/>
              <a:gd name="connsiteY142" fmla="*/ 907828 h 927544"/>
              <a:gd name="connsiteX143" fmla="*/ 4549521 w 6733222"/>
              <a:gd name="connsiteY143" fmla="*/ 913733 h 927544"/>
              <a:gd name="connsiteX144" fmla="*/ 4508659 w 6733222"/>
              <a:gd name="connsiteY144" fmla="*/ 915829 h 927544"/>
              <a:gd name="connsiteX145" fmla="*/ 4468559 w 6733222"/>
              <a:gd name="connsiteY145" fmla="*/ 913733 h 927544"/>
              <a:gd name="connsiteX146" fmla="*/ 4443603 w 6733222"/>
              <a:gd name="connsiteY146" fmla="*/ 907828 h 927544"/>
              <a:gd name="connsiteX147" fmla="*/ 4431125 w 6733222"/>
              <a:gd name="connsiteY147" fmla="*/ 898493 h 927544"/>
              <a:gd name="connsiteX148" fmla="*/ 4427697 w 6733222"/>
              <a:gd name="connsiteY148" fmla="*/ 886015 h 927544"/>
              <a:gd name="connsiteX149" fmla="*/ 4427697 w 6733222"/>
              <a:gd name="connsiteY149" fmla="*/ 80963 h 927544"/>
              <a:gd name="connsiteX150" fmla="*/ 4446747 w 6733222"/>
              <a:gd name="connsiteY150" fmla="*/ 32195 h 927544"/>
              <a:gd name="connsiteX151" fmla="*/ 4493419 w 6733222"/>
              <a:gd name="connsiteY151" fmla="*/ 15907 h 927544"/>
              <a:gd name="connsiteX152" fmla="*/ 4591050 w 6733222"/>
              <a:gd name="connsiteY152" fmla="*/ 15907 h 927544"/>
              <a:gd name="connsiteX153" fmla="*/ 4635341 w 6733222"/>
              <a:gd name="connsiteY153" fmla="*/ 20384 h 927544"/>
              <a:gd name="connsiteX154" fmla="*/ 4667536 w 6733222"/>
              <a:gd name="connsiteY154" fmla="*/ 35243 h 927544"/>
              <a:gd name="connsiteX155" fmla="*/ 4694206 w 6733222"/>
              <a:gd name="connsiteY155" fmla="*/ 64008 h 927544"/>
              <a:gd name="connsiteX156" fmla="*/ 4719828 w 6733222"/>
              <a:gd name="connsiteY156" fmla="*/ 109347 h 927544"/>
              <a:gd name="connsiteX157" fmla="*/ 4894231 w 6733222"/>
              <a:gd name="connsiteY157" fmla="*/ 436721 h 927544"/>
              <a:gd name="connsiteX158" fmla="*/ 4924330 w 6733222"/>
              <a:gd name="connsiteY158" fmla="*/ 495205 h 927544"/>
              <a:gd name="connsiteX159" fmla="*/ 4953096 w 6733222"/>
              <a:gd name="connsiteY159" fmla="*/ 552641 h 927544"/>
              <a:gd name="connsiteX160" fmla="*/ 4980052 w 6733222"/>
              <a:gd name="connsiteY160" fmla="*/ 609029 h 927544"/>
              <a:gd name="connsiteX161" fmla="*/ 5005674 w 6733222"/>
              <a:gd name="connsiteY161" fmla="*/ 664369 h 927544"/>
              <a:gd name="connsiteX162" fmla="*/ 5006340 w 6733222"/>
              <a:gd name="connsiteY162" fmla="*/ 664369 h 927544"/>
              <a:gd name="connsiteX163" fmla="*/ 5003197 w 6733222"/>
              <a:gd name="connsiteY163" fmla="*/ 563309 h 927544"/>
              <a:gd name="connsiteX164" fmla="*/ 5002149 w 6733222"/>
              <a:gd name="connsiteY164" fmla="*/ 462915 h 927544"/>
              <a:gd name="connsiteX165" fmla="*/ 5002149 w 6733222"/>
              <a:gd name="connsiteY165" fmla="*/ 42958 h 927544"/>
              <a:gd name="connsiteX166" fmla="*/ 5006340 w 6733222"/>
              <a:gd name="connsiteY166" fmla="*/ 30480 h 927544"/>
              <a:gd name="connsiteX167" fmla="*/ 5020151 w 6733222"/>
              <a:gd name="connsiteY167" fmla="*/ 20765 h 927544"/>
              <a:gd name="connsiteX168" fmla="*/ 5045774 w 6733222"/>
              <a:gd name="connsiteY168" fmla="*/ 14859 h 927544"/>
              <a:gd name="connsiteX169" fmla="*/ 5086731 w 6733222"/>
              <a:gd name="connsiteY169" fmla="*/ 13145 h 927544"/>
              <a:gd name="connsiteX170" fmla="*/ 5086731 w 6733222"/>
              <a:gd name="connsiteY170" fmla="*/ 13145 h 927544"/>
              <a:gd name="connsiteX171" fmla="*/ 2542794 w 6733222"/>
              <a:gd name="connsiteY171" fmla="*/ 13145 h 927544"/>
              <a:gd name="connsiteX172" fmla="*/ 2582228 w 6733222"/>
              <a:gd name="connsiteY172" fmla="*/ 14859 h 927544"/>
              <a:gd name="connsiteX173" fmla="*/ 2606802 w 6733222"/>
              <a:gd name="connsiteY173" fmla="*/ 20765 h 927544"/>
              <a:gd name="connsiteX174" fmla="*/ 2618899 w 6733222"/>
              <a:gd name="connsiteY174" fmla="*/ 30480 h 927544"/>
              <a:gd name="connsiteX175" fmla="*/ 2622328 w 6733222"/>
              <a:gd name="connsiteY175" fmla="*/ 42958 h 927544"/>
              <a:gd name="connsiteX176" fmla="*/ 2622328 w 6733222"/>
              <a:gd name="connsiteY176" fmla="*/ 847915 h 927544"/>
              <a:gd name="connsiteX177" fmla="*/ 2616803 w 6733222"/>
              <a:gd name="connsiteY177" fmla="*/ 876300 h 927544"/>
              <a:gd name="connsiteX178" fmla="*/ 2601945 w 6733222"/>
              <a:gd name="connsiteY178" fmla="*/ 897065 h 927544"/>
              <a:gd name="connsiteX179" fmla="*/ 2579751 w 6733222"/>
              <a:gd name="connsiteY179" fmla="*/ 909161 h 927544"/>
              <a:gd name="connsiteX180" fmla="*/ 2553843 w 6733222"/>
              <a:gd name="connsiteY180" fmla="*/ 912971 h 927544"/>
              <a:gd name="connsiteX181" fmla="*/ 2476310 w 6733222"/>
              <a:gd name="connsiteY181" fmla="*/ 912971 h 927544"/>
              <a:gd name="connsiteX182" fmla="*/ 2434400 w 6733222"/>
              <a:gd name="connsiteY182" fmla="*/ 908113 h 927544"/>
              <a:gd name="connsiteX183" fmla="*/ 2401824 w 6733222"/>
              <a:gd name="connsiteY183" fmla="*/ 890492 h 927544"/>
              <a:gd name="connsiteX184" fmla="*/ 2373059 w 6733222"/>
              <a:gd name="connsiteY184" fmla="*/ 855917 h 927544"/>
              <a:gd name="connsiteX185" fmla="*/ 2341912 w 6733222"/>
              <a:gd name="connsiteY185" fmla="*/ 799529 h 927544"/>
              <a:gd name="connsiteX186" fmla="*/ 2119027 w 6733222"/>
              <a:gd name="connsiteY186" fmla="*/ 380810 h 927544"/>
              <a:gd name="connsiteX187" fmla="*/ 2079593 w 6733222"/>
              <a:gd name="connsiteY187" fmla="*/ 300133 h 927544"/>
              <a:gd name="connsiteX188" fmla="*/ 2043589 w 6733222"/>
              <a:gd name="connsiteY188" fmla="*/ 216027 h 927544"/>
              <a:gd name="connsiteX189" fmla="*/ 2042160 w 6733222"/>
              <a:gd name="connsiteY189" fmla="*/ 216027 h 927544"/>
              <a:gd name="connsiteX190" fmla="*/ 2046351 w 6733222"/>
              <a:gd name="connsiteY190" fmla="*/ 315373 h 927544"/>
              <a:gd name="connsiteX191" fmla="*/ 2047780 w 6733222"/>
              <a:gd name="connsiteY191" fmla="*/ 417481 h 927544"/>
              <a:gd name="connsiteX192" fmla="*/ 2047780 w 6733222"/>
              <a:gd name="connsiteY192" fmla="*/ 886015 h 927544"/>
              <a:gd name="connsiteX193" fmla="*/ 2043970 w 6733222"/>
              <a:gd name="connsiteY193" fmla="*/ 898493 h 927544"/>
              <a:gd name="connsiteX194" fmla="*/ 2030825 w 6733222"/>
              <a:gd name="connsiteY194" fmla="*/ 907828 h 927544"/>
              <a:gd name="connsiteX195" fmla="*/ 2005584 w 6733222"/>
              <a:gd name="connsiteY195" fmla="*/ 913733 h 927544"/>
              <a:gd name="connsiteX196" fmla="*/ 1964722 w 6733222"/>
              <a:gd name="connsiteY196" fmla="*/ 915829 h 927544"/>
              <a:gd name="connsiteX197" fmla="*/ 1924622 w 6733222"/>
              <a:gd name="connsiteY197" fmla="*/ 913733 h 927544"/>
              <a:gd name="connsiteX198" fmla="*/ 1899666 w 6733222"/>
              <a:gd name="connsiteY198" fmla="*/ 907828 h 927544"/>
              <a:gd name="connsiteX199" fmla="*/ 1887188 w 6733222"/>
              <a:gd name="connsiteY199" fmla="*/ 898493 h 927544"/>
              <a:gd name="connsiteX200" fmla="*/ 1883759 w 6733222"/>
              <a:gd name="connsiteY200" fmla="*/ 886015 h 927544"/>
              <a:gd name="connsiteX201" fmla="*/ 1883759 w 6733222"/>
              <a:gd name="connsiteY201" fmla="*/ 80963 h 927544"/>
              <a:gd name="connsiteX202" fmla="*/ 1902809 w 6733222"/>
              <a:gd name="connsiteY202" fmla="*/ 32195 h 927544"/>
              <a:gd name="connsiteX203" fmla="*/ 1949482 w 6733222"/>
              <a:gd name="connsiteY203" fmla="*/ 15907 h 927544"/>
              <a:gd name="connsiteX204" fmla="*/ 2047113 w 6733222"/>
              <a:gd name="connsiteY204" fmla="*/ 15907 h 927544"/>
              <a:gd name="connsiteX205" fmla="*/ 2091404 w 6733222"/>
              <a:gd name="connsiteY205" fmla="*/ 20384 h 927544"/>
              <a:gd name="connsiteX206" fmla="*/ 2123599 w 6733222"/>
              <a:gd name="connsiteY206" fmla="*/ 35243 h 927544"/>
              <a:gd name="connsiteX207" fmla="*/ 2150269 w 6733222"/>
              <a:gd name="connsiteY207" fmla="*/ 64008 h 927544"/>
              <a:gd name="connsiteX208" fmla="*/ 2175891 w 6733222"/>
              <a:gd name="connsiteY208" fmla="*/ 109347 h 927544"/>
              <a:gd name="connsiteX209" fmla="*/ 2350294 w 6733222"/>
              <a:gd name="connsiteY209" fmla="*/ 436721 h 927544"/>
              <a:gd name="connsiteX210" fmla="*/ 2380393 w 6733222"/>
              <a:gd name="connsiteY210" fmla="*/ 495205 h 927544"/>
              <a:gd name="connsiteX211" fmla="*/ 2409158 w 6733222"/>
              <a:gd name="connsiteY211" fmla="*/ 552641 h 927544"/>
              <a:gd name="connsiteX212" fmla="*/ 2436114 w 6733222"/>
              <a:gd name="connsiteY212" fmla="*/ 609029 h 927544"/>
              <a:gd name="connsiteX213" fmla="*/ 2461736 w 6733222"/>
              <a:gd name="connsiteY213" fmla="*/ 664369 h 927544"/>
              <a:gd name="connsiteX214" fmla="*/ 2462403 w 6733222"/>
              <a:gd name="connsiteY214" fmla="*/ 664369 h 927544"/>
              <a:gd name="connsiteX215" fmla="*/ 2459260 w 6733222"/>
              <a:gd name="connsiteY215" fmla="*/ 563309 h 927544"/>
              <a:gd name="connsiteX216" fmla="*/ 2458212 w 6733222"/>
              <a:gd name="connsiteY216" fmla="*/ 462915 h 927544"/>
              <a:gd name="connsiteX217" fmla="*/ 2458212 w 6733222"/>
              <a:gd name="connsiteY217" fmla="*/ 42958 h 927544"/>
              <a:gd name="connsiteX218" fmla="*/ 2462403 w 6733222"/>
              <a:gd name="connsiteY218" fmla="*/ 30480 h 927544"/>
              <a:gd name="connsiteX219" fmla="*/ 2476214 w 6733222"/>
              <a:gd name="connsiteY219" fmla="*/ 20765 h 927544"/>
              <a:gd name="connsiteX220" fmla="*/ 2501837 w 6733222"/>
              <a:gd name="connsiteY220" fmla="*/ 14859 h 927544"/>
              <a:gd name="connsiteX221" fmla="*/ 2542794 w 6733222"/>
              <a:gd name="connsiteY221" fmla="*/ 13145 h 927544"/>
              <a:gd name="connsiteX222" fmla="*/ 2542794 w 6733222"/>
              <a:gd name="connsiteY222" fmla="*/ 13145 h 927544"/>
              <a:gd name="connsiteX223" fmla="*/ 415290 w 6733222"/>
              <a:gd name="connsiteY223" fmla="*/ 1429 h 927544"/>
              <a:gd name="connsiteX224" fmla="*/ 487299 w 6733222"/>
              <a:gd name="connsiteY224" fmla="*/ 7620 h 927544"/>
              <a:gd name="connsiteX225" fmla="*/ 551307 w 6733222"/>
              <a:gd name="connsiteY225" fmla="*/ 23908 h 927544"/>
              <a:gd name="connsiteX226" fmla="*/ 604266 w 6733222"/>
              <a:gd name="connsiteY226" fmla="*/ 47054 h 927544"/>
              <a:gd name="connsiteX227" fmla="*/ 637127 w 6733222"/>
              <a:gd name="connsiteY227" fmla="*/ 69533 h 927544"/>
              <a:gd name="connsiteX228" fmla="*/ 649891 w 6733222"/>
              <a:gd name="connsiteY228" fmla="*/ 85058 h 927544"/>
              <a:gd name="connsiteX229" fmla="*/ 655415 w 6733222"/>
              <a:gd name="connsiteY229" fmla="*/ 100965 h 927544"/>
              <a:gd name="connsiteX230" fmla="*/ 658559 w 6733222"/>
              <a:gd name="connsiteY230" fmla="*/ 123825 h 927544"/>
              <a:gd name="connsiteX231" fmla="*/ 659606 w 6733222"/>
              <a:gd name="connsiteY231" fmla="*/ 156401 h 927544"/>
              <a:gd name="connsiteX232" fmla="*/ 658178 w 6733222"/>
              <a:gd name="connsiteY232" fmla="*/ 191738 h 927544"/>
              <a:gd name="connsiteX233" fmla="*/ 653320 w 6733222"/>
              <a:gd name="connsiteY233" fmla="*/ 215265 h 927544"/>
              <a:gd name="connsiteX234" fmla="*/ 645033 w 6733222"/>
              <a:gd name="connsiteY234" fmla="*/ 228410 h 927544"/>
              <a:gd name="connsiteX235" fmla="*/ 633984 w 6733222"/>
              <a:gd name="connsiteY235" fmla="*/ 232601 h 927544"/>
              <a:gd name="connsiteX236" fmla="*/ 607695 w 6733222"/>
              <a:gd name="connsiteY236" fmla="*/ 220504 h 927544"/>
              <a:gd name="connsiteX237" fmla="*/ 566547 w 6733222"/>
              <a:gd name="connsiteY237" fmla="*/ 193548 h 927544"/>
              <a:gd name="connsiteX238" fmla="*/ 506349 w 6733222"/>
              <a:gd name="connsiteY238" fmla="*/ 166592 h 927544"/>
              <a:gd name="connsiteX239" fmla="*/ 422910 w 6733222"/>
              <a:gd name="connsiteY239" fmla="*/ 154496 h 927544"/>
              <a:gd name="connsiteX240" fmla="*/ 327755 w 6733222"/>
              <a:gd name="connsiteY240" fmla="*/ 176308 h 927544"/>
              <a:gd name="connsiteX241" fmla="*/ 256508 w 6733222"/>
              <a:gd name="connsiteY241" fmla="*/ 238601 h 927544"/>
              <a:gd name="connsiteX242" fmla="*/ 211836 w 6733222"/>
              <a:gd name="connsiteY242" fmla="*/ 336518 h 927544"/>
              <a:gd name="connsiteX243" fmla="*/ 196596 w 6733222"/>
              <a:gd name="connsiteY243" fmla="*/ 465963 h 927544"/>
              <a:gd name="connsiteX244" fmla="*/ 212884 w 6733222"/>
              <a:gd name="connsiteY244" fmla="*/ 602647 h 927544"/>
              <a:gd name="connsiteX245" fmla="*/ 259271 w 6733222"/>
              <a:gd name="connsiteY245" fmla="*/ 697802 h 927544"/>
              <a:gd name="connsiteX246" fmla="*/ 331946 w 6733222"/>
              <a:gd name="connsiteY246" fmla="*/ 753523 h 927544"/>
              <a:gd name="connsiteX247" fmla="*/ 427768 w 6733222"/>
              <a:gd name="connsiteY247" fmla="*/ 771906 h 927544"/>
              <a:gd name="connsiteX248" fmla="*/ 511493 w 6733222"/>
              <a:gd name="connsiteY248" fmla="*/ 760476 h 927544"/>
              <a:gd name="connsiteX249" fmla="*/ 572072 w 6733222"/>
              <a:gd name="connsiteY249" fmla="*/ 735235 h 927544"/>
              <a:gd name="connsiteX250" fmla="*/ 613601 w 6733222"/>
              <a:gd name="connsiteY250" fmla="*/ 710279 h 927544"/>
              <a:gd name="connsiteX251" fmla="*/ 638842 w 6733222"/>
              <a:gd name="connsiteY251" fmla="*/ 699230 h 927544"/>
              <a:gd name="connsiteX252" fmla="*/ 649891 w 6733222"/>
              <a:gd name="connsiteY252" fmla="*/ 701993 h 927544"/>
              <a:gd name="connsiteX253" fmla="*/ 656844 w 6733222"/>
              <a:gd name="connsiteY253" fmla="*/ 713042 h 927544"/>
              <a:gd name="connsiteX254" fmla="*/ 661035 w 6733222"/>
              <a:gd name="connsiteY254" fmla="*/ 736187 h 927544"/>
              <a:gd name="connsiteX255" fmla="*/ 662464 w 6733222"/>
              <a:gd name="connsiteY255" fmla="*/ 776002 h 927544"/>
              <a:gd name="connsiteX256" fmla="*/ 661416 w 6733222"/>
              <a:gd name="connsiteY256" fmla="*/ 805434 h 927544"/>
              <a:gd name="connsiteX257" fmla="*/ 658273 w 6733222"/>
              <a:gd name="connsiteY257" fmla="*/ 826199 h 927544"/>
              <a:gd name="connsiteX258" fmla="*/ 652748 w 6733222"/>
              <a:gd name="connsiteY258" fmla="*/ 841058 h 927544"/>
              <a:gd name="connsiteX259" fmla="*/ 641699 w 6733222"/>
              <a:gd name="connsiteY259" fmla="*/ 855250 h 927544"/>
              <a:gd name="connsiteX260" fmla="*/ 612267 w 6733222"/>
              <a:gd name="connsiteY260" fmla="*/ 875633 h 927544"/>
              <a:gd name="connsiteX261" fmla="*/ 558927 w 6733222"/>
              <a:gd name="connsiteY261" fmla="*/ 899541 h 927544"/>
              <a:gd name="connsiteX262" fmla="*/ 486918 w 6733222"/>
              <a:gd name="connsiteY262" fmla="*/ 918591 h 927544"/>
              <a:gd name="connsiteX263" fmla="*/ 399383 w 6733222"/>
              <a:gd name="connsiteY263" fmla="*/ 926211 h 927544"/>
              <a:gd name="connsiteX264" fmla="*/ 233267 w 6733222"/>
              <a:gd name="connsiteY264" fmla="*/ 897827 h 927544"/>
              <a:gd name="connsiteX265" fmla="*/ 107347 w 6733222"/>
              <a:gd name="connsiteY265" fmla="*/ 813054 h 927544"/>
              <a:gd name="connsiteX266" fmla="*/ 27718 w 6733222"/>
              <a:gd name="connsiteY266" fmla="*/ 672179 h 927544"/>
              <a:gd name="connsiteX267" fmla="*/ 0 w 6733222"/>
              <a:gd name="connsiteY267" fmla="*/ 475488 h 927544"/>
              <a:gd name="connsiteX268" fmla="*/ 30480 w 6733222"/>
              <a:gd name="connsiteY268" fmla="*/ 272701 h 927544"/>
              <a:gd name="connsiteX269" fmla="*/ 115634 w 6733222"/>
              <a:gd name="connsiteY269" fmla="*/ 123920 h 927544"/>
              <a:gd name="connsiteX270" fmla="*/ 246793 w 6733222"/>
              <a:gd name="connsiteY270" fmla="*/ 32576 h 927544"/>
              <a:gd name="connsiteX271" fmla="*/ 415290 w 6733222"/>
              <a:gd name="connsiteY271" fmla="*/ 1429 h 927544"/>
              <a:gd name="connsiteX272" fmla="*/ 415290 w 6733222"/>
              <a:gd name="connsiteY272" fmla="*/ 1429 h 927544"/>
              <a:gd name="connsiteX273" fmla="*/ 6464142 w 6733222"/>
              <a:gd name="connsiteY273" fmla="*/ 0 h 927544"/>
              <a:gd name="connsiteX274" fmla="*/ 6527769 w 6733222"/>
              <a:gd name="connsiteY274" fmla="*/ 4858 h 927544"/>
              <a:gd name="connsiteX275" fmla="*/ 6587300 w 6733222"/>
              <a:gd name="connsiteY275" fmla="*/ 18002 h 927544"/>
              <a:gd name="connsiteX276" fmla="*/ 6636449 w 6733222"/>
              <a:gd name="connsiteY276" fmla="*/ 36671 h 927544"/>
              <a:gd name="connsiteX277" fmla="*/ 6664833 w 6733222"/>
              <a:gd name="connsiteY277" fmla="*/ 54007 h 927544"/>
              <a:gd name="connsiteX278" fmla="*/ 6674168 w 6733222"/>
              <a:gd name="connsiteY278" fmla="*/ 65818 h 927544"/>
              <a:gd name="connsiteX279" fmla="*/ 6678359 w 6733222"/>
              <a:gd name="connsiteY279" fmla="*/ 78581 h 927544"/>
              <a:gd name="connsiteX280" fmla="*/ 6680740 w 6733222"/>
              <a:gd name="connsiteY280" fmla="*/ 98679 h 927544"/>
              <a:gd name="connsiteX281" fmla="*/ 6681407 w 6733222"/>
              <a:gd name="connsiteY281" fmla="*/ 128778 h 927544"/>
              <a:gd name="connsiteX282" fmla="*/ 6680359 w 6733222"/>
              <a:gd name="connsiteY282" fmla="*/ 162687 h 927544"/>
              <a:gd name="connsiteX283" fmla="*/ 6676930 w 6733222"/>
              <a:gd name="connsiteY283" fmla="*/ 185547 h 927544"/>
              <a:gd name="connsiteX284" fmla="*/ 6669977 w 6733222"/>
              <a:gd name="connsiteY284" fmla="*/ 198692 h 927544"/>
              <a:gd name="connsiteX285" fmla="*/ 6657880 w 6733222"/>
              <a:gd name="connsiteY285" fmla="*/ 202883 h 927544"/>
              <a:gd name="connsiteX286" fmla="*/ 6633687 w 6733222"/>
              <a:gd name="connsiteY286" fmla="*/ 193167 h 927544"/>
              <a:gd name="connsiteX287" fmla="*/ 6592824 w 6733222"/>
              <a:gd name="connsiteY287" fmla="*/ 172022 h 927544"/>
              <a:gd name="connsiteX288" fmla="*/ 6536722 w 6733222"/>
              <a:gd name="connsiteY288" fmla="*/ 151257 h 927544"/>
              <a:gd name="connsiteX289" fmla="*/ 6466808 w 6733222"/>
              <a:gd name="connsiteY289" fmla="*/ 141923 h 927544"/>
              <a:gd name="connsiteX290" fmla="*/ 6414897 w 6733222"/>
              <a:gd name="connsiteY290" fmla="*/ 149162 h 927544"/>
              <a:gd name="connsiteX291" fmla="*/ 6377845 w 6733222"/>
              <a:gd name="connsiteY291" fmla="*/ 169259 h 927544"/>
              <a:gd name="connsiteX292" fmla="*/ 6355652 w 6733222"/>
              <a:gd name="connsiteY292" fmla="*/ 200025 h 927544"/>
              <a:gd name="connsiteX293" fmla="*/ 6348413 w 6733222"/>
              <a:gd name="connsiteY293" fmla="*/ 238125 h 927544"/>
              <a:gd name="connsiteX294" fmla="*/ 6364701 w 6733222"/>
              <a:gd name="connsiteY294" fmla="*/ 289655 h 927544"/>
              <a:gd name="connsiteX295" fmla="*/ 6408325 w 6733222"/>
              <a:gd name="connsiteY295" fmla="*/ 328422 h 927544"/>
              <a:gd name="connsiteX296" fmla="*/ 6470237 w 6733222"/>
              <a:gd name="connsiteY296" fmla="*/ 360236 h 927544"/>
              <a:gd name="connsiteX297" fmla="*/ 6540818 w 6733222"/>
              <a:gd name="connsiteY297" fmla="*/ 391763 h 927544"/>
              <a:gd name="connsiteX298" fmla="*/ 6611398 w 6733222"/>
              <a:gd name="connsiteY298" fmla="*/ 429482 h 927544"/>
              <a:gd name="connsiteX299" fmla="*/ 6673025 w 6733222"/>
              <a:gd name="connsiteY299" fmla="*/ 479965 h 927544"/>
              <a:gd name="connsiteX300" fmla="*/ 6716649 w 6733222"/>
              <a:gd name="connsiteY300" fmla="*/ 549212 h 927544"/>
              <a:gd name="connsiteX301" fmla="*/ 6733223 w 6733222"/>
              <a:gd name="connsiteY301" fmla="*/ 643033 h 927544"/>
              <a:gd name="connsiteX302" fmla="*/ 6706934 w 6733222"/>
              <a:gd name="connsiteY302" fmla="*/ 766953 h 927544"/>
              <a:gd name="connsiteX303" fmla="*/ 6635686 w 6733222"/>
              <a:gd name="connsiteY303" fmla="*/ 855917 h 927544"/>
              <a:gd name="connsiteX304" fmla="*/ 6530531 w 6733222"/>
              <a:gd name="connsiteY304" fmla="*/ 909542 h 927544"/>
              <a:gd name="connsiteX305" fmla="*/ 6401753 w 6733222"/>
              <a:gd name="connsiteY305" fmla="*/ 927545 h 927544"/>
              <a:gd name="connsiteX306" fmla="*/ 6315551 w 6733222"/>
              <a:gd name="connsiteY306" fmla="*/ 919925 h 927544"/>
              <a:gd name="connsiteX307" fmla="*/ 6245257 w 6733222"/>
              <a:gd name="connsiteY307" fmla="*/ 901541 h 927544"/>
              <a:gd name="connsiteX308" fmla="*/ 6194394 w 6733222"/>
              <a:gd name="connsiteY308" fmla="*/ 879062 h 927544"/>
              <a:gd name="connsiteX309" fmla="*/ 6164961 w 6733222"/>
              <a:gd name="connsiteY309" fmla="*/ 858298 h 927544"/>
              <a:gd name="connsiteX310" fmla="*/ 6152198 w 6733222"/>
              <a:gd name="connsiteY310" fmla="*/ 832390 h 927544"/>
              <a:gd name="connsiteX311" fmla="*/ 6148388 w 6733222"/>
              <a:gd name="connsiteY311" fmla="*/ 783622 h 927544"/>
              <a:gd name="connsiteX312" fmla="*/ 6149817 w 6733222"/>
              <a:gd name="connsiteY312" fmla="*/ 747617 h 927544"/>
              <a:gd name="connsiteX313" fmla="*/ 6154293 w 6733222"/>
              <a:gd name="connsiteY313" fmla="*/ 724090 h 927544"/>
              <a:gd name="connsiteX314" fmla="*/ 6162580 w 6733222"/>
              <a:gd name="connsiteY314" fmla="*/ 711327 h 927544"/>
              <a:gd name="connsiteX315" fmla="*/ 6174677 w 6733222"/>
              <a:gd name="connsiteY315" fmla="*/ 707517 h 927544"/>
              <a:gd name="connsiteX316" fmla="*/ 6202014 w 6733222"/>
              <a:gd name="connsiteY316" fmla="*/ 718947 h 927544"/>
              <a:gd name="connsiteX317" fmla="*/ 6247353 w 6733222"/>
              <a:gd name="connsiteY317" fmla="*/ 744188 h 927544"/>
              <a:gd name="connsiteX318" fmla="*/ 6313456 w 6733222"/>
              <a:gd name="connsiteY318" fmla="*/ 769430 h 927544"/>
              <a:gd name="connsiteX319" fmla="*/ 6402419 w 6733222"/>
              <a:gd name="connsiteY319" fmla="*/ 780860 h 927544"/>
              <a:gd name="connsiteX320" fmla="*/ 6461951 w 6733222"/>
              <a:gd name="connsiteY320" fmla="*/ 772859 h 927544"/>
              <a:gd name="connsiteX321" fmla="*/ 6506623 w 6733222"/>
              <a:gd name="connsiteY321" fmla="*/ 750380 h 927544"/>
              <a:gd name="connsiteX322" fmla="*/ 6534626 w 6733222"/>
              <a:gd name="connsiteY322" fmla="*/ 714375 h 927544"/>
              <a:gd name="connsiteX323" fmla="*/ 6544342 w 6733222"/>
              <a:gd name="connsiteY323" fmla="*/ 666655 h 927544"/>
              <a:gd name="connsiteX324" fmla="*/ 6527769 w 6733222"/>
              <a:gd name="connsiteY324" fmla="*/ 614363 h 927544"/>
              <a:gd name="connsiteX325" fmla="*/ 6484525 w 6733222"/>
              <a:gd name="connsiteY325" fmla="*/ 575596 h 927544"/>
              <a:gd name="connsiteX326" fmla="*/ 6423946 w 6733222"/>
              <a:gd name="connsiteY326" fmla="*/ 543782 h 927544"/>
              <a:gd name="connsiteX327" fmla="*/ 6354033 w 6733222"/>
              <a:gd name="connsiteY327" fmla="*/ 512255 h 927544"/>
              <a:gd name="connsiteX328" fmla="*/ 6284119 w 6733222"/>
              <a:gd name="connsiteY328" fmla="*/ 474536 h 927544"/>
              <a:gd name="connsiteX329" fmla="*/ 6223540 w 6733222"/>
              <a:gd name="connsiteY329" fmla="*/ 424053 h 927544"/>
              <a:gd name="connsiteX330" fmla="*/ 6180296 w 6733222"/>
              <a:gd name="connsiteY330" fmla="*/ 354521 h 927544"/>
              <a:gd name="connsiteX331" fmla="*/ 6163723 w 6733222"/>
              <a:gd name="connsiteY331" fmla="*/ 258318 h 927544"/>
              <a:gd name="connsiteX332" fmla="*/ 6187631 w 6733222"/>
              <a:gd name="connsiteY332" fmla="*/ 145161 h 927544"/>
              <a:gd name="connsiteX333" fmla="*/ 6252020 w 6733222"/>
              <a:gd name="connsiteY333" fmla="*/ 64198 h 927544"/>
              <a:gd name="connsiteX334" fmla="*/ 6347555 w 6733222"/>
              <a:gd name="connsiteY334" fmla="*/ 16097 h 927544"/>
              <a:gd name="connsiteX335" fmla="*/ 6464142 w 6733222"/>
              <a:gd name="connsiteY335" fmla="*/ 0 h 927544"/>
              <a:gd name="connsiteX336" fmla="*/ 6464142 w 6733222"/>
              <a:gd name="connsiteY336" fmla="*/ 0 h 927544"/>
              <a:gd name="connsiteX337" fmla="*/ 1242822 w 6733222"/>
              <a:gd name="connsiteY337" fmla="*/ 0 h 927544"/>
              <a:gd name="connsiteX338" fmla="*/ 1422464 w 6733222"/>
              <a:gd name="connsiteY338" fmla="*/ 26956 h 927544"/>
              <a:gd name="connsiteX339" fmla="*/ 1552575 w 6733222"/>
              <a:gd name="connsiteY339" fmla="*/ 110014 h 927544"/>
              <a:gd name="connsiteX340" fmla="*/ 1631442 w 6733222"/>
              <a:gd name="connsiteY340" fmla="*/ 251555 h 927544"/>
              <a:gd name="connsiteX341" fmla="*/ 1658112 w 6733222"/>
              <a:gd name="connsiteY341" fmla="*/ 453295 h 927544"/>
              <a:gd name="connsiteX342" fmla="*/ 1630394 w 6733222"/>
              <a:gd name="connsiteY342" fmla="*/ 652653 h 927544"/>
              <a:gd name="connsiteX343" fmla="*/ 1548003 w 6733222"/>
              <a:gd name="connsiteY343" fmla="*/ 801815 h 927544"/>
              <a:gd name="connsiteX344" fmla="*/ 1412653 w 6733222"/>
              <a:gd name="connsiteY344" fmla="*/ 895255 h 927544"/>
              <a:gd name="connsiteX345" fmla="*/ 1226153 w 6733222"/>
              <a:gd name="connsiteY345" fmla="*/ 927449 h 927544"/>
              <a:gd name="connsiteX346" fmla="*/ 1043750 w 6733222"/>
              <a:gd name="connsiteY346" fmla="*/ 900113 h 927544"/>
              <a:gd name="connsiteX347" fmla="*/ 914019 w 6733222"/>
              <a:gd name="connsiteY347" fmla="*/ 816674 h 927544"/>
              <a:gd name="connsiteX348" fmla="*/ 836200 w 6733222"/>
              <a:gd name="connsiteY348" fmla="*/ 674084 h 927544"/>
              <a:gd name="connsiteX349" fmla="*/ 810292 w 6733222"/>
              <a:gd name="connsiteY349" fmla="*/ 469201 h 927544"/>
              <a:gd name="connsiteX350" fmla="*/ 838010 w 6733222"/>
              <a:gd name="connsiteY350" fmla="*/ 273653 h 927544"/>
              <a:gd name="connsiteX351" fmla="*/ 920401 w 6733222"/>
              <a:gd name="connsiteY351" fmla="*/ 125921 h 927544"/>
              <a:gd name="connsiteX352" fmla="*/ 1055751 w 6733222"/>
              <a:gd name="connsiteY352" fmla="*/ 32480 h 927544"/>
              <a:gd name="connsiteX353" fmla="*/ 1242822 w 6733222"/>
              <a:gd name="connsiteY353" fmla="*/ 0 h 927544"/>
              <a:gd name="connsiteX354" fmla="*/ 1242822 w 6733222"/>
              <a:gd name="connsiteY354" fmla="*/ 0 h 92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</a:cxnLst>
            <a:rect l="l" t="t" r="r" b="b"/>
            <a:pathLst>
              <a:path w="6733222" h="927544">
                <a:moveTo>
                  <a:pt x="1236631" y="149543"/>
                </a:moveTo>
                <a:cubicBezTo>
                  <a:pt x="1191863" y="149543"/>
                  <a:pt x="1154525" y="157925"/>
                  <a:pt x="1124522" y="174784"/>
                </a:cubicBezTo>
                <a:cubicBezTo>
                  <a:pt x="1094518" y="191643"/>
                  <a:pt x="1070324" y="214122"/>
                  <a:pt x="1051846" y="242221"/>
                </a:cubicBezTo>
                <a:cubicBezTo>
                  <a:pt x="1033367" y="270415"/>
                  <a:pt x="1020318" y="303276"/>
                  <a:pt x="1012698" y="340805"/>
                </a:cubicBezTo>
                <a:cubicBezTo>
                  <a:pt x="1005078" y="378428"/>
                  <a:pt x="1001268" y="418243"/>
                  <a:pt x="1001268" y="460153"/>
                </a:cubicBezTo>
                <a:cubicBezTo>
                  <a:pt x="1001268" y="509016"/>
                  <a:pt x="1004983" y="553022"/>
                  <a:pt x="1012317" y="591979"/>
                </a:cubicBezTo>
                <a:cubicBezTo>
                  <a:pt x="1019747" y="630936"/>
                  <a:pt x="1032129" y="664274"/>
                  <a:pt x="1049655" y="691991"/>
                </a:cubicBezTo>
                <a:cubicBezTo>
                  <a:pt x="1067181" y="719709"/>
                  <a:pt x="1090708" y="740759"/>
                  <a:pt x="1120235" y="755333"/>
                </a:cubicBezTo>
                <a:cubicBezTo>
                  <a:pt x="1149763" y="769906"/>
                  <a:pt x="1186910" y="777145"/>
                  <a:pt x="1231678" y="777145"/>
                </a:cubicBezTo>
                <a:cubicBezTo>
                  <a:pt x="1276445" y="777145"/>
                  <a:pt x="1313783" y="768858"/>
                  <a:pt x="1343787" y="752189"/>
                </a:cubicBezTo>
                <a:cubicBezTo>
                  <a:pt x="1373791" y="735616"/>
                  <a:pt x="1397984" y="712946"/>
                  <a:pt x="1416463" y="684371"/>
                </a:cubicBezTo>
                <a:cubicBezTo>
                  <a:pt x="1434941" y="655796"/>
                  <a:pt x="1447991" y="622459"/>
                  <a:pt x="1455611" y="584359"/>
                </a:cubicBezTo>
                <a:cubicBezTo>
                  <a:pt x="1463231" y="546259"/>
                  <a:pt x="1467041" y="505778"/>
                  <a:pt x="1467041" y="462915"/>
                </a:cubicBezTo>
                <a:cubicBezTo>
                  <a:pt x="1467041" y="415862"/>
                  <a:pt x="1463326" y="373094"/>
                  <a:pt x="1455992" y="334518"/>
                </a:cubicBezTo>
                <a:cubicBezTo>
                  <a:pt x="1448562" y="296037"/>
                  <a:pt x="1435989" y="262985"/>
                  <a:pt x="1418273" y="235553"/>
                </a:cubicBezTo>
                <a:cubicBezTo>
                  <a:pt x="1400461" y="208121"/>
                  <a:pt x="1376839" y="186881"/>
                  <a:pt x="1347311" y="171831"/>
                </a:cubicBezTo>
                <a:cubicBezTo>
                  <a:pt x="1317784" y="156972"/>
                  <a:pt x="1280922" y="149543"/>
                  <a:pt x="1236631" y="149543"/>
                </a:cubicBezTo>
                <a:lnTo>
                  <a:pt x="1236631" y="149543"/>
                </a:lnTo>
                <a:close/>
                <a:moveTo>
                  <a:pt x="5370957" y="15907"/>
                </a:moveTo>
                <a:lnTo>
                  <a:pt x="6002179" y="15907"/>
                </a:lnTo>
                <a:cubicBezTo>
                  <a:pt x="6006370" y="15907"/>
                  <a:pt x="6010180" y="17145"/>
                  <a:pt x="6013609" y="19717"/>
                </a:cubicBezTo>
                <a:cubicBezTo>
                  <a:pt x="6017038" y="22289"/>
                  <a:pt x="6019991" y="26384"/>
                  <a:pt x="6022277" y="32195"/>
                </a:cubicBezTo>
                <a:cubicBezTo>
                  <a:pt x="6024563" y="38005"/>
                  <a:pt x="6026277" y="45720"/>
                  <a:pt x="6027420" y="55340"/>
                </a:cubicBezTo>
                <a:cubicBezTo>
                  <a:pt x="6028563" y="65056"/>
                  <a:pt x="6029135" y="76772"/>
                  <a:pt x="6029135" y="90678"/>
                </a:cubicBezTo>
                <a:cubicBezTo>
                  <a:pt x="6029135" y="104013"/>
                  <a:pt x="6028563" y="115443"/>
                  <a:pt x="6027420" y="124968"/>
                </a:cubicBezTo>
                <a:cubicBezTo>
                  <a:pt x="6026277" y="134493"/>
                  <a:pt x="6024563" y="142018"/>
                  <a:pt x="6022277" y="147828"/>
                </a:cubicBezTo>
                <a:cubicBezTo>
                  <a:pt x="6019991" y="153638"/>
                  <a:pt x="6017038" y="157829"/>
                  <a:pt x="6013609" y="160592"/>
                </a:cubicBezTo>
                <a:cubicBezTo>
                  <a:pt x="6010180" y="163354"/>
                  <a:pt x="6006370" y="164783"/>
                  <a:pt x="6002179" y="164783"/>
                </a:cubicBezTo>
                <a:lnTo>
                  <a:pt x="5777960" y="164783"/>
                </a:lnTo>
                <a:lnTo>
                  <a:pt x="5777960" y="886682"/>
                </a:lnTo>
                <a:cubicBezTo>
                  <a:pt x="5777960" y="891254"/>
                  <a:pt x="5776437" y="895445"/>
                  <a:pt x="5773484" y="899160"/>
                </a:cubicBezTo>
                <a:cubicBezTo>
                  <a:pt x="5770531" y="902875"/>
                  <a:pt x="5765483" y="905828"/>
                  <a:pt x="5758625" y="908113"/>
                </a:cubicBezTo>
                <a:cubicBezTo>
                  <a:pt x="5751671" y="910400"/>
                  <a:pt x="5742337" y="912305"/>
                  <a:pt x="5730621" y="913638"/>
                </a:cubicBezTo>
                <a:cubicBezTo>
                  <a:pt x="5718810" y="915067"/>
                  <a:pt x="5704237" y="915734"/>
                  <a:pt x="5686711" y="915734"/>
                </a:cubicBezTo>
                <a:cubicBezTo>
                  <a:pt x="5669185" y="915734"/>
                  <a:pt x="5654517" y="915067"/>
                  <a:pt x="5642801" y="913638"/>
                </a:cubicBezTo>
                <a:cubicBezTo>
                  <a:pt x="5630990" y="912209"/>
                  <a:pt x="5621655" y="910400"/>
                  <a:pt x="5614797" y="908113"/>
                </a:cubicBezTo>
                <a:cubicBezTo>
                  <a:pt x="5607844" y="905828"/>
                  <a:pt x="5602891" y="902780"/>
                  <a:pt x="5599938" y="899160"/>
                </a:cubicBezTo>
                <a:cubicBezTo>
                  <a:pt x="5596985" y="895445"/>
                  <a:pt x="5595462" y="891350"/>
                  <a:pt x="5595462" y="886682"/>
                </a:cubicBezTo>
                <a:lnTo>
                  <a:pt x="5595462" y="164687"/>
                </a:lnTo>
                <a:lnTo>
                  <a:pt x="5371243" y="164687"/>
                </a:lnTo>
                <a:cubicBezTo>
                  <a:pt x="5366671" y="164687"/>
                  <a:pt x="5362671" y="163259"/>
                  <a:pt x="5359432" y="160496"/>
                </a:cubicBezTo>
                <a:cubicBezTo>
                  <a:pt x="5356194" y="157734"/>
                  <a:pt x="5353431" y="153448"/>
                  <a:pt x="5351145" y="147733"/>
                </a:cubicBezTo>
                <a:cubicBezTo>
                  <a:pt x="5348859" y="141923"/>
                  <a:pt x="5347145" y="134398"/>
                  <a:pt x="5346002" y="124873"/>
                </a:cubicBezTo>
                <a:cubicBezTo>
                  <a:pt x="5344859" y="115348"/>
                  <a:pt x="5344287" y="104013"/>
                  <a:pt x="5344287" y="90583"/>
                </a:cubicBezTo>
                <a:cubicBezTo>
                  <a:pt x="5344287" y="76772"/>
                  <a:pt x="5344859" y="64961"/>
                  <a:pt x="5346002" y="55245"/>
                </a:cubicBezTo>
                <a:cubicBezTo>
                  <a:pt x="5347145" y="45530"/>
                  <a:pt x="5348859" y="37814"/>
                  <a:pt x="5351145" y="32099"/>
                </a:cubicBezTo>
                <a:cubicBezTo>
                  <a:pt x="5353431" y="26384"/>
                  <a:pt x="5356194" y="22193"/>
                  <a:pt x="5359432" y="19622"/>
                </a:cubicBezTo>
                <a:cubicBezTo>
                  <a:pt x="5362480" y="17145"/>
                  <a:pt x="5366385" y="15907"/>
                  <a:pt x="5370957" y="15907"/>
                </a:cubicBezTo>
                <a:lnTo>
                  <a:pt x="5370957" y="15907"/>
                </a:lnTo>
                <a:close/>
                <a:moveTo>
                  <a:pt x="3718274" y="15907"/>
                </a:moveTo>
                <a:lnTo>
                  <a:pt x="4165378" y="15907"/>
                </a:lnTo>
                <a:cubicBezTo>
                  <a:pt x="4169569" y="15907"/>
                  <a:pt x="4173188" y="17050"/>
                  <a:pt x="4176427" y="19336"/>
                </a:cubicBezTo>
                <a:cubicBezTo>
                  <a:pt x="4179665" y="21622"/>
                  <a:pt x="4182428" y="25718"/>
                  <a:pt x="4184714" y="31433"/>
                </a:cubicBezTo>
                <a:cubicBezTo>
                  <a:pt x="4186999" y="37243"/>
                  <a:pt x="4188714" y="44577"/>
                  <a:pt x="4189857" y="53626"/>
                </a:cubicBezTo>
                <a:cubicBezTo>
                  <a:pt x="4191000" y="62579"/>
                  <a:pt x="4191572" y="74009"/>
                  <a:pt x="4191572" y="87916"/>
                </a:cubicBezTo>
                <a:cubicBezTo>
                  <a:pt x="4191572" y="100870"/>
                  <a:pt x="4191000" y="111824"/>
                  <a:pt x="4189857" y="120777"/>
                </a:cubicBezTo>
                <a:cubicBezTo>
                  <a:pt x="4188714" y="129731"/>
                  <a:pt x="4186999" y="137065"/>
                  <a:pt x="4184714" y="142589"/>
                </a:cubicBezTo>
                <a:cubicBezTo>
                  <a:pt x="4182428" y="148114"/>
                  <a:pt x="4179665" y="152210"/>
                  <a:pt x="4176427" y="154686"/>
                </a:cubicBezTo>
                <a:cubicBezTo>
                  <a:pt x="4173188" y="157258"/>
                  <a:pt x="4169474" y="158496"/>
                  <a:pt x="4165378" y="158496"/>
                </a:cubicBezTo>
                <a:lnTo>
                  <a:pt x="3845624" y="158496"/>
                </a:lnTo>
                <a:lnTo>
                  <a:pt x="3845624" y="377190"/>
                </a:lnTo>
                <a:lnTo>
                  <a:pt x="4116229" y="377190"/>
                </a:lnTo>
                <a:cubicBezTo>
                  <a:pt x="4120420" y="377190"/>
                  <a:pt x="4124230" y="378428"/>
                  <a:pt x="4127659" y="381000"/>
                </a:cubicBezTo>
                <a:cubicBezTo>
                  <a:pt x="4131088" y="383572"/>
                  <a:pt x="4134041" y="387477"/>
                  <a:pt x="4136327" y="392811"/>
                </a:cubicBezTo>
                <a:cubicBezTo>
                  <a:pt x="4138613" y="398145"/>
                  <a:pt x="4140327" y="405289"/>
                  <a:pt x="4141470" y="414242"/>
                </a:cubicBezTo>
                <a:cubicBezTo>
                  <a:pt x="4142613" y="423196"/>
                  <a:pt x="4143185" y="434245"/>
                  <a:pt x="4143185" y="447104"/>
                </a:cubicBezTo>
                <a:cubicBezTo>
                  <a:pt x="4143185" y="460439"/>
                  <a:pt x="4142613" y="471583"/>
                  <a:pt x="4141470" y="480346"/>
                </a:cubicBezTo>
                <a:cubicBezTo>
                  <a:pt x="4140327" y="489109"/>
                  <a:pt x="4138613" y="496157"/>
                  <a:pt x="4136327" y="501491"/>
                </a:cubicBezTo>
                <a:cubicBezTo>
                  <a:pt x="4134041" y="506825"/>
                  <a:pt x="4131088" y="510635"/>
                  <a:pt x="4127659" y="512921"/>
                </a:cubicBezTo>
                <a:cubicBezTo>
                  <a:pt x="4124230" y="515207"/>
                  <a:pt x="4120420" y="516350"/>
                  <a:pt x="4116229" y="516350"/>
                </a:cubicBezTo>
                <a:lnTo>
                  <a:pt x="3845624" y="516350"/>
                </a:lnTo>
                <a:lnTo>
                  <a:pt x="3845624" y="768953"/>
                </a:lnTo>
                <a:lnTo>
                  <a:pt x="4168140" y="768953"/>
                </a:lnTo>
                <a:cubicBezTo>
                  <a:pt x="4172331" y="768953"/>
                  <a:pt x="4176141" y="770192"/>
                  <a:pt x="4179570" y="772763"/>
                </a:cubicBezTo>
                <a:cubicBezTo>
                  <a:pt x="4182999" y="775335"/>
                  <a:pt x="4185952" y="779336"/>
                  <a:pt x="4188238" y="784860"/>
                </a:cubicBezTo>
                <a:cubicBezTo>
                  <a:pt x="4190524" y="790385"/>
                  <a:pt x="4192238" y="797624"/>
                  <a:pt x="4193381" y="806672"/>
                </a:cubicBezTo>
                <a:cubicBezTo>
                  <a:pt x="4194524" y="815626"/>
                  <a:pt x="4195096" y="826865"/>
                  <a:pt x="4195096" y="840200"/>
                </a:cubicBezTo>
                <a:cubicBezTo>
                  <a:pt x="4195096" y="853535"/>
                  <a:pt x="4194524" y="864775"/>
                  <a:pt x="4193381" y="873728"/>
                </a:cubicBezTo>
                <a:cubicBezTo>
                  <a:pt x="4192238" y="882682"/>
                  <a:pt x="4190524" y="890016"/>
                  <a:pt x="4188238" y="895540"/>
                </a:cubicBezTo>
                <a:cubicBezTo>
                  <a:pt x="4185952" y="901065"/>
                  <a:pt x="4183095" y="905161"/>
                  <a:pt x="4179570" y="907637"/>
                </a:cubicBezTo>
                <a:cubicBezTo>
                  <a:pt x="4176141" y="910209"/>
                  <a:pt x="4172331" y="911447"/>
                  <a:pt x="4168140" y="911447"/>
                </a:cubicBezTo>
                <a:lnTo>
                  <a:pt x="3718274" y="911447"/>
                </a:lnTo>
                <a:cubicBezTo>
                  <a:pt x="3703034" y="911447"/>
                  <a:pt x="3690271" y="906971"/>
                  <a:pt x="3679889" y="897922"/>
                </a:cubicBezTo>
                <a:cubicBezTo>
                  <a:pt x="3669506" y="888968"/>
                  <a:pt x="3664363" y="874300"/>
                  <a:pt x="3664363" y="854012"/>
                </a:cubicBezTo>
                <a:lnTo>
                  <a:pt x="3664363" y="73343"/>
                </a:lnTo>
                <a:cubicBezTo>
                  <a:pt x="3664363" y="53054"/>
                  <a:pt x="3669506" y="38386"/>
                  <a:pt x="3679889" y="29432"/>
                </a:cubicBezTo>
                <a:cubicBezTo>
                  <a:pt x="3690271" y="20384"/>
                  <a:pt x="3703130" y="15907"/>
                  <a:pt x="3718274" y="15907"/>
                </a:cubicBezTo>
                <a:lnTo>
                  <a:pt x="3718274" y="15907"/>
                </a:lnTo>
                <a:close/>
                <a:moveTo>
                  <a:pt x="2827020" y="15907"/>
                </a:moveTo>
                <a:lnTo>
                  <a:pt x="3458242" y="15907"/>
                </a:lnTo>
                <a:cubicBezTo>
                  <a:pt x="3462433" y="15907"/>
                  <a:pt x="3466243" y="17145"/>
                  <a:pt x="3469672" y="19717"/>
                </a:cubicBezTo>
                <a:cubicBezTo>
                  <a:pt x="3473101" y="22289"/>
                  <a:pt x="3476054" y="26384"/>
                  <a:pt x="3478340" y="32195"/>
                </a:cubicBezTo>
                <a:cubicBezTo>
                  <a:pt x="3480626" y="38005"/>
                  <a:pt x="3482340" y="45720"/>
                  <a:pt x="3483483" y="55340"/>
                </a:cubicBezTo>
                <a:cubicBezTo>
                  <a:pt x="3484626" y="65056"/>
                  <a:pt x="3485198" y="76772"/>
                  <a:pt x="3485198" y="90678"/>
                </a:cubicBezTo>
                <a:cubicBezTo>
                  <a:pt x="3485198" y="104013"/>
                  <a:pt x="3484626" y="115443"/>
                  <a:pt x="3483483" y="124968"/>
                </a:cubicBezTo>
                <a:cubicBezTo>
                  <a:pt x="3482340" y="134493"/>
                  <a:pt x="3480626" y="142018"/>
                  <a:pt x="3478340" y="147828"/>
                </a:cubicBezTo>
                <a:cubicBezTo>
                  <a:pt x="3476054" y="153638"/>
                  <a:pt x="3473196" y="157829"/>
                  <a:pt x="3469672" y="160592"/>
                </a:cubicBezTo>
                <a:cubicBezTo>
                  <a:pt x="3466243" y="163354"/>
                  <a:pt x="3462433" y="164783"/>
                  <a:pt x="3458242" y="164783"/>
                </a:cubicBezTo>
                <a:lnTo>
                  <a:pt x="3234023" y="164783"/>
                </a:lnTo>
                <a:lnTo>
                  <a:pt x="3234023" y="886682"/>
                </a:lnTo>
                <a:cubicBezTo>
                  <a:pt x="3234023" y="891254"/>
                  <a:pt x="3232499" y="895445"/>
                  <a:pt x="3229547" y="899160"/>
                </a:cubicBezTo>
                <a:cubicBezTo>
                  <a:pt x="3226594" y="902875"/>
                  <a:pt x="3221546" y="905828"/>
                  <a:pt x="3214688" y="908113"/>
                </a:cubicBezTo>
                <a:cubicBezTo>
                  <a:pt x="3207734" y="910400"/>
                  <a:pt x="3198400" y="912305"/>
                  <a:pt x="3186684" y="913638"/>
                </a:cubicBezTo>
                <a:cubicBezTo>
                  <a:pt x="3174873" y="915067"/>
                  <a:pt x="3160300" y="915734"/>
                  <a:pt x="3142774" y="915734"/>
                </a:cubicBezTo>
                <a:cubicBezTo>
                  <a:pt x="3125248" y="915734"/>
                  <a:pt x="3110579" y="915067"/>
                  <a:pt x="3098864" y="913638"/>
                </a:cubicBezTo>
                <a:cubicBezTo>
                  <a:pt x="3087053" y="912209"/>
                  <a:pt x="3077718" y="910400"/>
                  <a:pt x="3070860" y="908113"/>
                </a:cubicBezTo>
                <a:cubicBezTo>
                  <a:pt x="3063907" y="905828"/>
                  <a:pt x="3058954" y="902780"/>
                  <a:pt x="3056001" y="899160"/>
                </a:cubicBezTo>
                <a:cubicBezTo>
                  <a:pt x="3053048" y="895445"/>
                  <a:pt x="3051524" y="891350"/>
                  <a:pt x="3051524" y="886682"/>
                </a:cubicBezTo>
                <a:lnTo>
                  <a:pt x="3051524" y="164687"/>
                </a:lnTo>
                <a:lnTo>
                  <a:pt x="2827020" y="164687"/>
                </a:lnTo>
                <a:cubicBezTo>
                  <a:pt x="2822448" y="164687"/>
                  <a:pt x="2818448" y="163259"/>
                  <a:pt x="2815209" y="160496"/>
                </a:cubicBezTo>
                <a:cubicBezTo>
                  <a:pt x="2811971" y="157734"/>
                  <a:pt x="2809208" y="153448"/>
                  <a:pt x="2806922" y="147733"/>
                </a:cubicBezTo>
                <a:cubicBezTo>
                  <a:pt x="2804636" y="141923"/>
                  <a:pt x="2802922" y="134398"/>
                  <a:pt x="2801779" y="124873"/>
                </a:cubicBezTo>
                <a:cubicBezTo>
                  <a:pt x="2800636" y="115443"/>
                  <a:pt x="2800064" y="104013"/>
                  <a:pt x="2800064" y="90583"/>
                </a:cubicBezTo>
                <a:cubicBezTo>
                  <a:pt x="2800064" y="76772"/>
                  <a:pt x="2800636" y="64961"/>
                  <a:pt x="2801779" y="55245"/>
                </a:cubicBezTo>
                <a:cubicBezTo>
                  <a:pt x="2802922" y="45530"/>
                  <a:pt x="2804636" y="37814"/>
                  <a:pt x="2806922" y="32099"/>
                </a:cubicBezTo>
                <a:cubicBezTo>
                  <a:pt x="2809208" y="26289"/>
                  <a:pt x="2811971" y="22193"/>
                  <a:pt x="2815209" y="19622"/>
                </a:cubicBezTo>
                <a:cubicBezTo>
                  <a:pt x="2818448" y="17050"/>
                  <a:pt x="2822448" y="15907"/>
                  <a:pt x="2827020" y="15907"/>
                </a:cubicBezTo>
                <a:lnTo>
                  <a:pt x="2827020" y="15907"/>
                </a:lnTo>
                <a:close/>
                <a:moveTo>
                  <a:pt x="5086731" y="13145"/>
                </a:moveTo>
                <a:cubicBezTo>
                  <a:pt x="5102448" y="13145"/>
                  <a:pt x="5115592" y="13716"/>
                  <a:pt x="5126165" y="14859"/>
                </a:cubicBezTo>
                <a:cubicBezTo>
                  <a:pt x="5136737" y="16002"/>
                  <a:pt x="5144929" y="18002"/>
                  <a:pt x="5150739" y="20765"/>
                </a:cubicBezTo>
                <a:cubicBezTo>
                  <a:pt x="5156549" y="23527"/>
                  <a:pt x="5160550" y="26765"/>
                  <a:pt x="5162836" y="30480"/>
                </a:cubicBezTo>
                <a:cubicBezTo>
                  <a:pt x="5165122" y="34195"/>
                  <a:pt x="5166265" y="38291"/>
                  <a:pt x="5166265" y="42958"/>
                </a:cubicBezTo>
                <a:lnTo>
                  <a:pt x="5166265" y="847915"/>
                </a:lnTo>
                <a:cubicBezTo>
                  <a:pt x="5166265" y="858488"/>
                  <a:pt x="5164455" y="868013"/>
                  <a:pt x="5160740" y="876300"/>
                </a:cubicBezTo>
                <a:cubicBezTo>
                  <a:pt x="5157026" y="884587"/>
                  <a:pt x="5152073" y="891540"/>
                  <a:pt x="5145881" y="897065"/>
                </a:cubicBezTo>
                <a:cubicBezTo>
                  <a:pt x="5139690" y="902589"/>
                  <a:pt x="5132261" y="906685"/>
                  <a:pt x="5123688" y="909161"/>
                </a:cubicBezTo>
                <a:cubicBezTo>
                  <a:pt x="5115116" y="911733"/>
                  <a:pt x="5106543" y="912971"/>
                  <a:pt x="5097780" y="912971"/>
                </a:cubicBezTo>
                <a:lnTo>
                  <a:pt x="5020247" y="912971"/>
                </a:lnTo>
                <a:cubicBezTo>
                  <a:pt x="5004054" y="912971"/>
                  <a:pt x="4990148" y="911352"/>
                  <a:pt x="4978336" y="908113"/>
                </a:cubicBezTo>
                <a:cubicBezTo>
                  <a:pt x="4966526" y="904875"/>
                  <a:pt x="4955762" y="898970"/>
                  <a:pt x="4945761" y="890492"/>
                </a:cubicBezTo>
                <a:cubicBezTo>
                  <a:pt x="4935855" y="881920"/>
                  <a:pt x="4926235" y="870395"/>
                  <a:pt x="4916995" y="855917"/>
                </a:cubicBezTo>
                <a:cubicBezTo>
                  <a:pt x="4907756" y="841343"/>
                  <a:pt x="4897374" y="822579"/>
                  <a:pt x="4885849" y="799529"/>
                </a:cubicBezTo>
                <a:lnTo>
                  <a:pt x="4662964" y="380810"/>
                </a:lnTo>
                <a:cubicBezTo>
                  <a:pt x="4650010" y="355854"/>
                  <a:pt x="4636865" y="328994"/>
                  <a:pt x="4623531" y="300133"/>
                </a:cubicBezTo>
                <a:cubicBezTo>
                  <a:pt x="4610196" y="271272"/>
                  <a:pt x="4598194" y="243269"/>
                  <a:pt x="4587526" y="216027"/>
                </a:cubicBezTo>
                <a:lnTo>
                  <a:pt x="4586097" y="216027"/>
                </a:lnTo>
                <a:cubicBezTo>
                  <a:pt x="4587907" y="249269"/>
                  <a:pt x="4589336" y="282321"/>
                  <a:pt x="4590288" y="315373"/>
                </a:cubicBezTo>
                <a:cubicBezTo>
                  <a:pt x="4591241" y="348329"/>
                  <a:pt x="4591717" y="382429"/>
                  <a:pt x="4591717" y="417481"/>
                </a:cubicBezTo>
                <a:lnTo>
                  <a:pt x="4591717" y="886015"/>
                </a:lnTo>
                <a:cubicBezTo>
                  <a:pt x="4591717" y="890588"/>
                  <a:pt x="4590479" y="894779"/>
                  <a:pt x="4587907" y="898493"/>
                </a:cubicBezTo>
                <a:cubicBezTo>
                  <a:pt x="4585335" y="902208"/>
                  <a:pt x="4580954" y="905256"/>
                  <a:pt x="4574763" y="907828"/>
                </a:cubicBezTo>
                <a:cubicBezTo>
                  <a:pt x="4568571" y="910400"/>
                  <a:pt x="4560094" y="912305"/>
                  <a:pt x="4549521" y="913733"/>
                </a:cubicBezTo>
                <a:cubicBezTo>
                  <a:pt x="4538948" y="915162"/>
                  <a:pt x="4525328" y="915829"/>
                  <a:pt x="4508659" y="915829"/>
                </a:cubicBezTo>
                <a:cubicBezTo>
                  <a:pt x="4492466" y="915829"/>
                  <a:pt x="4479131" y="915162"/>
                  <a:pt x="4468559" y="913733"/>
                </a:cubicBezTo>
                <a:cubicBezTo>
                  <a:pt x="4457986" y="912305"/>
                  <a:pt x="4449604" y="910400"/>
                  <a:pt x="4443603" y="907828"/>
                </a:cubicBezTo>
                <a:cubicBezTo>
                  <a:pt x="4437603" y="905256"/>
                  <a:pt x="4433412" y="902208"/>
                  <a:pt x="4431125" y="898493"/>
                </a:cubicBezTo>
                <a:cubicBezTo>
                  <a:pt x="4428840" y="894779"/>
                  <a:pt x="4427697" y="890683"/>
                  <a:pt x="4427697" y="886015"/>
                </a:cubicBezTo>
                <a:lnTo>
                  <a:pt x="4427697" y="80963"/>
                </a:lnTo>
                <a:cubicBezTo>
                  <a:pt x="4427697" y="59245"/>
                  <a:pt x="4434078" y="43053"/>
                  <a:pt x="4446747" y="32195"/>
                </a:cubicBezTo>
                <a:cubicBezTo>
                  <a:pt x="4459415" y="21336"/>
                  <a:pt x="4475036" y="15907"/>
                  <a:pt x="4493419" y="15907"/>
                </a:cubicBezTo>
                <a:lnTo>
                  <a:pt x="4591050" y="15907"/>
                </a:lnTo>
                <a:cubicBezTo>
                  <a:pt x="4608576" y="15907"/>
                  <a:pt x="4623340" y="17431"/>
                  <a:pt x="4635341" y="20384"/>
                </a:cubicBezTo>
                <a:cubicBezTo>
                  <a:pt x="4647343" y="23336"/>
                  <a:pt x="4658106" y="28385"/>
                  <a:pt x="4667536" y="35243"/>
                </a:cubicBezTo>
                <a:cubicBezTo>
                  <a:pt x="4676966" y="42196"/>
                  <a:pt x="4685919" y="51721"/>
                  <a:pt x="4694206" y="64008"/>
                </a:cubicBezTo>
                <a:cubicBezTo>
                  <a:pt x="4702493" y="76200"/>
                  <a:pt x="4711065" y="91345"/>
                  <a:pt x="4719828" y="109347"/>
                </a:cubicBezTo>
                <a:lnTo>
                  <a:pt x="4894231" y="436721"/>
                </a:lnTo>
                <a:cubicBezTo>
                  <a:pt x="4904423" y="456533"/>
                  <a:pt x="4914424" y="476060"/>
                  <a:pt x="4924330" y="495205"/>
                </a:cubicBezTo>
                <a:cubicBezTo>
                  <a:pt x="4934236" y="514350"/>
                  <a:pt x="4943856" y="533495"/>
                  <a:pt x="4953096" y="552641"/>
                </a:cubicBezTo>
                <a:cubicBezTo>
                  <a:pt x="4962335" y="571786"/>
                  <a:pt x="4971288" y="590550"/>
                  <a:pt x="4980052" y="609029"/>
                </a:cubicBezTo>
                <a:cubicBezTo>
                  <a:pt x="4988814" y="627507"/>
                  <a:pt x="4997386" y="645986"/>
                  <a:pt x="5005674" y="664369"/>
                </a:cubicBezTo>
                <a:lnTo>
                  <a:pt x="5006340" y="664369"/>
                </a:lnTo>
                <a:cubicBezTo>
                  <a:pt x="5004912" y="632079"/>
                  <a:pt x="5003959" y="598361"/>
                  <a:pt x="5003197" y="563309"/>
                </a:cubicBezTo>
                <a:cubicBezTo>
                  <a:pt x="5002530" y="528257"/>
                  <a:pt x="5002149" y="494824"/>
                  <a:pt x="5002149" y="462915"/>
                </a:cubicBezTo>
                <a:lnTo>
                  <a:pt x="5002149" y="42958"/>
                </a:lnTo>
                <a:cubicBezTo>
                  <a:pt x="5002149" y="38386"/>
                  <a:pt x="5003578" y="34195"/>
                  <a:pt x="5006340" y="30480"/>
                </a:cubicBezTo>
                <a:cubicBezTo>
                  <a:pt x="5009103" y="26765"/>
                  <a:pt x="5013770" y="23527"/>
                  <a:pt x="5020151" y="20765"/>
                </a:cubicBezTo>
                <a:cubicBezTo>
                  <a:pt x="5026628" y="18002"/>
                  <a:pt x="5035106" y="16002"/>
                  <a:pt x="5045774" y="14859"/>
                </a:cubicBezTo>
                <a:cubicBezTo>
                  <a:pt x="5056442" y="13716"/>
                  <a:pt x="5070062" y="13145"/>
                  <a:pt x="5086731" y="13145"/>
                </a:cubicBezTo>
                <a:lnTo>
                  <a:pt x="5086731" y="13145"/>
                </a:lnTo>
                <a:close/>
                <a:moveTo>
                  <a:pt x="2542794" y="13145"/>
                </a:moveTo>
                <a:cubicBezTo>
                  <a:pt x="2558510" y="13145"/>
                  <a:pt x="2571655" y="13716"/>
                  <a:pt x="2582228" y="14859"/>
                </a:cubicBezTo>
                <a:cubicBezTo>
                  <a:pt x="2592800" y="16002"/>
                  <a:pt x="2600992" y="18002"/>
                  <a:pt x="2606802" y="20765"/>
                </a:cubicBezTo>
                <a:cubicBezTo>
                  <a:pt x="2612612" y="23527"/>
                  <a:pt x="2616613" y="26765"/>
                  <a:pt x="2618899" y="30480"/>
                </a:cubicBezTo>
                <a:cubicBezTo>
                  <a:pt x="2621185" y="34195"/>
                  <a:pt x="2622328" y="38291"/>
                  <a:pt x="2622328" y="42958"/>
                </a:cubicBezTo>
                <a:lnTo>
                  <a:pt x="2622328" y="847915"/>
                </a:lnTo>
                <a:cubicBezTo>
                  <a:pt x="2622328" y="858488"/>
                  <a:pt x="2620518" y="868013"/>
                  <a:pt x="2616803" y="876300"/>
                </a:cubicBezTo>
                <a:cubicBezTo>
                  <a:pt x="2613089" y="884587"/>
                  <a:pt x="2608136" y="891540"/>
                  <a:pt x="2601945" y="897065"/>
                </a:cubicBezTo>
                <a:cubicBezTo>
                  <a:pt x="2595753" y="902589"/>
                  <a:pt x="2588324" y="906685"/>
                  <a:pt x="2579751" y="909161"/>
                </a:cubicBezTo>
                <a:cubicBezTo>
                  <a:pt x="2571179" y="911733"/>
                  <a:pt x="2562606" y="912971"/>
                  <a:pt x="2553843" y="912971"/>
                </a:cubicBezTo>
                <a:lnTo>
                  <a:pt x="2476310" y="912971"/>
                </a:lnTo>
                <a:cubicBezTo>
                  <a:pt x="2460117" y="912971"/>
                  <a:pt x="2446211" y="911352"/>
                  <a:pt x="2434400" y="908113"/>
                </a:cubicBezTo>
                <a:cubicBezTo>
                  <a:pt x="2422589" y="904875"/>
                  <a:pt x="2411825" y="898970"/>
                  <a:pt x="2401824" y="890492"/>
                </a:cubicBezTo>
                <a:cubicBezTo>
                  <a:pt x="2391918" y="881920"/>
                  <a:pt x="2382298" y="870395"/>
                  <a:pt x="2373059" y="855917"/>
                </a:cubicBezTo>
                <a:cubicBezTo>
                  <a:pt x="2363819" y="841343"/>
                  <a:pt x="2353437" y="822579"/>
                  <a:pt x="2341912" y="799529"/>
                </a:cubicBezTo>
                <a:lnTo>
                  <a:pt x="2119027" y="380810"/>
                </a:lnTo>
                <a:cubicBezTo>
                  <a:pt x="2106073" y="355854"/>
                  <a:pt x="2092928" y="328994"/>
                  <a:pt x="2079593" y="300133"/>
                </a:cubicBezTo>
                <a:cubicBezTo>
                  <a:pt x="2066258" y="271272"/>
                  <a:pt x="2054257" y="243269"/>
                  <a:pt x="2043589" y="216027"/>
                </a:cubicBezTo>
                <a:lnTo>
                  <a:pt x="2042160" y="216027"/>
                </a:lnTo>
                <a:cubicBezTo>
                  <a:pt x="2043970" y="249269"/>
                  <a:pt x="2045399" y="282321"/>
                  <a:pt x="2046351" y="315373"/>
                </a:cubicBezTo>
                <a:cubicBezTo>
                  <a:pt x="2047304" y="348329"/>
                  <a:pt x="2047780" y="382429"/>
                  <a:pt x="2047780" y="417481"/>
                </a:cubicBezTo>
                <a:lnTo>
                  <a:pt x="2047780" y="886015"/>
                </a:lnTo>
                <a:cubicBezTo>
                  <a:pt x="2047780" y="890588"/>
                  <a:pt x="2046542" y="894779"/>
                  <a:pt x="2043970" y="898493"/>
                </a:cubicBezTo>
                <a:cubicBezTo>
                  <a:pt x="2041398" y="902208"/>
                  <a:pt x="2037017" y="905256"/>
                  <a:pt x="2030825" y="907828"/>
                </a:cubicBezTo>
                <a:cubicBezTo>
                  <a:pt x="2024634" y="910400"/>
                  <a:pt x="2016157" y="912305"/>
                  <a:pt x="2005584" y="913733"/>
                </a:cubicBezTo>
                <a:cubicBezTo>
                  <a:pt x="1995011" y="915162"/>
                  <a:pt x="1981391" y="915829"/>
                  <a:pt x="1964722" y="915829"/>
                </a:cubicBezTo>
                <a:cubicBezTo>
                  <a:pt x="1948529" y="915829"/>
                  <a:pt x="1935194" y="915162"/>
                  <a:pt x="1924622" y="913733"/>
                </a:cubicBezTo>
                <a:cubicBezTo>
                  <a:pt x="1914049" y="912305"/>
                  <a:pt x="1905667" y="910400"/>
                  <a:pt x="1899666" y="907828"/>
                </a:cubicBezTo>
                <a:cubicBezTo>
                  <a:pt x="1893665" y="905256"/>
                  <a:pt x="1889474" y="902208"/>
                  <a:pt x="1887188" y="898493"/>
                </a:cubicBezTo>
                <a:cubicBezTo>
                  <a:pt x="1884902" y="894779"/>
                  <a:pt x="1883759" y="890683"/>
                  <a:pt x="1883759" y="886015"/>
                </a:cubicBezTo>
                <a:lnTo>
                  <a:pt x="1883759" y="80963"/>
                </a:lnTo>
                <a:cubicBezTo>
                  <a:pt x="1883759" y="59245"/>
                  <a:pt x="1890141" y="43053"/>
                  <a:pt x="1902809" y="32195"/>
                </a:cubicBezTo>
                <a:cubicBezTo>
                  <a:pt x="1915478" y="21336"/>
                  <a:pt x="1931099" y="15907"/>
                  <a:pt x="1949482" y="15907"/>
                </a:cubicBezTo>
                <a:lnTo>
                  <a:pt x="2047113" y="15907"/>
                </a:lnTo>
                <a:cubicBezTo>
                  <a:pt x="2064639" y="15907"/>
                  <a:pt x="2079403" y="17431"/>
                  <a:pt x="2091404" y="20384"/>
                </a:cubicBezTo>
                <a:cubicBezTo>
                  <a:pt x="2103406" y="23336"/>
                  <a:pt x="2114169" y="28385"/>
                  <a:pt x="2123599" y="35243"/>
                </a:cubicBezTo>
                <a:cubicBezTo>
                  <a:pt x="2133029" y="42196"/>
                  <a:pt x="2141982" y="51721"/>
                  <a:pt x="2150269" y="64008"/>
                </a:cubicBezTo>
                <a:cubicBezTo>
                  <a:pt x="2158556" y="76200"/>
                  <a:pt x="2167128" y="91345"/>
                  <a:pt x="2175891" y="109347"/>
                </a:cubicBezTo>
                <a:lnTo>
                  <a:pt x="2350294" y="436721"/>
                </a:lnTo>
                <a:cubicBezTo>
                  <a:pt x="2360486" y="456533"/>
                  <a:pt x="2370487" y="476060"/>
                  <a:pt x="2380393" y="495205"/>
                </a:cubicBezTo>
                <a:cubicBezTo>
                  <a:pt x="2390299" y="514350"/>
                  <a:pt x="2399919" y="533495"/>
                  <a:pt x="2409158" y="552641"/>
                </a:cubicBezTo>
                <a:cubicBezTo>
                  <a:pt x="2418398" y="571786"/>
                  <a:pt x="2427351" y="590550"/>
                  <a:pt x="2436114" y="609029"/>
                </a:cubicBezTo>
                <a:cubicBezTo>
                  <a:pt x="2444877" y="627507"/>
                  <a:pt x="2453449" y="645986"/>
                  <a:pt x="2461736" y="664369"/>
                </a:cubicBezTo>
                <a:lnTo>
                  <a:pt x="2462403" y="664369"/>
                </a:lnTo>
                <a:cubicBezTo>
                  <a:pt x="2460974" y="632079"/>
                  <a:pt x="2460022" y="598361"/>
                  <a:pt x="2459260" y="563309"/>
                </a:cubicBezTo>
                <a:cubicBezTo>
                  <a:pt x="2458593" y="528257"/>
                  <a:pt x="2458212" y="494824"/>
                  <a:pt x="2458212" y="462915"/>
                </a:cubicBezTo>
                <a:lnTo>
                  <a:pt x="2458212" y="42958"/>
                </a:lnTo>
                <a:cubicBezTo>
                  <a:pt x="2458212" y="38386"/>
                  <a:pt x="2459641" y="34195"/>
                  <a:pt x="2462403" y="30480"/>
                </a:cubicBezTo>
                <a:cubicBezTo>
                  <a:pt x="2465165" y="26765"/>
                  <a:pt x="2469833" y="23527"/>
                  <a:pt x="2476214" y="20765"/>
                </a:cubicBezTo>
                <a:cubicBezTo>
                  <a:pt x="2482691" y="18002"/>
                  <a:pt x="2491169" y="16002"/>
                  <a:pt x="2501837" y="14859"/>
                </a:cubicBezTo>
                <a:cubicBezTo>
                  <a:pt x="2512505" y="13716"/>
                  <a:pt x="2526125" y="13145"/>
                  <a:pt x="2542794" y="13145"/>
                </a:cubicBezTo>
                <a:lnTo>
                  <a:pt x="2542794" y="13145"/>
                </a:lnTo>
                <a:close/>
                <a:moveTo>
                  <a:pt x="415290" y="1429"/>
                </a:moveTo>
                <a:cubicBezTo>
                  <a:pt x="440246" y="1429"/>
                  <a:pt x="464153" y="3524"/>
                  <a:pt x="487299" y="7620"/>
                </a:cubicBezTo>
                <a:cubicBezTo>
                  <a:pt x="510350" y="11811"/>
                  <a:pt x="531686" y="17240"/>
                  <a:pt x="551307" y="23908"/>
                </a:cubicBezTo>
                <a:cubicBezTo>
                  <a:pt x="570929" y="30575"/>
                  <a:pt x="588550" y="38291"/>
                  <a:pt x="604266" y="47054"/>
                </a:cubicBezTo>
                <a:cubicBezTo>
                  <a:pt x="619982" y="55817"/>
                  <a:pt x="630936" y="63341"/>
                  <a:pt x="637127" y="69533"/>
                </a:cubicBezTo>
                <a:cubicBezTo>
                  <a:pt x="643319" y="75724"/>
                  <a:pt x="647605" y="80963"/>
                  <a:pt x="649891" y="85058"/>
                </a:cubicBezTo>
                <a:cubicBezTo>
                  <a:pt x="652177" y="89249"/>
                  <a:pt x="654082" y="94488"/>
                  <a:pt x="655415" y="100965"/>
                </a:cubicBezTo>
                <a:cubicBezTo>
                  <a:pt x="656844" y="107442"/>
                  <a:pt x="657797" y="115062"/>
                  <a:pt x="658559" y="123825"/>
                </a:cubicBezTo>
                <a:cubicBezTo>
                  <a:pt x="659225" y="132588"/>
                  <a:pt x="659606" y="143447"/>
                  <a:pt x="659606" y="156401"/>
                </a:cubicBezTo>
                <a:cubicBezTo>
                  <a:pt x="659606" y="170212"/>
                  <a:pt x="659130" y="182023"/>
                  <a:pt x="658178" y="191738"/>
                </a:cubicBezTo>
                <a:cubicBezTo>
                  <a:pt x="657225" y="201454"/>
                  <a:pt x="655606" y="209264"/>
                  <a:pt x="653320" y="215265"/>
                </a:cubicBezTo>
                <a:cubicBezTo>
                  <a:pt x="651034" y="221266"/>
                  <a:pt x="648272" y="225647"/>
                  <a:pt x="645033" y="228410"/>
                </a:cubicBezTo>
                <a:cubicBezTo>
                  <a:pt x="641795" y="231172"/>
                  <a:pt x="638080" y="232601"/>
                  <a:pt x="633984" y="232601"/>
                </a:cubicBezTo>
                <a:cubicBezTo>
                  <a:pt x="627031" y="232601"/>
                  <a:pt x="618268" y="228600"/>
                  <a:pt x="607695" y="220504"/>
                </a:cubicBezTo>
                <a:cubicBezTo>
                  <a:pt x="597122" y="212408"/>
                  <a:pt x="583311" y="203454"/>
                  <a:pt x="566547" y="193548"/>
                </a:cubicBezTo>
                <a:cubicBezTo>
                  <a:pt x="549783" y="183642"/>
                  <a:pt x="529590" y="174593"/>
                  <a:pt x="506349" y="166592"/>
                </a:cubicBezTo>
                <a:cubicBezTo>
                  <a:pt x="483013" y="158496"/>
                  <a:pt x="455295" y="154496"/>
                  <a:pt x="422910" y="154496"/>
                </a:cubicBezTo>
                <a:cubicBezTo>
                  <a:pt x="387382" y="154496"/>
                  <a:pt x="355664" y="161735"/>
                  <a:pt x="327755" y="176308"/>
                </a:cubicBezTo>
                <a:cubicBezTo>
                  <a:pt x="299847" y="190881"/>
                  <a:pt x="276035" y="211646"/>
                  <a:pt x="256508" y="238601"/>
                </a:cubicBezTo>
                <a:cubicBezTo>
                  <a:pt x="236887" y="265557"/>
                  <a:pt x="222028" y="298228"/>
                  <a:pt x="211836" y="336518"/>
                </a:cubicBezTo>
                <a:cubicBezTo>
                  <a:pt x="201644" y="374809"/>
                  <a:pt x="196596" y="417957"/>
                  <a:pt x="196596" y="465963"/>
                </a:cubicBezTo>
                <a:cubicBezTo>
                  <a:pt x="196596" y="518541"/>
                  <a:pt x="202025" y="564166"/>
                  <a:pt x="212884" y="602647"/>
                </a:cubicBezTo>
                <a:cubicBezTo>
                  <a:pt x="223742" y="641128"/>
                  <a:pt x="239173" y="672941"/>
                  <a:pt x="259271" y="697802"/>
                </a:cubicBezTo>
                <a:cubicBezTo>
                  <a:pt x="279368" y="722757"/>
                  <a:pt x="303562" y="741331"/>
                  <a:pt x="331946" y="753523"/>
                </a:cubicBezTo>
                <a:cubicBezTo>
                  <a:pt x="360331" y="765715"/>
                  <a:pt x="392240" y="771906"/>
                  <a:pt x="427768" y="771906"/>
                </a:cubicBezTo>
                <a:cubicBezTo>
                  <a:pt x="460058" y="771906"/>
                  <a:pt x="487966" y="768096"/>
                  <a:pt x="511493" y="760476"/>
                </a:cubicBezTo>
                <a:cubicBezTo>
                  <a:pt x="535019" y="752856"/>
                  <a:pt x="555212" y="744474"/>
                  <a:pt x="572072" y="735235"/>
                </a:cubicBezTo>
                <a:cubicBezTo>
                  <a:pt x="588931" y="725996"/>
                  <a:pt x="602742" y="717709"/>
                  <a:pt x="613601" y="710279"/>
                </a:cubicBezTo>
                <a:cubicBezTo>
                  <a:pt x="624459" y="702850"/>
                  <a:pt x="632841" y="699230"/>
                  <a:pt x="638842" y="699230"/>
                </a:cubicBezTo>
                <a:cubicBezTo>
                  <a:pt x="643414" y="699230"/>
                  <a:pt x="647129" y="700183"/>
                  <a:pt x="649891" y="701993"/>
                </a:cubicBezTo>
                <a:cubicBezTo>
                  <a:pt x="652653" y="703802"/>
                  <a:pt x="654939" y="707517"/>
                  <a:pt x="656844" y="713042"/>
                </a:cubicBezTo>
                <a:cubicBezTo>
                  <a:pt x="658654" y="718566"/>
                  <a:pt x="660083" y="726281"/>
                  <a:pt x="661035" y="736187"/>
                </a:cubicBezTo>
                <a:cubicBezTo>
                  <a:pt x="661988" y="746093"/>
                  <a:pt x="662464" y="759333"/>
                  <a:pt x="662464" y="776002"/>
                </a:cubicBezTo>
                <a:cubicBezTo>
                  <a:pt x="662464" y="787527"/>
                  <a:pt x="662083" y="797338"/>
                  <a:pt x="661416" y="805434"/>
                </a:cubicBezTo>
                <a:cubicBezTo>
                  <a:pt x="660749" y="813530"/>
                  <a:pt x="659702" y="820388"/>
                  <a:pt x="658273" y="826199"/>
                </a:cubicBezTo>
                <a:cubicBezTo>
                  <a:pt x="656844" y="832009"/>
                  <a:pt x="655034" y="836962"/>
                  <a:pt x="652748" y="841058"/>
                </a:cubicBezTo>
                <a:cubicBezTo>
                  <a:pt x="650462" y="845249"/>
                  <a:pt x="646748" y="849916"/>
                  <a:pt x="641699" y="855250"/>
                </a:cubicBezTo>
                <a:cubicBezTo>
                  <a:pt x="636651" y="860584"/>
                  <a:pt x="626840" y="867347"/>
                  <a:pt x="612267" y="875633"/>
                </a:cubicBezTo>
                <a:cubicBezTo>
                  <a:pt x="597694" y="883920"/>
                  <a:pt x="579977" y="891921"/>
                  <a:pt x="558927" y="899541"/>
                </a:cubicBezTo>
                <a:cubicBezTo>
                  <a:pt x="537972" y="907161"/>
                  <a:pt x="513969" y="913543"/>
                  <a:pt x="486918" y="918591"/>
                </a:cubicBezTo>
                <a:cubicBezTo>
                  <a:pt x="459962" y="923639"/>
                  <a:pt x="430721" y="926211"/>
                  <a:pt x="399383" y="926211"/>
                </a:cubicBezTo>
                <a:cubicBezTo>
                  <a:pt x="338042" y="926211"/>
                  <a:pt x="282607" y="916781"/>
                  <a:pt x="233267" y="897827"/>
                </a:cubicBezTo>
                <a:cubicBezTo>
                  <a:pt x="183928" y="878872"/>
                  <a:pt x="141923" y="850678"/>
                  <a:pt x="107347" y="813054"/>
                </a:cubicBezTo>
                <a:cubicBezTo>
                  <a:pt x="72771" y="775430"/>
                  <a:pt x="46196" y="728472"/>
                  <a:pt x="27718" y="672179"/>
                </a:cubicBezTo>
                <a:cubicBezTo>
                  <a:pt x="9239" y="615791"/>
                  <a:pt x="0" y="550259"/>
                  <a:pt x="0" y="475488"/>
                </a:cubicBezTo>
                <a:cubicBezTo>
                  <a:pt x="0" y="399383"/>
                  <a:pt x="10192" y="331756"/>
                  <a:pt x="30480" y="272701"/>
                </a:cubicBezTo>
                <a:cubicBezTo>
                  <a:pt x="50768" y="213646"/>
                  <a:pt x="79153" y="164021"/>
                  <a:pt x="115634" y="123920"/>
                </a:cubicBezTo>
                <a:cubicBezTo>
                  <a:pt x="152114" y="83820"/>
                  <a:pt x="195834" y="53340"/>
                  <a:pt x="246793" y="32576"/>
                </a:cubicBezTo>
                <a:cubicBezTo>
                  <a:pt x="297752" y="11811"/>
                  <a:pt x="353949" y="1429"/>
                  <a:pt x="415290" y="1429"/>
                </a:cubicBezTo>
                <a:lnTo>
                  <a:pt x="415290" y="1429"/>
                </a:lnTo>
                <a:close/>
                <a:moveTo>
                  <a:pt x="6464142" y="0"/>
                </a:moveTo>
                <a:cubicBezTo>
                  <a:pt x="6485382" y="0"/>
                  <a:pt x="6506623" y="1619"/>
                  <a:pt x="6527769" y="4858"/>
                </a:cubicBezTo>
                <a:cubicBezTo>
                  <a:pt x="6549009" y="8096"/>
                  <a:pt x="6568821" y="12478"/>
                  <a:pt x="6587300" y="18002"/>
                </a:cubicBezTo>
                <a:cubicBezTo>
                  <a:pt x="6605778" y="23527"/>
                  <a:pt x="6622161" y="29813"/>
                  <a:pt x="6636449" y="36671"/>
                </a:cubicBezTo>
                <a:cubicBezTo>
                  <a:pt x="6650736" y="43625"/>
                  <a:pt x="6660166" y="49340"/>
                  <a:pt x="6664833" y="54007"/>
                </a:cubicBezTo>
                <a:cubicBezTo>
                  <a:pt x="6669405" y="58579"/>
                  <a:pt x="6672549" y="62579"/>
                  <a:pt x="6674168" y="65818"/>
                </a:cubicBezTo>
                <a:cubicBezTo>
                  <a:pt x="6675787" y="69056"/>
                  <a:pt x="6677121" y="73343"/>
                  <a:pt x="6678359" y="78581"/>
                </a:cubicBezTo>
                <a:cubicBezTo>
                  <a:pt x="6679502" y="83915"/>
                  <a:pt x="6680359" y="90583"/>
                  <a:pt x="6680740" y="98679"/>
                </a:cubicBezTo>
                <a:cubicBezTo>
                  <a:pt x="6681216" y="106775"/>
                  <a:pt x="6681407" y="116777"/>
                  <a:pt x="6681407" y="128778"/>
                </a:cubicBezTo>
                <a:cubicBezTo>
                  <a:pt x="6681407" y="142113"/>
                  <a:pt x="6681026" y="153448"/>
                  <a:pt x="6680359" y="162687"/>
                </a:cubicBezTo>
                <a:cubicBezTo>
                  <a:pt x="6679693" y="171926"/>
                  <a:pt x="6678549" y="179546"/>
                  <a:pt x="6676930" y="185547"/>
                </a:cubicBezTo>
                <a:cubicBezTo>
                  <a:pt x="6675311" y="191548"/>
                  <a:pt x="6673025" y="195929"/>
                  <a:pt x="6669977" y="198692"/>
                </a:cubicBezTo>
                <a:cubicBezTo>
                  <a:pt x="6667024" y="201454"/>
                  <a:pt x="6662928" y="202883"/>
                  <a:pt x="6657880" y="202883"/>
                </a:cubicBezTo>
                <a:cubicBezTo>
                  <a:pt x="6652832" y="202883"/>
                  <a:pt x="6644735" y="199644"/>
                  <a:pt x="6633687" y="193167"/>
                </a:cubicBezTo>
                <a:cubicBezTo>
                  <a:pt x="6622637" y="186690"/>
                  <a:pt x="6609017" y="179642"/>
                  <a:pt x="6592824" y="172022"/>
                </a:cubicBezTo>
                <a:cubicBezTo>
                  <a:pt x="6576632" y="164402"/>
                  <a:pt x="6557963" y="157448"/>
                  <a:pt x="6536722" y="151257"/>
                </a:cubicBezTo>
                <a:cubicBezTo>
                  <a:pt x="6515481" y="145066"/>
                  <a:pt x="6492240" y="141923"/>
                  <a:pt x="6466808" y="141923"/>
                </a:cubicBezTo>
                <a:cubicBezTo>
                  <a:pt x="6446996" y="141923"/>
                  <a:pt x="6429661" y="144304"/>
                  <a:pt x="6414897" y="149162"/>
                </a:cubicBezTo>
                <a:cubicBezTo>
                  <a:pt x="6400133" y="154019"/>
                  <a:pt x="6387751" y="160687"/>
                  <a:pt x="6377845" y="169259"/>
                </a:cubicBezTo>
                <a:cubicBezTo>
                  <a:pt x="6367939" y="177832"/>
                  <a:pt x="6360510" y="188024"/>
                  <a:pt x="6355652" y="200025"/>
                </a:cubicBezTo>
                <a:cubicBezTo>
                  <a:pt x="6350794" y="212027"/>
                  <a:pt x="6348413" y="224695"/>
                  <a:pt x="6348413" y="238125"/>
                </a:cubicBezTo>
                <a:cubicBezTo>
                  <a:pt x="6348413" y="257937"/>
                  <a:pt x="6353842" y="275177"/>
                  <a:pt x="6364701" y="289655"/>
                </a:cubicBezTo>
                <a:cubicBezTo>
                  <a:pt x="6375559" y="304229"/>
                  <a:pt x="6390037" y="317087"/>
                  <a:pt x="6408325" y="328422"/>
                </a:cubicBezTo>
                <a:cubicBezTo>
                  <a:pt x="6426518" y="339757"/>
                  <a:pt x="6447187" y="350330"/>
                  <a:pt x="6470237" y="360236"/>
                </a:cubicBezTo>
                <a:cubicBezTo>
                  <a:pt x="6493288" y="370142"/>
                  <a:pt x="6516815" y="380619"/>
                  <a:pt x="6540818" y="391763"/>
                </a:cubicBezTo>
                <a:cubicBezTo>
                  <a:pt x="6564820" y="402812"/>
                  <a:pt x="6588348" y="415385"/>
                  <a:pt x="6611398" y="429482"/>
                </a:cubicBezTo>
                <a:cubicBezTo>
                  <a:pt x="6634449" y="443579"/>
                  <a:pt x="6655023" y="460439"/>
                  <a:pt x="6673025" y="479965"/>
                </a:cubicBezTo>
                <a:cubicBezTo>
                  <a:pt x="6691027" y="499586"/>
                  <a:pt x="6705600" y="522637"/>
                  <a:pt x="6716649" y="549212"/>
                </a:cubicBezTo>
                <a:cubicBezTo>
                  <a:pt x="6727698" y="575786"/>
                  <a:pt x="6733223" y="607028"/>
                  <a:pt x="6733223" y="643033"/>
                </a:cubicBezTo>
                <a:cubicBezTo>
                  <a:pt x="6733223" y="690086"/>
                  <a:pt x="6724460" y="731425"/>
                  <a:pt x="6706934" y="766953"/>
                </a:cubicBezTo>
                <a:cubicBezTo>
                  <a:pt x="6689408" y="802481"/>
                  <a:pt x="6665595" y="832104"/>
                  <a:pt x="6635686" y="855917"/>
                </a:cubicBezTo>
                <a:cubicBezTo>
                  <a:pt x="6605683" y="879634"/>
                  <a:pt x="6570631" y="897541"/>
                  <a:pt x="6530531" y="909542"/>
                </a:cubicBezTo>
                <a:cubicBezTo>
                  <a:pt x="6490430" y="921544"/>
                  <a:pt x="6447473" y="927545"/>
                  <a:pt x="6401753" y="927545"/>
                </a:cubicBezTo>
                <a:cubicBezTo>
                  <a:pt x="6370796" y="927545"/>
                  <a:pt x="6342127" y="924973"/>
                  <a:pt x="6315551" y="919925"/>
                </a:cubicBezTo>
                <a:cubicBezTo>
                  <a:pt x="6288977" y="914876"/>
                  <a:pt x="6265640" y="908780"/>
                  <a:pt x="6245257" y="901541"/>
                </a:cubicBezTo>
                <a:cubicBezTo>
                  <a:pt x="6224969" y="894398"/>
                  <a:pt x="6208014" y="886873"/>
                  <a:pt x="6194394" y="879062"/>
                </a:cubicBezTo>
                <a:cubicBezTo>
                  <a:pt x="6180773" y="871252"/>
                  <a:pt x="6170962" y="864299"/>
                  <a:pt x="6164961" y="858298"/>
                </a:cubicBezTo>
                <a:cubicBezTo>
                  <a:pt x="6158960" y="852297"/>
                  <a:pt x="6154674" y="843629"/>
                  <a:pt x="6152198" y="832390"/>
                </a:cubicBezTo>
                <a:cubicBezTo>
                  <a:pt x="6149626" y="821055"/>
                  <a:pt x="6148388" y="804863"/>
                  <a:pt x="6148388" y="783622"/>
                </a:cubicBezTo>
                <a:cubicBezTo>
                  <a:pt x="6148388" y="769334"/>
                  <a:pt x="6148864" y="757333"/>
                  <a:pt x="6149817" y="747617"/>
                </a:cubicBezTo>
                <a:cubicBezTo>
                  <a:pt x="6150769" y="737902"/>
                  <a:pt x="6152198" y="730091"/>
                  <a:pt x="6154293" y="724090"/>
                </a:cubicBezTo>
                <a:cubicBezTo>
                  <a:pt x="6156389" y="718090"/>
                  <a:pt x="6159151" y="713804"/>
                  <a:pt x="6162580" y="711327"/>
                </a:cubicBezTo>
                <a:cubicBezTo>
                  <a:pt x="6166009" y="708755"/>
                  <a:pt x="6170105" y="707517"/>
                  <a:pt x="6174677" y="707517"/>
                </a:cubicBezTo>
                <a:cubicBezTo>
                  <a:pt x="6181154" y="707517"/>
                  <a:pt x="6190203" y="711327"/>
                  <a:pt x="6202014" y="718947"/>
                </a:cubicBezTo>
                <a:cubicBezTo>
                  <a:pt x="6213824" y="726567"/>
                  <a:pt x="6228874" y="734949"/>
                  <a:pt x="6247353" y="744188"/>
                </a:cubicBezTo>
                <a:cubicBezTo>
                  <a:pt x="6265831" y="753428"/>
                  <a:pt x="6287834" y="761810"/>
                  <a:pt x="6313456" y="769430"/>
                </a:cubicBezTo>
                <a:cubicBezTo>
                  <a:pt x="6339078" y="777050"/>
                  <a:pt x="6368701" y="780860"/>
                  <a:pt x="6402419" y="780860"/>
                </a:cubicBezTo>
                <a:cubicBezTo>
                  <a:pt x="6424613" y="780860"/>
                  <a:pt x="6444425" y="778193"/>
                  <a:pt x="6461951" y="772859"/>
                </a:cubicBezTo>
                <a:cubicBezTo>
                  <a:pt x="6479477" y="767525"/>
                  <a:pt x="6494336" y="760095"/>
                  <a:pt x="6506623" y="750380"/>
                </a:cubicBezTo>
                <a:cubicBezTo>
                  <a:pt x="6518815" y="740664"/>
                  <a:pt x="6528149" y="728663"/>
                  <a:pt x="6534626" y="714375"/>
                </a:cubicBezTo>
                <a:cubicBezTo>
                  <a:pt x="6541103" y="700088"/>
                  <a:pt x="6544342" y="684181"/>
                  <a:pt x="6544342" y="666655"/>
                </a:cubicBezTo>
                <a:cubicBezTo>
                  <a:pt x="6544342" y="646367"/>
                  <a:pt x="6538817" y="628936"/>
                  <a:pt x="6527769" y="614363"/>
                </a:cubicBezTo>
                <a:cubicBezTo>
                  <a:pt x="6516719" y="599789"/>
                  <a:pt x="6502242" y="586931"/>
                  <a:pt x="6484525" y="575596"/>
                </a:cubicBezTo>
                <a:cubicBezTo>
                  <a:pt x="6466713" y="564261"/>
                  <a:pt x="6446615" y="553688"/>
                  <a:pt x="6423946" y="543782"/>
                </a:cubicBezTo>
                <a:cubicBezTo>
                  <a:pt x="6401276" y="533876"/>
                  <a:pt x="6378035" y="523399"/>
                  <a:pt x="6354033" y="512255"/>
                </a:cubicBezTo>
                <a:cubicBezTo>
                  <a:pt x="6330030" y="501206"/>
                  <a:pt x="6306693" y="488633"/>
                  <a:pt x="6284119" y="474536"/>
                </a:cubicBezTo>
                <a:cubicBezTo>
                  <a:pt x="6261545" y="460439"/>
                  <a:pt x="6241352" y="443579"/>
                  <a:pt x="6223540" y="424053"/>
                </a:cubicBezTo>
                <a:cubicBezTo>
                  <a:pt x="6205728" y="404527"/>
                  <a:pt x="6191346" y="381286"/>
                  <a:pt x="6180296" y="354521"/>
                </a:cubicBezTo>
                <a:cubicBezTo>
                  <a:pt x="6169248" y="327755"/>
                  <a:pt x="6163723" y="295656"/>
                  <a:pt x="6163723" y="258318"/>
                </a:cubicBezTo>
                <a:cubicBezTo>
                  <a:pt x="6163723" y="215360"/>
                  <a:pt x="6171724" y="177641"/>
                  <a:pt x="6187631" y="145161"/>
                </a:cubicBezTo>
                <a:cubicBezTo>
                  <a:pt x="6203537" y="112681"/>
                  <a:pt x="6224969" y="85630"/>
                  <a:pt x="6252020" y="64198"/>
                </a:cubicBezTo>
                <a:cubicBezTo>
                  <a:pt x="6278976" y="42767"/>
                  <a:pt x="6310884" y="26670"/>
                  <a:pt x="6347555" y="16097"/>
                </a:cubicBezTo>
                <a:cubicBezTo>
                  <a:pt x="6384131" y="5334"/>
                  <a:pt x="6423089" y="0"/>
                  <a:pt x="6464142" y="0"/>
                </a:cubicBezTo>
                <a:lnTo>
                  <a:pt x="6464142" y="0"/>
                </a:lnTo>
                <a:close/>
                <a:moveTo>
                  <a:pt x="1242822" y="0"/>
                </a:moveTo>
                <a:cubicBezTo>
                  <a:pt x="1310640" y="0"/>
                  <a:pt x="1370552" y="8954"/>
                  <a:pt x="1422464" y="26956"/>
                </a:cubicBezTo>
                <a:cubicBezTo>
                  <a:pt x="1474375" y="44958"/>
                  <a:pt x="1517714" y="72676"/>
                  <a:pt x="1552575" y="110014"/>
                </a:cubicBezTo>
                <a:cubicBezTo>
                  <a:pt x="1587437" y="147352"/>
                  <a:pt x="1613726" y="194596"/>
                  <a:pt x="1631442" y="251555"/>
                </a:cubicBezTo>
                <a:cubicBezTo>
                  <a:pt x="1649254" y="308515"/>
                  <a:pt x="1658112" y="375761"/>
                  <a:pt x="1658112" y="453295"/>
                </a:cubicBezTo>
                <a:cubicBezTo>
                  <a:pt x="1658112" y="527590"/>
                  <a:pt x="1648873" y="593979"/>
                  <a:pt x="1630394" y="652653"/>
                </a:cubicBezTo>
                <a:cubicBezTo>
                  <a:pt x="1611916" y="711232"/>
                  <a:pt x="1584484" y="760952"/>
                  <a:pt x="1548003" y="801815"/>
                </a:cubicBezTo>
                <a:cubicBezTo>
                  <a:pt x="1511522" y="842677"/>
                  <a:pt x="1466469" y="873824"/>
                  <a:pt x="1412653" y="895255"/>
                </a:cubicBezTo>
                <a:cubicBezTo>
                  <a:pt x="1358932" y="916686"/>
                  <a:pt x="1296734" y="927449"/>
                  <a:pt x="1226153" y="927449"/>
                </a:cubicBezTo>
                <a:cubicBezTo>
                  <a:pt x="1156526" y="927449"/>
                  <a:pt x="1095661" y="918305"/>
                  <a:pt x="1043750" y="900113"/>
                </a:cubicBezTo>
                <a:cubicBezTo>
                  <a:pt x="991838" y="881920"/>
                  <a:pt x="948595" y="854107"/>
                  <a:pt x="914019" y="816674"/>
                </a:cubicBezTo>
                <a:cubicBezTo>
                  <a:pt x="879443" y="779336"/>
                  <a:pt x="853440" y="731806"/>
                  <a:pt x="836200" y="674084"/>
                </a:cubicBezTo>
                <a:cubicBezTo>
                  <a:pt x="818864" y="616363"/>
                  <a:pt x="810292" y="548164"/>
                  <a:pt x="810292" y="469201"/>
                </a:cubicBezTo>
                <a:cubicBezTo>
                  <a:pt x="810292" y="396716"/>
                  <a:pt x="819531" y="331565"/>
                  <a:pt x="838010" y="273653"/>
                </a:cubicBezTo>
                <a:cubicBezTo>
                  <a:pt x="856488" y="215741"/>
                  <a:pt x="883920" y="166497"/>
                  <a:pt x="920401" y="125921"/>
                </a:cubicBezTo>
                <a:cubicBezTo>
                  <a:pt x="956882" y="85344"/>
                  <a:pt x="1001935" y="54197"/>
                  <a:pt x="1055751" y="32480"/>
                </a:cubicBezTo>
                <a:cubicBezTo>
                  <a:pt x="1109377" y="10859"/>
                  <a:pt x="1171766" y="0"/>
                  <a:pt x="1242822" y="0"/>
                </a:cubicBezTo>
                <a:lnTo>
                  <a:pt x="1242822" y="0"/>
                </a:lnTo>
                <a:close/>
              </a:path>
            </a:pathLst>
          </a:custGeom>
          <a:gradFill>
            <a:gsLst>
              <a:gs pos="0">
                <a:srgbClr val="FFFFFC"/>
              </a:gs>
              <a:gs pos="85000">
                <a:srgbClr val="FFFFFF">
                  <a:alpha val="0"/>
                </a:srgb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" b="43750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8440506" y="1648918"/>
            <a:ext cx="1366360" cy="13663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9" name="任意多边形: 形状 3"/>
          <p:cNvSpPr/>
          <p:nvPr>
            <p:custDataLst>
              <p:tags r:id="rId6"/>
            </p:custDataLst>
          </p:nvPr>
        </p:nvSpPr>
        <p:spPr>
          <a:xfrm flipH="1">
            <a:off x="1" y="0"/>
            <a:ext cx="3221349" cy="3297836"/>
          </a:xfrm>
          <a:custGeom>
            <a:avLst/>
            <a:gdLst>
              <a:gd name="connsiteX0" fmla="*/ 3221349 w 3221349"/>
              <a:gd name="connsiteY0" fmla="*/ 0 h 3297836"/>
              <a:gd name="connsiteX1" fmla="*/ 112437 w 3221349"/>
              <a:gd name="connsiteY1" fmla="*/ 0 h 3297836"/>
              <a:gd name="connsiteX2" fmla="*/ 51773 w 3221349"/>
              <a:gd name="connsiteY2" fmla="*/ 235931 h 3297836"/>
              <a:gd name="connsiteX3" fmla="*/ 0 w 3221349"/>
              <a:gd name="connsiteY3" fmla="*/ 749508 h 3297836"/>
              <a:gd name="connsiteX4" fmla="*/ 2548328 w 3221349"/>
              <a:gd name="connsiteY4" fmla="*/ 3297836 h 3297836"/>
              <a:gd name="connsiteX5" fmla="*/ 3061905 w 3221349"/>
              <a:gd name="connsiteY5" fmla="*/ 3246063 h 3297836"/>
              <a:gd name="connsiteX6" fmla="*/ 3221349 w 3221349"/>
              <a:gd name="connsiteY6" fmla="*/ 3205066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1349" h="3297836">
                <a:moveTo>
                  <a:pt x="3221349" y="0"/>
                </a:moveTo>
                <a:lnTo>
                  <a:pt x="112437" y="0"/>
                </a:lnTo>
                <a:lnTo>
                  <a:pt x="51773" y="235931"/>
                </a:lnTo>
                <a:cubicBezTo>
                  <a:pt x="17827" y="401821"/>
                  <a:pt x="0" y="573583"/>
                  <a:pt x="0" y="749508"/>
                </a:cubicBezTo>
                <a:cubicBezTo>
                  <a:pt x="0" y="2156911"/>
                  <a:pt x="1140925" y="3297836"/>
                  <a:pt x="2548328" y="3297836"/>
                </a:cubicBezTo>
                <a:cubicBezTo>
                  <a:pt x="2724253" y="3297836"/>
                  <a:pt x="2896015" y="3280009"/>
                  <a:pt x="3061905" y="3246063"/>
                </a:cubicBezTo>
                <a:lnTo>
                  <a:pt x="3221349" y="3205066"/>
                </a:ln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2140585" y="2085340"/>
            <a:ext cx="2395220" cy="251968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8000" b="1" i="0" u="none" strike="noStrike" kern="1200" cap="none" spc="300" normalizeH="0" baseline="0" noProof="1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77000">
                      <a:schemeClr val="accent2">
                        <a:alpha val="56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4757420" y="2085340"/>
            <a:ext cx="5833110" cy="25203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5400" b="1" i="0" u="none" strike="noStrike" kern="1200" cap="none" spc="300" normalizeH="0" baseline="0" noProof="1" dirty="0" err="1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1" name="正文"/>
          <p:cNvSpPr txBox="1">
            <a:spLocks noGrp="1"/>
          </p:cNvSpPr>
          <p:nvPr>
            <p:ph idx="4"/>
            <p:custDataLst>
              <p:tags r:id="rId5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6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椭圆 8"/>
          <p:cNvSpPr/>
          <p:nvPr>
            <p:custDataLst>
              <p:tags r:id="rId7"/>
            </p:custDataLst>
          </p:nvPr>
        </p:nvSpPr>
        <p:spPr>
          <a:xfrm flipH="1">
            <a:off x="473710" y="427990"/>
            <a:ext cx="576580" cy="57658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5" name="正文"/>
          <p:cNvSpPr txBox="1">
            <a:spLocks noGrp="1"/>
          </p:cNvSpPr>
          <p:nvPr>
            <p:ph idx="6"/>
            <p:custDataLst>
              <p:tags r:id="rId5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6235065" y="1378585"/>
            <a:ext cx="5342255" cy="4508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8"/>
            </p:custDataLst>
          </p:nvPr>
        </p:nvSpPr>
        <p:spPr>
          <a:xfrm>
            <a:off x="608330" y="1379220"/>
            <a:ext cx="5342255" cy="44894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椭圆 10"/>
          <p:cNvSpPr/>
          <p:nvPr>
            <p:custDataLst>
              <p:tags r:id="rId9"/>
            </p:custDataLst>
          </p:nvPr>
        </p:nvSpPr>
        <p:spPr>
          <a:xfrm flipH="1">
            <a:off x="473710" y="427990"/>
            <a:ext cx="576580" cy="57658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10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 flipH="1">
            <a:off x="473710" y="427990"/>
            <a:ext cx="576580" cy="57658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 flipH="1">
            <a:off x="473710" y="427990"/>
            <a:ext cx="576580" cy="57658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VCG41N607742010" descr="图片包含 桌子, 香蕉, 盘子, 表面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alphaModFix amt="1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83345" y="1776620"/>
            <a:ext cx="1366360" cy="1366360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1" name="任意多边形: 形状 16"/>
          <p:cNvSpPr/>
          <p:nvPr>
            <p:custDataLst>
              <p:tags r:id="rId6"/>
            </p:custDataLst>
          </p:nvPr>
        </p:nvSpPr>
        <p:spPr>
          <a:xfrm>
            <a:off x="8934138" y="0"/>
            <a:ext cx="3257862" cy="3297836"/>
          </a:xfrm>
          <a:custGeom>
            <a:avLst/>
            <a:gdLst>
              <a:gd name="connsiteX0" fmla="*/ 112437 w 3257862"/>
              <a:gd name="connsiteY0" fmla="*/ 0 h 3297836"/>
              <a:gd name="connsiteX1" fmla="*/ 3257862 w 3257862"/>
              <a:gd name="connsiteY1" fmla="*/ 0 h 3297836"/>
              <a:gd name="connsiteX2" fmla="*/ 3257862 w 3257862"/>
              <a:gd name="connsiteY2" fmla="*/ 3195677 h 3297836"/>
              <a:gd name="connsiteX3" fmla="*/ 3061905 w 3257862"/>
              <a:gd name="connsiteY3" fmla="*/ 3246063 h 3297836"/>
              <a:gd name="connsiteX4" fmla="*/ 2548328 w 3257862"/>
              <a:gd name="connsiteY4" fmla="*/ 3297836 h 3297836"/>
              <a:gd name="connsiteX5" fmla="*/ 0 w 3257862"/>
              <a:gd name="connsiteY5" fmla="*/ 749508 h 3297836"/>
              <a:gd name="connsiteX6" fmla="*/ 51773 w 3257862"/>
              <a:gd name="connsiteY6" fmla="*/ 235931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7862" h="3297836">
                <a:moveTo>
                  <a:pt x="112437" y="0"/>
                </a:moveTo>
                <a:lnTo>
                  <a:pt x="3257862" y="0"/>
                </a:lnTo>
                <a:lnTo>
                  <a:pt x="3257862" y="3195677"/>
                </a:lnTo>
                <a:lnTo>
                  <a:pt x="3061905" y="3246063"/>
                </a:lnTo>
                <a:cubicBezTo>
                  <a:pt x="2896015" y="3280009"/>
                  <a:pt x="2724253" y="3297836"/>
                  <a:pt x="2548328" y="3297836"/>
                </a:cubicBezTo>
                <a:cubicBezTo>
                  <a:pt x="1140925" y="3297836"/>
                  <a:pt x="0" y="2156911"/>
                  <a:pt x="0" y="749508"/>
                </a:cubicBezTo>
                <a:cubicBezTo>
                  <a:pt x="0" y="573583"/>
                  <a:pt x="17827" y="401821"/>
                  <a:pt x="51773" y="235931"/>
                </a:cubicBezTo>
                <a:close/>
              </a:path>
            </a:pathLst>
          </a:custGeom>
          <a:gradFill flip="none" rotWithShape="1">
            <a:gsLst>
              <a:gs pos="74000">
                <a:schemeClr val="accent2">
                  <a:alpha val="0"/>
                </a:schemeClr>
              </a:gs>
              <a:gs pos="0">
                <a:schemeClr val="accent1">
                  <a:alpha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0" name="椭圆 9"/>
          <p:cNvSpPr/>
          <p:nvPr>
            <p:custDataLst>
              <p:tags r:id="rId7"/>
            </p:custDataLst>
          </p:nvPr>
        </p:nvSpPr>
        <p:spPr>
          <a:xfrm flipH="1">
            <a:off x="1072515" y="3843655"/>
            <a:ext cx="754380" cy="75692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MiSans" panose="00000500000000000000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1072515" y="3526480"/>
            <a:ext cx="7096760" cy="0"/>
          </a:xfrm>
          <a:prstGeom prst="line">
            <a:avLst/>
          </a:prstGeom>
          <a:ln>
            <a:gradFill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80000"/>
                  </a:schemeClr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1072515" y="1159510"/>
            <a:ext cx="6338570" cy="21399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</a:gra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1449705" y="4011298"/>
            <a:ext cx="3572510" cy="421637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microsoft.com/office/2007/relationships/hdphoto" Target="../media/image2.wdp"/><Relationship Id="rId13" Type="http://schemas.openxmlformats.org/officeDocument/2006/relationships/image" Target="../media/image1.png"/><Relationship Id="rId12" Type="http://schemas.openxmlformats.org/officeDocument/2006/relationships/tags" Target="../tags/tag8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图片 473" descr="图片包含 桌子, 香蕉, 盘子, 表面&#10;&#10;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alphaModFix amt="18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99" b="43750"/>
          <a:stretch>
            <a:fillRect/>
          </a:stretch>
        </p:blipFill>
        <p:spPr>
          <a:xfrm flipH="1">
            <a:off x="1" y="0"/>
            <a:ext cx="12191999" cy="6858000"/>
          </a:xfrm>
          <a:custGeom>
            <a:avLst/>
            <a:gdLst>
              <a:gd name="connsiteX0" fmla="*/ 12191999 w 12191999"/>
              <a:gd name="connsiteY0" fmla="*/ 0 h 6858000"/>
              <a:gd name="connsiteX1" fmla="*/ 0 w 12191999"/>
              <a:gd name="connsiteY1" fmla="*/ 0 h 6858000"/>
              <a:gd name="connsiteX2" fmla="*/ 0 w 12191999"/>
              <a:gd name="connsiteY2" fmla="*/ 6858000 h 6858000"/>
              <a:gd name="connsiteX3" fmla="*/ 12191999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12191999" y="0"/>
                </a:moveTo>
                <a:lnTo>
                  <a:pt x="0" y="0"/>
                </a:lnTo>
                <a:lnTo>
                  <a:pt x="0" y="6858000"/>
                </a:lnTo>
                <a:lnTo>
                  <a:pt x="12191999" y="6858000"/>
                </a:lnTo>
                <a:close/>
              </a:path>
            </a:pathLst>
          </a:custGeom>
        </p:spPr>
      </p:pic>
      <p:sp>
        <p:nvSpPr>
          <p:cNvPr id="8" name="椭圆 7"/>
          <p:cNvSpPr/>
          <p:nvPr>
            <p:custDataLst>
              <p:tags r:id="rId15"/>
            </p:custDataLst>
          </p:nvPr>
        </p:nvSpPr>
        <p:spPr>
          <a:xfrm flipH="1">
            <a:off x="473710" y="427990"/>
            <a:ext cx="576580" cy="576580"/>
          </a:xfrm>
          <a:prstGeom prst="ellipse">
            <a:avLst/>
          </a:prstGeom>
          <a:gradFill flip="none" rotWithShape="1">
            <a:gsLst>
              <a:gs pos="100000">
                <a:schemeClr val="accent1"/>
              </a:gs>
              <a:gs pos="33000">
                <a:schemeClr val="accent2">
                  <a:alpha val="0"/>
                </a:schemeClr>
              </a:gs>
            </a:gsLst>
            <a:lin ang="18900000" scaled="1"/>
            <a:tileRect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1" i="0" u="none" strike="noStrike" kern="1200" cap="none" spc="300" normalizeH="0" baseline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uFillTx/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4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17.xml"/><Relationship Id="rId3" Type="http://schemas.openxmlformats.org/officeDocument/2006/relationships/image" Target="../media/image3.jpeg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6.xml"/><Relationship Id="rId3" Type="http://schemas.openxmlformats.org/officeDocument/2006/relationships/image" Target="../media/image4.png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072515" y="2382520"/>
            <a:ext cx="9182100" cy="1182370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/>
              <a:t>“一国两制”：伟大构想的实践与祖国统一的征程</a:t>
            </a:r>
            <a:endParaRPr lang="en-US" altLang="zh-CN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414780" y="5001895"/>
            <a:ext cx="6287135" cy="1164590"/>
          </a:xfrm>
          <a:prstGeom prst="rect">
            <a:avLst/>
          </a:prstGeom>
        </p:spPr>
        <p:txBody>
          <a:bodyPr/>
          <a:p>
            <a:r>
              <a:rPr lang="zh-CN" altLang="en-US" sz="2400"/>
              <a:t>汇报人：雷皓，冯汉禹，徐贡权，刘轩宇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 lang="zh-CN" altLang="en-US">
                <a:sym typeface="+mn-ea"/>
              </a:rPr>
              <a:t>两岸经济文化交流</a:t>
            </a:r>
            <a:endParaRPr lang="zh-CN" altLang="en-US">
              <a:sym typeface="+mn-ea"/>
            </a:endParaRPr>
          </a:p>
        </p:txBody>
      </p:sp>
      <p:sp>
        <p:nvSpPr>
          <p:cNvPr id="4" name="正文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301750"/>
            <a:ext cx="1088136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tx1"/>
                </a:solidFill>
              </a:rPr>
              <a:t>随着两岸交流不断深化，国家和地方政府纷纷出台多项优惠政策，支持台湾青年在大陆创业和就业，推动两岸经济融合发展。福建平潭、厦门、广州等地积极打造创业基地，提供资金支持、税收优惠和便捷的服务，吸引台湾人才和企业落户。与此同时，两岸文化交流活动频繁举办，通过艺术展览、文化节庆和学术交流，促进了两岸文化的相互理解与认同。多层次、多领域的合作不仅增强了经济联系，也加深了两岸同胞的情感纽带，为两岸关系的和平稳定发展奠定了坚实基础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一国两制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对两岸统一的意义</a:t>
            </a:r>
            <a:endParaRPr lang="zh-CN" altLang="en-US">
              <a:sym typeface="+mn-ea"/>
            </a:endParaRPr>
          </a:p>
        </p:txBody>
      </p:sp>
      <p:sp>
        <p:nvSpPr>
          <p:cNvPr id="4" name="正文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301750"/>
            <a:ext cx="10880725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一国两制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的成功实践为解决台湾问题提供了宝贵经验。它展示了统一后繁荣稳定的未来，强调和平统一，反对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台独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，坚定维护国家主权和领土完整。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altLang="en-US"/>
              <a:t>04</a:t>
            </a:r>
            <a:endParaRPr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展望未来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 lang="zh-CN" altLang="en-US">
                <a:sym typeface="+mn-ea"/>
              </a:rPr>
              <a:t>总结与展望</a:t>
            </a:r>
            <a:endParaRPr lang="zh-CN" altLang="en-US">
              <a:sym typeface="+mn-ea"/>
            </a:endParaRPr>
          </a:p>
        </p:txBody>
      </p:sp>
      <p:sp>
        <p:nvSpPr>
          <p:cNvPr id="4" name="正文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一国两制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作为重要制度创新，有效保障了港澳的长期稳定与繁荣，维护了国家主权和领土完整。该方针使港澳在保持高度自治的同时，实现了经济社会的快速发展和国际竞争力提升。未来，我们将坚定落实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一国两制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，加强中央与港澳的沟通协作，促进社会和谐稳定。与此同时，积极推动国家统一进程，助力中华民族的伟大复兴。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1072515" y="1159510"/>
            <a:ext cx="6338570" cy="2139950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dirty="0"/>
              <a:t>感谢倾听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449705" y="4987925"/>
            <a:ext cx="6430010" cy="175514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lang="zh-CN" altLang="en-US" sz="2400"/>
              <a:t>汇报人：</a:t>
            </a:r>
            <a:r>
              <a:rPr sz="2400">
                <a:sym typeface="+mn-ea"/>
              </a:rPr>
              <a:t>雷皓，冯汉禹，徐贡权，刘轩宇</a:t>
            </a:r>
            <a:endParaRPr lang="zh-CN" altLang="en-US" sz="240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" name="序号"/>
          <p:cNvSpPr txBox="1"/>
          <p:nvPr>
            <p:custDataLst>
              <p:tags r:id="rId2"/>
            </p:custDataLst>
          </p:nvPr>
        </p:nvSpPr>
        <p:spPr>
          <a:xfrm>
            <a:off x="1565997" y="2998998"/>
            <a:ext cx="1111951" cy="74732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rPr>
              <a:t>01.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4" name="标题"/>
          <p:cNvSpPr txBox="1"/>
          <p:nvPr>
            <p:custDataLst>
              <p:tags r:id="rId3"/>
            </p:custDataLst>
          </p:nvPr>
        </p:nvSpPr>
        <p:spPr>
          <a:xfrm>
            <a:off x="1565997" y="4098896"/>
            <a:ext cx="2193165" cy="167967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r>
              <a:rPr lang="zh-CN" altLang="en-US" sz="2800" spc="3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rPr>
              <a:t>时代背景</a:t>
            </a:r>
            <a:endParaRPr lang="zh-CN" altLang="en-US" sz="2800" spc="30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5" name="矩形 27"/>
          <p:cNvSpPr/>
          <p:nvPr>
            <p:custDataLst>
              <p:tags r:id="rId4"/>
            </p:custDataLst>
          </p:nvPr>
        </p:nvSpPr>
        <p:spPr>
          <a:xfrm>
            <a:off x="1565997" y="3746326"/>
            <a:ext cx="520719" cy="8015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5"/>
            </p:custDataLst>
          </p:nvPr>
        </p:nvSpPr>
        <p:spPr>
          <a:xfrm>
            <a:off x="3936954" y="2998998"/>
            <a:ext cx="1111951" cy="74732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rPr>
              <a:t>02.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7" name="标题"/>
          <p:cNvSpPr txBox="1"/>
          <p:nvPr>
            <p:custDataLst>
              <p:tags r:id="rId6"/>
            </p:custDataLst>
          </p:nvPr>
        </p:nvSpPr>
        <p:spPr>
          <a:xfrm>
            <a:off x="3936954" y="4098896"/>
            <a:ext cx="2193165" cy="167967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r>
              <a:rPr lang="zh-CN" altLang="en-US" sz="2800" spc="3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rPr>
              <a:t>案例摘录</a:t>
            </a:r>
            <a:endParaRPr lang="zh-CN" altLang="en-US" sz="2800" spc="30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8" name="矩形 16"/>
          <p:cNvSpPr/>
          <p:nvPr>
            <p:custDataLst>
              <p:tags r:id="rId7"/>
            </p:custDataLst>
          </p:nvPr>
        </p:nvSpPr>
        <p:spPr>
          <a:xfrm>
            <a:off x="3936954" y="3746326"/>
            <a:ext cx="520719" cy="8015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1" name="序号"/>
          <p:cNvSpPr txBox="1"/>
          <p:nvPr>
            <p:custDataLst>
              <p:tags r:id="rId8"/>
            </p:custDataLst>
          </p:nvPr>
        </p:nvSpPr>
        <p:spPr>
          <a:xfrm>
            <a:off x="6307911" y="2998998"/>
            <a:ext cx="1111951" cy="74732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rPr>
              <a:t>03.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13" name="标题"/>
          <p:cNvSpPr txBox="1"/>
          <p:nvPr>
            <p:custDataLst>
              <p:tags r:id="rId9"/>
            </p:custDataLst>
          </p:nvPr>
        </p:nvSpPr>
        <p:spPr>
          <a:xfrm>
            <a:off x="6307911" y="4098896"/>
            <a:ext cx="2193165" cy="167967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r>
              <a:rPr lang="zh-CN" altLang="en-US" sz="2800" spc="3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rPr>
              <a:t>两岸交流</a:t>
            </a:r>
            <a:endParaRPr lang="zh-CN" altLang="en-US" sz="2800" spc="30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14" name="矩形 22"/>
          <p:cNvSpPr/>
          <p:nvPr>
            <p:custDataLst>
              <p:tags r:id="rId10"/>
            </p:custDataLst>
          </p:nvPr>
        </p:nvSpPr>
        <p:spPr>
          <a:xfrm>
            <a:off x="6307911" y="3746326"/>
            <a:ext cx="520719" cy="8015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8" name="序号"/>
          <p:cNvSpPr txBox="1"/>
          <p:nvPr>
            <p:custDataLst>
              <p:tags r:id="rId11"/>
            </p:custDataLst>
          </p:nvPr>
        </p:nvSpPr>
        <p:spPr>
          <a:xfrm>
            <a:off x="8678868" y="2998998"/>
            <a:ext cx="1111951" cy="74732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l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" panose="00000500000000000000" charset="-122"/>
              </a:rPr>
              <a:t>04.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19" name="标题"/>
          <p:cNvSpPr txBox="1"/>
          <p:nvPr>
            <p:custDataLst>
              <p:tags r:id="rId12"/>
            </p:custDataLst>
          </p:nvPr>
        </p:nvSpPr>
        <p:spPr>
          <a:xfrm>
            <a:off x="8678868" y="4098896"/>
            <a:ext cx="2193165" cy="167967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r>
              <a:rPr lang="zh-CN" altLang="en-US" sz="2800" spc="300" dirty="0"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rPr>
              <a:t>展望未来</a:t>
            </a:r>
            <a:endParaRPr lang="zh-CN" altLang="en-US" sz="2800" spc="300" dirty="0"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0"/>
              </a:gradFill>
              <a:latin typeface="+mj-ea"/>
              <a:ea typeface="+mj-ea"/>
              <a:cs typeface="MiSans" panose="00000500000000000000" charset="-122"/>
            </a:endParaRPr>
          </a:p>
        </p:txBody>
      </p:sp>
      <p:sp>
        <p:nvSpPr>
          <p:cNvPr id="20" name="矩形 26"/>
          <p:cNvSpPr/>
          <p:nvPr>
            <p:custDataLst>
              <p:tags r:id="rId13"/>
            </p:custDataLst>
          </p:nvPr>
        </p:nvSpPr>
        <p:spPr>
          <a:xfrm>
            <a:off x="8678868" y="3746326"/>
            <a:ext cx="520719" cy="8015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 w="19050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MiSans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altLang="en-US"/>
              <a:t>01</a:t>
            </a:r>
            <a:endParaRPr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时代背景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历史遗留问题</a:t>
            </a:r>
            <a:endParaRPr>
              <a:sym typeface="+mn-ea"/>
            </a:endParaRPr>
          </a:p>
        </p:txBody>
      </p:sp>
      <p:sp>
        <p:nvSpPr>
          <p:cNvPr id="4" name="正文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301750"/>
            <a:ext cx="5113655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zh-CN" altLang="en-US">
                <a:solidFill>
                  <a:schemeClr val="tx1"/>
                </a:solidFill>
              </a:rPr>
              <a:t>香港、澳门分别被英国和葡萄牙长期占据，台湾因国共内战形成与大陆分离的状态。实现祖国统一，是全体中华儿女的共同愿望和神圣职责，是中华民族根本利益所在，如何妥善解决这些历史遗留问题，是摆在中国共产党和中国政府面前的重大课题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6030595" y="1728470"/>
            <a:ext cx="5347970" cy="34010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国内发展需求与</a:t>
            </a:r>
            <a:r>
              <a:rPr>
                <a:sym typeface="+mn-ea"/>
              </a:rPr>
              <a:t>国际形势变化</a:t>
            </a:r>
            <a:endParaRPr>
              <a:sym typeface="+mn-ea"/>
            </a:endParaRPr>
          </a:p>
        </p:txBody>
      </p:sp>
      <p:sp>
        <p:nvSpPr>
          <p:cNvPr id="4" name="正文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中国进入改革开放的新时期，迫切需要一个和平稳定的国内国际环境来进行经济建设。用和平方式解决香港、澳门和台湾问题，既有利于保持这些地区的繁荣稳定，也有利于中国整体的发展和进步。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20</a:t>
            </a:r>
            <a:r>
              <a:rPr lang="zh-CN" altLang="en-US">
                <a:solidFill>
                  <a:schemeClr val="tx1"/>
                </a:solidFill>
              </a:rPr>
              <a:t>世纪</a:t>
            </a:r>
            <a:r>
              <a:rPr lang="en-US" altLang="zh-CN">
                <a:solidFill>
                  <a:schemeClr val="tx1"/>
                </a:solidFill>
              </a:rPr>
              <a:t>70</a:t>
            </a:r>
            <a:r>
              <a:rPr lang="zh-CN" altLang="en-US">
                <a:solidFill>
                  <a:schemeClr val="tx1"/>
                </a:solidFill>
              </a:rPr>
              <a:t>年代末</a:t>
            </a:r>
            <a:r>
              <a:rPr lang="en-US" altLang="zh-CN">
                <a:solidFill>
                  <a:schemeClr val="tx1"/>
                </a:solidFill>
              </a:rPr>
              <a:t>80</a:t>
            </a:r>
            <a:r>
              <a:rPr lang="zh-CN" altLang="en-US">
                <a:solidFill>
                  <a:schemeClr val="tx1"/>
                </a:solidFill>
              </a:rPr>
              <a:t>年代初，国际形势发生了重大变化，和平与发展逐渐成为时代主题。中国共产党审时度势，调整了外交战略，致力于维护世界和平与发展，为国内的改革开放和现代化建设创造有利的国际环境。在这样的国际背景下，以和平方式解决国际争端和历史遗留问题成为一种趋势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一国两制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构想正是在综合考虑这些因素的基础上应运而生，它强调在一个中国的前提下，香港和澳门可以保留原有的资本主义制度和生活方式，同时国家主体实行社会主义制度。这个政策不仅保障了国家的主权和安全，也为港澳地区的长期繁荣稳定奠定了制度基础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altLang="en-US"/>
              <a:t>02</a:t>
            </a:r>
            <a:endParaRPr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案例摘录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 lang="zh-CN" altLang="en-US">
                <a:sym typeface="+mn-ea"/>
              </a:rPr>
              <a:t>香港国安法</a:t>
            </a:r>
            <a:endParaRPr lang="zh-CN" altLang="en-US">
              <a:sym typeface="+mn-ea"/>
            </a:endParaRPr>
          </a:p>
        </p:txBody>
      </p:sp>
      <p:sp>
        <p:nvSpPr>
          <p:cNvPr id="4" name="正文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301750"/>
            <a:ext cx="5778500" cy="4873625"/>
          </a:xfrm>
          <a:prstGeom prst="rect">
            <a:avLst/>
          </a:prstGeom>
        </p:spPr>
        <p:txBody>
          <a:bodyPr vert="horz" wrap="square" lIns="0" tIns="0" rIns="0" bIns="0" rtlCol="0">
            <a:normAutofit fontScale="90000"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</a:pPr>
            <a:r>
              <a:rPr lang="en-US" altLang="zh-CN">
                <a:solidFill>
                  <a:schemeClr val="tx1"/>
                </a:solidFill>
              </a:rPr>
              <a:t>2019</a:t>
            </a:r>
            <a:r>
              <a:rPr lang="zh-CN" altLang="en-US">
                <a:solidFill>
                  <a:schemeClr val="tx1"/>
                </a:solidFill>
              </a:rPr>
              <a:t>年，香港爆发严重暴力事件，反中势力猖獗，国家安全形势严峻。为维护国家主权和社会稳定，</a:t>
            </a:r>
            <a:r>
              <a:rPr lang="en-US" altLang="zh-CN">
                <a:solidFill>
                  <a:schemeClr val="tx1"/>
                </a:solidFill>
              </a:rPr>
              <a:t>2020</a:t>
            </a:r>
            <a:r>
              <a:rPr lang="zh-CN" altLang="en-US">
                <a:solidFill>
                  <a:schemeClr val="tx1"/>
                </a:solidFill>
              </a:rPr>
              <a:t>年全国人大通过香港国安法，填补了法律空白，筑牢安全防线。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80000"/>
              </a:lnSpc>
            </a:pPr>
            <a:r>
              <a:rPr lang="zh-CN" altLang="en-US">
                <a:solidFill>
                  <a:schemeClr val="tx1"/>
                </a:solidFill>
              </a:rPr>
              <a:t>国安法实施后，迅速遏制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港独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势力，恢复了香港的社会秩序和法治环境。香港市民的生活安全得到保障，社会进入了由乱到治、由治及兴的新阶段。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065" y="880110"/>
            <a:ext cx="3376930" cy="50984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 txBox="1"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0"/>
                </a:gra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l"/>
            <a:r>
              <a:rPr lang="zh-CN" altLang="en-US">
                <a:sym typeface="+mn-ea"/>
              </a:rPr>
              <a:t>粤港澳大湾区建设</a:t>
            </a:r>
            <a:endParaRPr lang="zh-CN" altLang="en-US">
              <a:sym typeface="+mn-ea"/>
            </a:endParaRPr>
          </a:p>
        </p:txBody>
      </p:sp>
      <p:sp>
        <p:nvSpPr>
          <p:cNvPr id="4" name="正文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960" y="1313815"/>
            <a:ext cx="10881360" cy="4873625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>
                <a:solidFill>
                  <a:schemeClr val="tx1"/>
                </a:solidFill>
              </a:rPr>
              <a:t>粤港澳大湾区建设作为国家的重大战略，旨在深化港澳与内地的紧密合作，推动区域协调发展和经济一体化。以香港国际机场第三跑道项目为例，该设施的建成显著提升了机场的运输能力和效率，满足了不断增长的客货运输需求。第三跑道不仅加强了香港作为国际航空枢纽的地位，也为大湾区内各城市间的交流提供了便利条件。通过这一重大基础设施的完善，促进了区域内产业协同发展和资源共享，推动了区域经济的整体繁荣和国际化进程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altLang="en-US"/>
              <a:t>03</a:t>
            </a:r>
            <a:endParaRPr altLang="en-US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两岸交流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245_4*l_h_a*1_1_1"/>
  <p:tag name="KSO_WM_DIAGRAM_VERSION" val="3"/>
  <p:tag name="KSO_WM_DIAGRAM_COLOR_TRICK" val="1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-0.25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目录标题"/>
  <p:tag name="KSO_WM_UNIT_TEXT_TYPE" val="1"/>
  <p:tag name="KSO_WM_UNIT_TEXT_FILL_FORE_SCHEMECOLOR_INDEX" val="6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30245_4*l_h_i*1_1_2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6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45_4*l_h_i*1_2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245_4*l_h_a*1_2_1"/>
  <p:tag name="KSO_WM_DIAGRAM_VERSION" val="3"/>
  <p:tag name="KSO_WM_DIAGRAM_COLOR_TRICK" val="1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-0.25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目录标题"/>
  <p:tag name="KSO_WM_UNIT_TEXT_TYPE" val="1"/>
  <p:tag name="KSO_WM_UNIT_TEXT_FILL_FORE_SCHEMECOLOR_INDEX" val="6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30245_4*l_h_i*1_2_2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6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45_4*l_h_i*1_3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245_4*l_h_a*1_3_1"/>
  <p:tag name="KSO_WM_DIAGRAM_VERSION" val="3"/>
  <p:tag name="KSO_WM_DIAGRAM_COLOR_TRICK" val="1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-0.25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目录标题"/>
  <p:tag name="KSO_WM_UNIT_TEXT_TYPE" val="1"/>
  <p:tag name="KSO_WM_UNIT_TEXT_FILL_FORE_SCHEMECOLOR_INDEX" val="6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30245_4*l_h_i*1_3_2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6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245_4*l_h_i*1_4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245_4*l_h_a*1_4_1"/>
  <p:tag name="KSO_WM_DIAGRAM_VERSION" val="3"/>
  <p:tag name="KSO_WM_DIAGRAM_COLOR_TRICK" val="1"/>
  <p:tag name="KSO_WM_DIAGRAM_COLOR_TEXT_CAN_REMOVE" val="n"/>
  <p:tag name="KSO_WM_UNIT_VALUE" val="28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-0.25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目录标题"/>
  <p:tag name="KSO_WM_UNIT_TEXT_TYPE" val="1"/>
  <p:tag name="KSO_WM_UNIT_TEXT_FILL_FORE_SCHEMECOLOR_INDEX" val="6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30245_4*l_h_i*1_4_2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6"/>
  <p:tag name="KSO_WM_UNIT_TEXT_FILL_FORE_SCHEMECOLOR_INDEX" val="2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SLIDE_ID" val="custom20230245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245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5_7*e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5_7*a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14.xml><?xml version="1.0" encoding="utf-8"?>
<p:tagLst xmlns:p="http://schemas.openxmlformats.org/presentationml/2006/main">
  <p:tag name="KSO_WM_SLIDE_ID" val="custom2023024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45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123.3&quot;,&quot;top&quot;:&quot;153.85&quot;,&quot;width&quot;:&quot;710.6&quot;,&quot;height&quot;:&quot;214.1&quot;}"/>
  <p:tag name="KSO_WM_SLIDE_THEME_ID" val="3302590"/>
  <p:tag name="KSO_WM_SLIDE_THEME_NAME" val="渐变彩色空间主题"/>
</p:tagLst>
</file>

<file path=ppt/tags/tag11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16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17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245"/>
  <p:tag name="KSO_WM_TEMPLATE_CATEGORY" val="custom"/>
  <p:tag name="KSO_WM_SLIDE_INDEX" val="8"/>
  <p:tag name="KSO_WM_SLIDE_ID" val="custom20230245_8"/>
  <p:tag name="KSO_WM_TEMPLATE_MASTER_TYPE" val="0"/>
  <p:tag name="KSO_WM_SLIDE_LAYOUT" val="a_f"/>
  <p:tag name="KSO_WM_SLIDE_LAYOUT_CNT" val="1_1"/>
  <p:tag name="KSO_WM_SLIDE_SIZE" val="863*444"/>
  <p:tag name="KSO_WM_SLIDE_POSITION" val="47*47"/>
  <p:tag name="KSO_WM_SPECIAL_SOURCE" val="bdnull"/>
  <p:tag name="KSO_WM_SLIDE_LAYOUT_NAME" val="标题和内容"/>
</p:tagLst>
</file>

<file path=ppt/tags/tag11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19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245"/>
  <p:tag name="KSO_WM_TEMPLATE_CATEGORY" val="custom"/>
  <p:tag name="KSO_WM_SLIDE_INDEX" val="8"/>
  <p:tag name="KSO_WM_SLIDE_ID" val="custom20230245_8"/>
  <p:tag name="KSO_WM_TEMPLATE_MASTER_TYPE" val="0"/>
  <p:tag name="KSO_WM_SLIDE_LAYOUT" val="a_f"/>
  <p:tag name="KSO_WM_SLIDE_LAYOUT_CNT" val="1_1"/>
  <p:tag name="KSO_WM_SLIDE_SIZE" val="863*444"/>
  <p:tag name="KSO_WM_SLIDE_POSITION" val="47*47"/>
  <p:tag name="KSO_WM_SPECIAL_SOURCE" val="bdnull"/>
  <p:tag name="KSO_WM_SLIDE_LAYOUT_NAME" val="标题和内容"/>
</p:tagLst>
</file>

<file path=ppt/tags/tag12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5_7*e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5_7*a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23.xml><?xml version="1.0" encoding="utf-8"?>
<p:tagLst xmlns:p="http://schemas.openxmlformats.org/presentationml/2006/main">
  <p:tag name="KSO_WM_SLIDE_ID" val="custom2023024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45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123.3&quot;,&quot;top&quot;:&quot;153.85&quot;,&quot;width&quot;:&quot;710.6&quot;,&quot;height&quot;:&quot;214.1&quot;}"/>
  <p:tag name="KSO_WM_SLIDE_THEME_ID" val="3302590"/>
  <p:tag name="KSO_WM_SLIDE_THEME_NAME" val="渐变彩色空间主题"/>
</p:tagLst>
</file>

<file path=ppt/tags/tag1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26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245"/>
  <p:tag name="KSO_WM_TEMPLATE_CATEGORY" val="custom"/>
  <p:tag name="KSO_WM_SLIDE_INDEX" val="8"/>
  <p:tag name="KSO_WM_SLIDE_ID" val="custom20230245_8"/>
  <p:tag name="KSO_WM_TEMPLATE_MASTER_TYPE" val="0"/>
  <p:tag name="KSO_WM_SLIDE_LAYOUT" val="a_f"/>
  <p:tag name="KSO_WM_SLIDE_LAYOUT_CNT" val="1_1"/>
  <p:tag name="KSO_WM_SLIDE_SIZE" val="863*444"/>
  <p:tag name="KSO_WM_SLIDE_POSITION" val="47*47"/>
  <p:tag name="KSO_WM_SPECIAL_SOURCE" val="bdnull"/>
  <p:tag name="KSO_WM_SLIDE_LAYOUT_NAME" val="标题和内容"/>
</p:tagLst>
</file>

<file path=ppt/tags/tag12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29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245"/>
  <p:tag name="KSO_WM_TEMPLATE_CATEGORY" val="custom"/>
  <p:tag name="KSO_WM_SLIDE_INDEX" val="8"/>
  <p:tag name="KSO_WM_SLIDE_ID" val="custom20230245_8"/>
  <p:tag name="KSO_WM_TEMPLATE_MASTER_TYPE" val="0"/>
  <p:tag name="KSO_WM_SLIDE_LAYOUT" val="a_f"/>
  <p:tag name="KSO_WM_SLIDE_LAYOUT_CNT" val="1_1"/>
  <p:tag name="KSO_WM_SLIDE_SIZE" val="863*444"/>
  <p:tag name="KSO_WM_SLIDE_POSITION" val="47*47"/>
  <p:tag name="KSO_WM_SPECIAL_SOURCE" val="bdnull"/>
  <p:tag name="KSO_WM_SLIDE_LAYOUT_NAME" val="标题和内容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5_7*e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5_7*a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32.xml><?xml version="1.0" encoding="utf-8"?>
<p:tagLst xmlns:p="http://schemas.openxmlformats.org/presentationml/2006/main">
  <p:tag name="KSO_WM_SLIDE_ID" val="custom2023024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45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123.3&quot;,&quot;top&quot;:&quot;153.85&quot;,&quot;width&quot;:&quot;710.6&quot;,&quot;height&quot;:&quot;214.1&quot;}"/>
  <p:tag name="KSO_WM_SLIDE_THEME_ID" val="3302590"/>
  <p:tag name="KSO_WM_SLIDE_THEME_NAME" val="渐变彩色空间主题"/>
</p:tagLst>
</file>

<file path=ppt/tags/tag13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35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245"/>
  <p:tag name="KSO_WM_TEMPLATE_CATEGORY" val="custom"/>
  <p:tag name="KSO_WM_SLIDE_INDEX" val="8"/>
  <p:tag name="KSO_WM_SLIDE_ID" val="custom20230245_8"/>
  <p:tag name="KSO_WM_TEMPLATE_MASTER_TYPE" val="0"/>
  <p:tag name="KSO_WM_SLIDE_LAYOUT" val="a_f"/>
  <p:tag name="KSO_WM_SLIDE_LAYOUT_CNT" val="1_1"/>
  <p:tag name="KSO_WM_SLIDE_SIZE" val="863*444"/>
  <p:tag name="KSO_WM_SLIDE_POSITION" val="47*47"/>
  <p:tag name="KSO_WM_SPECIAL_SOURCE" val="bdnull"/>
  <p:tag name="KSO_WM_SLIDE_LAYOUT_NAME" val="标题和内容"/>
</p:tagLst>
</file>

<file path=ppt/tags/tag13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3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245"/>
  <p:tag name="KSO_WM_TEMPLATE_CATEGORY" val="custom"/>
  <p:tag name="KSO_WM_SLIDE_INDEX" val="8"/>
  <p:tag name="KSO_WM_SLIDE_ID" val="custom20230245_8"/>
  <p:tag name="KSO_WM_TEMPLATE_MASTER_TYPE" val="0"/>
  <p:tag name="KSO_WM_SLIDE_LAYOUT" val="a_f"/>
  <p:tag name="KSO_WM_SLIDE_LAYOUT_CNT" val="1_1"/>
  <p:tag name="KSO_WM_SLIDE_SIZE" val="863*444"/>
  <p:tag name="KSO_WM_SLIDE_POSITION" val="47*47"/>
  <p:tag name="KSO_WM_SPECIAL_SOURCE" val="bdnull"/>
  <p:tag name="KSO_WM_SLIDE_LAYOUT_NAME" val="标题和内容"/>
</p:tagLst>
</file>

<file path=ppt/tags/tag13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45_7*e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5_7*a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41.xml><?xml version="1.0" encoding="utf-8"?>
<p:tagLst xmlns:p="http://schemas.openxmlformats.org/presentationml/2006/main">
  <p:tag name="KSO_WM_SLIDE_ID" val="custom2023024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45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123.3&quot;,&quot;top&quot;:&quot;153.85&quot;,&quot;width&quot;:&quot;710.6&quot;,&quot;height&quot;:&quot;214.1&quot;}"/>
  <p:tag name="KSO_WM_SLIDE_THEME_ID" val="3302590"/>
  <p:tag name="KSO_WM_SLIDE_THEME_NAME" val="渐变彩色空间主题"/>
</p:tagLst>
</file>

<file path=ppt/tags/tag14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6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4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616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6"/>
  <p:tag name="KSO_WM_TEMPLATE_CATEGORY" val="custom"/>
  <p:tag name="KSO_WM_UNIT_TEXT_LAYER_COUNT" val="1"/>
  <p:tag name="KSO_WM_UNIT_VALUE" val="340"/>
  <p:tag name="KSO_WM_UNIT_PRESET_TEXT" val="单击此处添加文本"/>
  <p:tag name="KSO_WM_UNIT_TEXT_TYPE" val="1"/>
</p:tagLst>
</file>

<file path=ppt/tags/tag14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0245"/>
  <p:tag name="KSO_WM_TEMPLATE_CATEGORY" val="custom"/>
  <p:tag name="KSO_WM_SLIDE_INDEX" val="8"/>
  <p:tag name="KSO_WM_SLIDE_ID" val="custom20230245_8"/>
  <p:tag name="KSO_WM_TEMPLATE_MASTER_TYPE" val="0"/>
  <p:tag name="KSO_WM_SLIDE_LAYOUT" val="a_f"/>
  <p:tag name="KSO_WM_SLIDE_LAYOUT_CNT" val="1_1"/>
  <p:tag name="KSO_WM_SLIDE_SIZE" val="863*444"/>
  <p:tag name="KSO_WM_SLIDE_POSITION" val="47*47"/>
  <p:tag name="KSO_WM_SPECIAL_SOURCE" val="bdnull"/>
  <p:tag name="KSO_WM_SLIDE_LAYOUT_NAME" val="标题和内容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5_9*a*1"/>
  <p:tag name="KSO_WM_TEMPLATE_CATEGORY" val="custom"/>
  <p:tag name="KSO_WM_TEMPLATE_INDEX" val="20230245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5_9*f*1"/>
  <p:tag name="KSO_WM_TEMPLATE_CATEGORY" val="custom"/>
  <p:tag name="KSO_WM_TEMPLATE_INDEX" val="20230245"/>
  <p:tag name="KSO_WM_UNIT_LAYERLEVEL" val="1"/>
  <p:tag name="KSO_WM_TAG_VERSION" val="3.0"/>
  <p:tag name="KSO_WM_BEAUTIFY_FLAG" val="#wm#"/>
</p:tagLst>
</file>

<file path=ppt/tags/tag147.xml><?xml version="1.0" encoding="utf-8"?>
<p:tagLst xmlns:p="http://schemas.openxmlformats.org/presentationml/2006/main">
  <p:tag name="KSO_WM_SLIDE_ID" val="custom2023024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45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6.5&quot;,&quot;top&quot;:&quot;86.75&quot;,&quot;width&quot;:&quot;623.25&quot;,&quot;height&quot;:&quot;338.2&quot;}"/>
  <p:tag name="KSO_WM_SLIDE_THEME_ID" val="3302590"/>
  <p:tag name="KSO_WM_SLIDE_THEME_NAME" val="渐变彩色空间主题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添加文档标题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  <p:tag name="KSO_WM_UNIT_CONTENT_GROUP_TYPE" val="contentchip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  <p:tag name="KSO_WM_UNIT_PRESET_TEXT" val="单击添加文档标题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UNIT_CONTENT_GROUP_TYPE" val="contentchip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6*i*2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  <p:tag name="KSO_WM_UNIT_PRESET_TEXT" val="单击添加文档标题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  <p:tag name="KSO_WM_UNIT_PRESET_TEXT" val="单击添加文档标题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1*i*4"/>
  <p:tag name="KSO_WM_UNIT_LAYERLEVEL" val="1"/>
  <p:tag name="KSO_WM_TAG_VERSION" val="3.0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UNIT_CONTENT_GROUP_TYPE" val="contentchip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非常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45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245"/>
</p:tagLst>
</file>

<file path=ppt/tags/tag9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45"/>
  <p:tag name="KSO_WM_SPECIAL_SOURCE" val="bdnull"/>
  <p:tag name="KSO_WM_TEMPLATE_THUMBS_INDEX" val="1、9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5_1*a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UNIT_PRESET_TEXT" val="单击添加文档标题"/>
  <p:tag name="KSO_WM_UNIT_TEXT_TYPE" val="1"/>
</p:tagLst>
</file>

<file path=ppt/tags/tag96.xml><?xml version="1.0" encoding="utf-8"?>
<p:tagLst xmlns:p="http://schemas.openxmlformats.org/presentationml/2006/main">
  <p:tag name="KSO_WM_UNIT_SUBTYPE" val="b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45_1*f*1"/>
  <p:tag name="KSO_WM_TEMPLATE_CATEGORY" val="custom"/>
  <p:tag name="KSO_WM_TEMPLATE_INDEX" val="20230245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SLIDE_ID" val="custom20230245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45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6.5&quot;,&quot;top&quot;:&quot;86.75&quot;,&quot;width&quot;:&quot;810.3&quot;,&quot;height&quot;:&quot;338.2&quot;}"/>
  <p:tag name="KSO_WM_SLIDE_THEME_ID" val="3302590"/>
  <p:tag name="KSO_WM_SLIDE_THEME_NAME" val="渐变彩色空间主题"/>
</p:tagLst>
</file>

<file path=ppt/tags/tag98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45_4*a*1"/>
  <p:tag name="KSO_WM_TEMPLATE_CATEGORY" val="custom"/>
  <p:tag name="KSO_WM_TEMPLATE_INDEX" val="20230245"/>
  <p:tag name="KSO_WM_UNIT_LAYERLEVEL" val="1"/>
  <p:tag name="KSO_WM_TAG_VERSION" val="3.0"/>
  <p:tag name="KSO_WM_BEAUTIFY_FLAG" val="#wm#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45_4*l_h_i*1_1_1"/>
  <p:tag name="KSO_WM_TEMPLATE_CATEGORY" val="custom"/>
  <p:tag name="KSO_WM_TEMPLATE_INDEX" val="20230245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18.8168195968904,&quot;left&quot;:103.62503937007868,&quot;top&quot;:236.1415902015548,&quot;width&quot;:772.07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78">
      <a:dk1>
        <a:srgbClr val="000000"/>
      </a:dk1>
      <a:lt1>
        <a:srgbClr val="FFFFFF"/>
      </a:lt1>
      <a:dk2>
        <a:srgbClr val="702C06"/>
      </a:dk2>
      <a:lt2>
        <a:srgbClr val="FEE6EB"/>
      </a:lt2>
      <a:accent1>
        <a:srgbClr val="FE012F"/>
      </a:accent1>
      <a:accent2>
        <a:srgbClr val="FD4F3C"/>
      </a:accent2>
      <a:accent3>
        <a:srgbClr val="FB6F46"/>
      </a:accent3>
      <a:accent4>
        <a:srgbClr val="FA884F"/>
      </a:accent4>
      <a:accent5>
        <a:srgbClr val="F89D58"/>
      </a:accent5>
      <a:accent6>
        <a:srgbClr val="F7B05F"/>
      </a:accent6>
      <a:hlink>
        <a:srgbClr val="0563C1"/>
      </a:hlink>
      <a:folHlink>
        <a:srgbClr val="954D72"/>
      </a:folHlink>
    </a:clrScheme>
    <a:fontScheme name="自定义 58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1392</Words>
  <Application>WPS 演示</Application>
  <PresentationFormat>宽屏</PresentationFormat>
  <Paragraphs>74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MiSans</vt:lpstr>
      <vt:lpstr>微软雅黑</vt:lpstr>
      <vt:lpstr>Wingdings</vt:lpstr>
      <vt:lpstr>MiSans Bold</vt:lpstr>
      <vt:lpstr>SWAstro</vt:lpstr>
      <vt:lpstr>Arial Unicode MS</vt:lpstr>
      <vt:lpstr>Calibri</vt:lpstr>
      <vt:lpstr>MiSans</vt:lpstr>
      <vt:lpstr>WPS</vt:lpstr>
      <vt:lpstr>Office 主题</vt:lpstr>
      <vt:lpstr>“一国两制”：伟大构想的实践与祖国统一的征程</vt:lpstr>
      <vt:lpstr>目录</vt:lpstr>
      <vt:lpstr>时代背景</vt:lpstr>
      <vt:lpstr>历史遗留问题</vt:lpstr>
      <vt:lpstr>国内发展需求与国际形势变化</vt:lpstr>
      <vt:lpstr>案例摘录</vt:lpstr>
      <vt:lpstr>香港国安法</vt:lpstr>
      <vt:lpstr>粤港澳大湾区建设</vt:lpstr>
      <vt:lpstr>两岸交流</vt:lpstr>
      <vt:lpstr>两岸经济文化交流</vt:lpstr>
      <vt:lpstr>“一国两制”对两岸统一的意义</vt:lpstr>
      <vt:lpstr>展望未来</vt:lpstr>
      <vt:lpstr>总结与展望</vt:lpstr>
      <vt:lpstr>感谢倾听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 lei</dc:creator>
  <cp:lastModifiedBy>.</cp:lastModifiedBy>
  <cp:revision>7</cp:revision>
  <dcterms:created xsi:type="dcterms:W3CDTF">2023-08-09T12:44:00Z</dcterms:created>
  <dcterms:modified xsi:type="dcterms:W3CDTF">2025-05-18T12:27:31Z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B2567BF6C16D40E580532F76540AD2B3_12</vt:lpwstr>
  </property>
  <property fmtid="{D5CDD505-2E9C-101B-9397-08002B2CF9AE}" pid="3" name="KSOProductBuildVer">
    <vt:lpwstr>2052-12.1.0.20784</vt:lpwstr>
  </property>
</Properties>
</file>