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73"/>
  </p:normalViewPr>
  <p:slideViewPr>
    <p:cSldViewPr snapToGrid="0">
      <p:cViewPr>
        <p:scale>
          <a:sx n="124" d="100"/>
          <a:sy n="124" d="100"/>
        </p:scale>
        <p:origin x="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2347C-CFF6-67B0-6F32-6100D2989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609632-EC34-329D-5CE4-B84650D95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2A449-6D99-1F23-0B2C-B477A2D2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B540-8EC5-6B46-BA1A-9923116749EC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B6301-EFCA-0799-1A92-4FA54E8B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D4F01-E0CA-F29E-9D7D-490A3B72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ADA3-E776-4E48-A97D-C7B8043EDD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60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5EFF1-817D-9377-F237-F7BAB89A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E1B625-A798-FEC7-9DEB-900D8817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6FD2B-671E-7925-4EB4-43E1F743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B540-8EC5-6B46-BA1A-9923116749EC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E0985-8CC0-8FF0-4B85-8448B6FB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6E294-674B-F764-5333-647E0CE9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ADA3-E776-4E48-A97D-C7B8043EDD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07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638A55-3EE4-E70C-3A7A-F853B7E80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050157-2F1E-EC98-31C0-7702A67EC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F8216-9060-C1DB-F5C3-97400FC8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B540-8EC5-6B46-BA1A-9923116749EC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41EE6-C59D-6563-7F60-42B2018D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AAA5A-0FC7-2296-2552-6E981EEA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ADA3-E776-4E48-A97D-C7B8043EDD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56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3BBBE-60C1-91F5-2CDC-5CE25220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42937-4694-8810-B0BE-E2D25D2B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3330E-7F8E-DFE6-FE49-00301F31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B540-8EC5-6B46-BA1A-9923116749EC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3C18F-73CE-B46B-363B-61F55FDD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AD884-6F9F-26B2-EFC6-98E30EBF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ADA3-E776-4E48-A97D-C7B8043EDD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47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F7EBC-C1CA-E2F7-7D11-4F47D5A8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DE03F-C60D-1B53-F914-DFF1DB639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C711C-808C-81BD-9641-26A87C9F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B540-8EC5-6B46-BA1A-9923116749EC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4C9AD-9DFD-9FD9-881E-502B8BED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16D34-29C1-E5B9-AA66-1FC075CE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ADA3-E776-4E48-A97D-C7B8043EDD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43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D8439-ECF3-ADC0-BDAC-B4B06628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DE700-A813-1525-231E-D5D6E5DE5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9210D3-A8ED-84A2-B3D7-E8A4C0FA1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5F523-2255-33A3-6C0B-BFE6FD3F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B540-8EC5-6B46-BA1A-9923116749EC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0A163C-39BB-6BC4-00DD-F7347193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ADE02-5DB3-35B9-76A6-575AD18B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ADA3-E776-4E48-A97D-C7B8043EDD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80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743BD-ADEB-7A90-F0F1-2BE0EBC8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5060D-53A2-DE78-88B1-C43C6792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EA9EBF-5A24-7B46-2F7B-9892E6DCE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B591DA-7EDB-5BE8-A4A1-491655754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5BFE67-44CF-0084-069B-6D6238DC3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25B2EA-3AE6-B7BC-A194-1DAB2A1B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B540-8EC5-6B46-BA1A-9923116749EC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D2441F-C656-072A-4FD8-20D55CF7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1D0193-534D-98F2-1433-91791A06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ADA3-E776-4E48-A97D-C7B8043EDD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46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88A13-416A-2EDD-06DA-F73EAC83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306992-048B-3EC1-950E-77ECBE14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B540-8EC5-6B46-BA1A-9923116749EC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BB94C1-289C-6E50-91B9-3359818D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8DAD4C-0259-4FF5-A733-2F307F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ADA3-E776-4E48-A97D-C7B8043EDD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91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4B4C26-2537-D138-A296-FD5511D5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B540-8EC5-6B46-BA1A-9923116749EC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98B3BD-F2A8-BD4F-C216-1BE3429E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587EF-E62A-75F3-B6A1-41C70E84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ADA3-E776-4E48-A97D-C7B8043EDD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8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E6E88-8E2B-89A1-12C6-DBFF4F99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30FBD-A83C-1920-A9B3-CE9D5C4F3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A7310C-9C77-5A29-8DDE-3327303A2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6EB7E-6E10-F29F-A054-EE34D494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B540-8EC5-6B46-BA1A-9923116749EC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DDED09-C510-308B-B435-2ED2F1A4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11EB4-FCF5-1326-FAAD-BB2F6319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ADA3-E776-4E48-A97D-C7B8043EDD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02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EEBBB-FEB6-5BB9-ED50-7E730E8D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D44981-D19C-9B9A-EB8A-D59E85FEC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4CD87-2E35-E34D-08FB-04C8C931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4F7C0-64C6-E5F8-9DE6-D36C5D54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B540-8EC5-6B46-BA1A-9923116749EC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4A819-02D4-F5EA-347B-A11A27AA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880F-F5EA-171B-41C4-F0CED058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ADA3-E776-4E48-A97D-C7B8043EDD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B9E36-F86D-BE56-912D-9CA85CE1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6D86C-DA67-4D93-111D-9BF891FE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6FEC-DBAA-02F5-92EC-FCCB91BA4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B540-8EC5-6B46-BA1A-9923116749EC}" type="datetimeFigureOut">
              <a:rPr kumimoji="1" lang="zh-CN" altLang="en-US" smtClean="0"/>
              <a:t>2025/5/22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817EA-03D1-23AB-5A30-EEE11C24D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A2661-35E9-DB8A-4BEB-3B0EB256B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ADA3-E776-4E48-A97D-C7B8043EDD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2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D285B-A8BE-79FE-0F0C-F9CA7BA6C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0588"/>
            <a:ext cx="9144000" cy="2387600"/>
          </a:xfrm>
        </p:spPr>
        <p:txBody>
          <a:bodyPr/>
          <a:lstStyle/>
          <a:p>
            <a:r>
              <a:rPr lang="en" altLang="zh-CN" b="0" i="0" dirty="0">
                <a:effectLst/>
                <a:ea typeface="PingFang SC" panose="020B0400000000000000" pitchFamily="34" charset="-122"/>
              </a:rPr>
              <a:t>​</a:t>
            </a:r>
            <a:r>
              <a:rPr lang="en" altLang="zh-CN" b="1" i="0" dirty="0">
                <a:effectLst/>
                <a:ea typeface="PingFang SC" panose="020B0400000000000000" pitchFamily="34" charset="-122"/>
              </a:rPr>
              <a:t>​</a:t>
            </a:r>
            <a:r>
              <a:rPr lang="zh-CN" altLang="en" dirty="0">
                <a:ea typeface="PingFang SC" panose="020B0400000000000000" pitchFamily="34" charset="-122"/>
              </a:rPr>
              <a:t>经验</a:t>
            </a:r>
            <a:r>
              <a:rPr lang="zh-CN" altLang="en-US" dirty="0">
                <a:ea typeface="PingFang SC" panose="020B0400000000000000" pitchFamily="34" charset="-122"/>
              </a:rPr>
              <a:t>分享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8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6200A-33C5-FDDE-5903-71838FDD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预推免报名和参营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71C34-1171-277B-B3CD-9B3078B8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和夏令营相同流程，区别很小</a:t>
            </a:r>
            <a:endParaRPr kumimoji="1" lang="en-US" altLang="zh-CN" dirty="0"/>
          </a:p>
          <a:p>
            <a:r>
              <a:rPr kumimoji="1" lang="zh-CN" altLang="en-US" dirty="0"/>
              <a:t>部分院校招生名额基本都在夏令营，预推免仅作为补录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（如北大的基本所有院，清深）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部分院校仅预推免招生，无夏令营或宣讲营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（如清华本部，北航）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66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C5CB7-0360-36EC-E496-CAFB10C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直博</a:t>
            </a:r>
            <a:r>
              <a:rPr kumimoji="1" lang="en-US" altLang="zh-CN" dirty="0"/>
              <a:t>	</a:t>
            </a:r>
            <a:r>
              <a:rPr kumimoji="1" lang="zh-CN" altLang="en-US" dirty="0">
                <a:solidFill>
                  <a:schemeClr val="accent6"/>
                </a:solidFill>
              </a:rPr>
              <a:t>毕业后可学术可就业，且第一年工资较硕士更高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zh-CN" altLang="en-US" dirty="0"/>
              <a:t>毕业压力大，可能会延毕、转硕等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硕士</a:t>
            </a:r>
            <a:r>
              <a:rPr kumimoji="1" lang="en-US" altLang="zh-CN" dirty="0"/>
              <a:t>	</a:t>
            </a:r>
            <a:r>
              <a:rPr kumimoji="1" lang="zh-CN" altLang="en-US" dirty="0">
                <a:solidFill>
                  <a:schemeClr val="accent6"/>
                </a:solidFill>
              </a:rPr>
              <a:t>毕业年限短，不需太</a:t>
            </a:r>
            <a:r>
              <a:rPr kumimoji="1" lang="en-US" altLang="zh-CN" dirty="0">
                <a:solidFill>
                  <a:schemeClr val="accent6"/>
                </a:solidFill>
              </a:rPr>
              <a:t>care</a:t>
            </a:r>
            <a:r>
              <a:rPr kumimoji="1" lang="zh-CN" altLang="en-US" dirty="0">
                <a:solidFill>
                  <a:schemeClr val="accent6"/>
                </a:solidFill>
              </a:rPr>
              <a:t>方向，就业利好</a:t>
            </a:r>
            <a:endParaRPr kumimoji="1" lang="en-US" altLang="zh-CN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/>
                </a:solidFill>
              </a:rPr>
              <a:t>		</a:t>
            </a:r>
            <a:r>
              <a:rPr kumimoji="1" lang="zh-CN" altLang="en-US" dirty="0"/>
              <a:t>毕业后如想读博耗时更长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院校和方向</a:t>
            </a:r>
            <a:endParaRPr kumimoji="1"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AD4DB6A-FCE9-F217-E4E4-A616DDCC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offer</a:t>
            </a:r>
            <a:r>
              <a:rPr kumimoji="1" lang="zh-CN" altLang="en-US" dirty="0"/>
              <a:t>的选择</a:t>
            </a:r>
          </a:p>
        </p:txBody>
      </p:sp>
    </p:spTree>
    <p:extLst>
      <p:ext uri="{BB962C8B-B14F-4D97-AF65-F5344CB8AC3E}">
        <p14:creationId xmlns:p14="http://schemas.microsoft.com/office/powerpoint/2010/main" val="49403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DD137-10C8-D1BD-0F00-0DE6D47C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9BE14-8CE6-145D-EB96-3C772D15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北大数院硕</a:t>
            </a:r>
            <a:endParaRPr kumimoji="1" lang="en-US" altLang="zh-CN" dirty="0"/>
          </a:p>
          <a:p>
            <a:r>
              <a:rPr kumimoji="1" lang="zh-CN" altLang="en-US" dirty="0"/>
              <a:t>北大智能直博</a:t>
            </a:r>
            <a:endParaRPr kumimoji="1" lang="en-US" altLang="zh-CN" dirty="0"/>
          </a:p>
          <a:p>
            <a:r>
              <a:rPr kumimoji="1" lang="zh-CN" altLang="en-US" dirty="0"/>
              <a:t>北大软微硕</a:t>
            </a:r>
            <a:endParaRPr kumimoji="1" lang="en-US" altLang="zh-CN" dirty="0"/>
          </a:p>
          <a:p>
            <a:r>
              <a:rPr kumimoji="1" lang="zh-CN" altLang="en-US" dirty="0"/>
              <a:t>清华软院工硕</a:t>
            </a:r>
            <a:endParaRPr kumimoji="1" lang="en-US" altLang="zh-CN" dirty="0"/>
          </a:p>
          <a:p>
            <a:r>
              <a:rPr kumimoji="1" lang="zh-CN" altLang="en-US" dirty="0"/>
              <a:t>清华智能产业研究院直博</a:t>
            </a:r>
            <a:endParaRPr kumimoji="1" lang="en-US" altLang="zh-CN" dirty="0"/>
          </a:p>
          <a:p>
            <a:r>
              <a:rPr kumimoji="1" lang="zh-CN" altLang="en-US" dirty="0"/>
              <a:t>北航计院硕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25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4721D-9EC6-FECF-73B5-30E1A159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191" y="2329059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扣扣：</a:t>
            </a:r>
            <a:r>
              <a:rPr kumimoji="1" lang="en-US" altLang="zh-CN" dirty="0"/>
              <a:t>2292237850</a:t>
            </a:r>
          </a:p>
          <a:p>
            <a:r>
              <a:rPr kumimoji="1" lang="en-US" altLang="zh-CN" dirty="0"/>
              <a:t>V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13554632994</a:t>
            </a:r>
          </a:p>
          <a:p>
            <a:r>
              <a:rPr kumimoji="1" lang="en-US" altLang="zh-CN" dirty="0"/>
              <a:t>Email</a:t>
            </a:r>
            <a:r>
              <a:rPr kumimoji="1" lang="zh-CN" altLang="en-US" dirty="0"/>
              <a:t>：</a:t>
            </a:r>
            <a:r>
              <a:rPr kumimoji="1" lang="en-US" altLang="zh-CN" dirty="0"/>
              <a:t> 2292237850@qq.com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5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83BD-8863-6779-E22D-BE954653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6D64C-0626-8E04-8F31-0401A840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157" y="26094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8800" b="1" dirty="0"/>
              <a:t>Thanks</a:t>
            </a:r>
            <a:endParaRPr kumimoji="1"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16710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17FB6-DDEF-8B0C-4F55-B453F952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8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+mj-ea"/>
              </a:rPr>
              <a:t>尤雨阳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E5485-ECA1-A096-CAA9-99DDA68F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430" y="1253331"/>
            <a:ext cx="10213369" cy="1084569"/>
          </a:xfrm>
        </p:spPr>
        <p:txBody>
          <a:bodyPr/>
          <a:lstStyle/>
          <a:p>
            <a:r>
              <a:rPr kumimoji="1" lang="zh-CN" altLang="en-US" dirty="0"/>
              <a:t>去向：北京大学 数学科学学院 大数据硕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1028" name="Picture 4" descr="kim image">
            <a:extLst>
              <a:ext uri="{FF2B5EF4-FFF2-40B4-BE49-F238E27FC236}">
                <a16:creationId xmlns:a16="http://schemas.microsoft.com/office/drawing/2014/main" id="{0466DEAF-14FA-35B8-1B90-2C011BDF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7900"/>
            <a:ext cx="9378553" cy="401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7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13391-8B97-AE1A-2422-72E63585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99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时间线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DEE75-A965-978F-86D8-5798EBA36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前一年</a:t>
            </a:r>
            <a:r>
              <a:rPr kumimoji="1" lang="en-US" altLang="zh-CN" dirty="0"/>
              <a:t>8-3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		</a:t>
            </a:r>
            <a:r>
              <a:rPr kumimoji="1" lang="zh-CN" altLang="en-US" dirty="0"/>
              <a:t>科研实习</a:t>
            </a:r>
            <a:endParaRPr kumimoji="1" lang="en-US" altLang="zh-CN" dirty="0"/>
          </a:p>
          <a:p>
            <a:r>
              <a:rPr kumimoji="1" lang="en-US" altLang="zh-CN" dirty="0"/>
              <a:t>3--9</a:t>
            </a:r>
            <a:r>
              <a:rPr kumimoji="1" lang="zh-CN" altLang="en-US" dirty="0"/>
              <a:t>月</a:t>
            </a:r>
            <a:r>
              <a:rPr kumimoji="1" lang="en-US" altLang="zh-CN" dirty="0"/>
              <a:t>			</a:t>
            </a:r>
            <a:r>
              <a:rPr kumimoji="1" lang="zh-CN" altLang="en-US" dirty="0"/>
              <a:t>套老师</a:t>
            </a:r>
            <a:endParaRPr kumimoji="1" lang="en-US" altLang="zh-CN" dirty="0"/>
          </a:p>
          <a:p>
            <a:r>
              <a:rPr kumimoji="1" lang="en-US" altLang="zh-CN" dirty="0"/>
              <a:t>5-7</a:t>
            </a:r>
            <a:r>
              <a:rPr kumimoji="1" lang="zh-CN" altLang="en-US" dirty="0"/>
              <a:t>月</a:t>
            </a:r>
            <a:r>
              <a:rPr kumimoji="1" lang="en-US" altLang="zh-CN" dirty="0"/>
              <a:t>			</a:t>
            </a:r>
            <a:r>
              <a:rPr kumimoji="1" lang="zh-CN" altLang="en-US" dirty="0"/>
              <a:t>夏令营报名和参营</a:t>
            </a:r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8-9</a:t>
            </a:r>
            <a:r>
              <a:rPr kumimoji="1" lang="zh-CN" altLang="en-US" dirty="0"/>
              <a:t>月</a:t>
            </a:r>
            <a:r>
              <a:rPr kumimoji="1" lang="en-US" altLang="zh-CN" dirty="0"/>
              <a:t>			</a:t>
            </a:r>
            <a:r>
              <a:rPr kumimoji="1" lang="zh-CN" altLang="en-US" dirty="0"/>
              <a:t>预推免报名和参营</a:t>
            </a:r>
          </a:p>
        </p:txBody>
      </p:sp>
    </p:spTree>
    <p:extLst>
      <p:ext uri="{BB962C8B-B14F-4D97-AF65-F5344CB8AC3E}">
        <p14:creationId xmlns:p14="http://schemas.microsoft.com/office/powerpoint/2010/main" val="35028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6E0DF-E113-89AF-EBEB-4E2F85AE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套老师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B18EE-D631-3DC3-AECC-5A05FA7F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定位优秀的老师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个人主页、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scholar</a:t>
            </a:r>
            <a:r>
              <a:rPr kumimoji="1" lang="zh-CN" altLang="en-US" dirty="0"/>
              <a:t>、导师评价网、学长学姐的评价等</a:t>
            </a:r>
            <a:endParaRPr kumimoji="1" lang="en-US" altLang="zh-CN" dirty="0"/>
          </a:p>
          <a:p>
            <a:r>
              <a:rPr kumimoji="1" lang="zh-CN" altLang="en-US" dirty="0"/>
              <a:t>学术水平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google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scholar</a:t>
            </a:r>
            <a:r>
              <a:rPr kumimoji="1" lang="zh-CN" altLang="en-US" dirty="0"/>
              <a:t>搜索导师名字，徐坤（</a:t>
            </a:r>
            <a:r>
              <a:rPr kumimoji="1" lang="en-US" altLang="zh-CN" dirty="0" err="1"/>
              <a:t>kun</a:t>
            </a:r>
            <a:r>
              <a:rPr kumimoji="1" lang="zh-CN" altLang="en-US" dirty="0"/>
              <a:t> </a:t>
            </a:r>
            <a:r>
              <a:rPr kumimoji="1" lang="en-US" altLang="zh-CN" dirty="0"/>
              <a:t>xu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个人风格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放不放实习，几点上下班，对学生是否友好等，能否准时毕业、有没有一堆横向等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19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54A7C-DEBC-019C-8BB2-B14D48B28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邮件内容要简洁明了，展现个人优势（</a:t>
            </a:r>
            <a:r>
              <a:rPr kumimoji="1" lang="en-US" altLang="zh-CN" dirty="0"/>
              <a:t>rank/</a:t>
            </a:r>
            <a:r>
              <a:rPr kumimoji="1" lang="zh-CN" altLang="en-US" dirty="0"/>
              <a:t>科研）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要体现你对老师的研究方向有了解，不是海投的简历，比如明确的说出对老师的哪个研究方向有兴趣，读了课题组的哪几篇论文等。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明确表明意向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35B4FF2-CEFB-102A-F796-60DCB1AA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套老师</a:t>
            </a:r>
          </a:p>
        </p:txBody>
      </p:sp>
    </p:spTree>
    <p:extLst>
      <p:ext uri="{BB962C8B-B14F-4D97-AF65-F5344CB8AC3E}">
        <p14:creationId xmlns:p14="http://schemas.microsoft.com/office/powerpoint/2010/main" val="16365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63317-155D-4B3A-DAAD-0179E3DB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强</a:t>
            </a:r>
            <a:r>
              <a:rPr kumimoji="1" lang="en-US" altLang="zh-CN" dirty="0"/>
              <a:t>/</a:t>
            </a:r>
            <a:r>
              <a:rPr kumimoji="1" lang="zh-CN" altLang="en-US" dirty="0"/>
              <a:t>弱 </a:t>
            </a:r>
            <a:r>
              <a:rPr kumimoji="1" lang="en-US" altLang="zh-CN" dirty="0"/>
              <a:t>committee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强</a:t>
            </a:r>
            <a:r>
              <a:rPr kumimoji="1" lang="en-US" altLang="zh-CN" dirty="0"/>
              <a:t>committee </a:t>
            </a:r>
            <a:r>
              <a:rPr kumimoji="1" lang="zh-CN" altLang="en-US" dirty="0"/>
              <a:t>：清华本部（计算机、软院、自动化等） 、自所、北航计算机、北大数院、北大软微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弱</a:t>
            </a:r>
            <a:r>
              <a:rPr kumimoji="1" lang="en-US" altLang="zh-CN" dirty="0"/>
              <a:t>committee </a:t>
            </a:r>
            <a:r>
              <a:rPr kumimoji="1" lang="zh-CN" altLang="en-US" dirty="0"/>
              <a:t>：北大本部（计算机、智能、电子、叉院等）、清深北深、清华叉院、清华智能产业研究院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BB718D7-672F-A567-97C2-9F2B2E22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夏令营报名和参营</a:t>
            </a:r>
          </a:p>
        </p:txBody>
      </p:sp>
    </p:spTree>
    <p:extLst>
      <p:ext uri="{BB962C8B-B14F-4D97-AF65-F5344CB8AC3E}">
        <p14:creationId xmlns:p14="http://schemas.microsoft.com/office/powerpoint/2010/main" val="29464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B5062-09DB-AFF8-83AE-8A08DD3A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报名准备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简历、各种证明材料做好收纳整理成文件夹，节约时间成本，某些院校报名材料异常繁琐，提前做好准备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不同院校报名时间制表，对于时间冲突做好规划和取舍，可以关注一些公众号以获取最新的开营咨询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4E970EC-F184-AB5B-38AC-B2455582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夏令营报名和参营</a:t>
            </a:r>
          </a:p>
        </p:txBody>
      </p:sp>
    </p:spTree>
    <p:extLst>
      <p:ext uri="{BB962C8B-B14F-4D97-AF65-F5344CB8AC3E}">
        <p14:creationId xmlns:p14="http://schemas.microsoft.com/office/powerpoint/2010/main" val="223203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9BCA5-3056-9B14-DAF6-B18F418F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面试准备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专业知识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高数、线代、概率论、数据结构与算法、</a:t>
            </a:r>
            <a:r>
              <a:rPr kumimoji="1" lang="en-US" altLang="zh-CN" dirty="0"/>
              <a:t>AI</a:t>
            </a:r>
            <a:r>
              <a:rPr kumimoji="1" lang="zh-CN" altLang="en-US" dirty="0"/>
              <a:t>八股文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机试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leetcode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acwing</a:t>
            </a:r>
            <a:r>
              <a:rPr kumimoji="1" lang="zh-CN" altLang="en-US" dirty="0"/>
              <a:t> 如果</a:t>
            </a:r>
            <a:r>
              <a:rPr kumimoji="1" lang="en-US" altLang="zh-CN" dirty="0"/>
              <a:t>0</a:t>
            </a:r>
            <a:r>
              <a:rPr kumimoji="1" lang="zh-CN" altLang="en-US" dirty="0"/>
              <a:t>基础最好留出</a:t>
            </a:r>
            <a:r>
              <a:rPr kumimoji="1" lang="en-US" altLang="zh-CN" dirty="0"/>
              <a:t>2-4</a:t>
            </a:r>
            <a:r>
              <a:rPr kumimoji="1" lang="zh-CN" altLang="en-US" dirty="0"/>
              <a:t>周准备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84889C1-7141-5E86-2464-7E7B53F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夏令营报名和参营</a:t>
            </a:r>
          </a:p>
        </p:txBody>
      </p:sp>
    </p:spTree>
    <p:extLst>
      <p:ext uri="{BB962C8B-B14F-4D97-AF65-F5344CB8AC3E}">
        <p14:creationId xmlns:p14="http://schemas.microsoft.com/office/powerpoint/2010/main" val="117844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07D7D-1B7C-CBC2-43DA-CB4F8884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384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面试准备</a:t>
            </a:r>
            <a:endParaRPr kumimoji="1" lang="en-US" altLang="zh-CN" dirty="0"/>
          </a:p>
          <a:p>
            <a:r>
              <a:rPr kumimoji="1" lang="zh-CN" altLang="en-US" dirty="0"/>
              <a:t>项目经历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包装内容，只要经的起问可以适当浮夸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体现工作量，展示自己的重要性等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讲述的时候尽量体现出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的视野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Motivation</a:t>
            </a:r>
            <a:r>
              <a:rPr kumimoji="1" lang="zh-CN" altLang="en-US" dirty="0"/>
              <a:t>是什么，业内类似工作是什么样的，你的创新点在哪里</a:t>
            </a:r>
            <a:endParaRPr kumimoji="1" lang="en-US" altLang="zh-CN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项目细节必须了解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用的什么模型、框架、优化器、损失函数、训了多久、用的什么卡、算法原理是什么等等</a:t>
            </a:r>
            <a:endParaRPr kumimoji="1"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7D5FB0B-1946-2F06-C677-C6008922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夏令营报名和参营</a:t>
            </a:r>
          </a:p>
        </p:txBody>
      </p:sp>
    </p:spTree>
    <p:extLst>
      <p:ext uri="{BB962C8B-B14F-4D97-AF65-F5344CB8AC3E}">
        <p14:creationId xmlns:p14="http://schemas.microsoft.com/office/powerpoint/2010/main" val="296531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601</Words>
  <Application>Microsoft Macintosh PowerPoint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​​经验分享</vt:lpstr>
      <vt:lpstr>尤雨阳</vt:lpstr>
      <vt:lpstr>时间线</vt:lpstr>
      <vt:lpstr>套老师</vt:lpstr>
      <vt:lpstr>套老师</vt:lpstr>
      <vt:lpstr>夏令营报名和参营</vt:lpstr>
      <vt:lpstr>夏令营报名和参营</vt:lpstr>
      <vt:lpstr>夏令营报名和参营</vt:lpstr>
      <vt:lpstr>夏令营报名和参营</vt:lpstr>
      <vt:lpstr>预推免报名和参营</vt:lpstr>
      <vt:lpstr>offer的选择</vt:lpstr>
      <vt:lpstr>面筋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​​经验分享</dc:title>
  <dc:creator>Microsoft Office User</dc:creator>
  <cp:lastModifiedBy>Microsoft Office User</cp:lastModifiedBy>
  <cp:revision>2</cp:revision>
  <dcterms:created xsi:type="dcterms:W3CDTF">2025-05-21T06:47:27Z</dcterms:created>
  <dcterms:modified xsi:type="dcterms:W3CDTF">2025-05-22T10:04:54Z</dcterms:modified>
</cp:coreProperties>
</file>