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1B38-DB36-4DEA-BADC-98CB92E00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866B24-9932-45A9-92B5-60BA5326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08DFC-5AC7-4D09-B5A6-789D31F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8FE06-EACE-41E4-AED2-10E1238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116CE-5340-4367-87EC-63F1406B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FB935-300F-4A92-BE28-641B117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F302A-F949-4EF2-AAAE-370B9E11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87B38-D3A3-41A6-B757-473746E9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5C44E-0709-4297-B9A1-325F17BF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58825-AB42-4C20-BAD4-45104E18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A25267-388B-4CEA-93A7-1FFFA6FD2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E0E6FC-0AF6-4306-89C4-24E45B65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9F008-2ACD-4285-9D39-6ACECBB1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06D5A-386C-472F-83D0-61054BC5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011D2-5F67-4D47-A87E-D5C7D7B4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509DA-10B1-4AAA-B727-67B503D1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C1F88-843A-436F-ADC9-77A18387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D68FC-6EAD-42AD-9763-B8A4001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5EBBF-22C8-4FC9-AC25-F1452CC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420B7-5B6E-4BC3-935D-FF178E49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65568-BFC9-4E22-8E86-0EB2331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968F5-B680-491C-ABD2-EC0E95F1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12F3B-9E8D-4C34-9B97-54F106E9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9457-2E02-464F-84A8-78F085C1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0D9A7-11BD-448F-9EAF-0102594B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DAE1E-3944-4A3F-9586-8CA024A3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18F6-5C26-422C-99AF-E188C42AC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22D5C-CB81-450B-834C-1A481C94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5123C-D53B-4C5A-87A7-44C369E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8336-2FEC-4C6E-91DA-8BB119C1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CEE28-4821-4FC4-BCCD-7BEDA1E7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9B42F-BC32-4269-87DC-FEE6E606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2CF36-77F4-4C11-B06B-04EA9EA9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5B3E3-84A0-4774-95A7-8DD7C4AC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342A21-48F8-42A4-9E46-189BA716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24E43-E6B1-494B-AE33-87C86A3B7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E0B2D-2883-47A5-9B14-BB879CF8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971630-7A96-48B3-9C8F-DB7953C7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FDEB2C-B770-466D-B1E2-14008F0F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7AB80-3751-4870-BFF3-98E8324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00C8E2-892D-431E-A413-A224340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B316A-0FD0-491F-ABAC-2D70221B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B5660-A949-4A9B-950C-086EE4A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42423F-BF1B-4E68-9EC5-300BDE69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EAD20A-6562-4E7C-86B0-111B0112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0C7A3-7B5A-4FB2-A774-117162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08EDC-9CD1-440B-AC0D-0C96C1B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A183-DDD6-4329-B53F-53F86F8C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40260-1E30-4818-8763-2CBE1BC8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8A027-90BC-4289-BADE-4584E8C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549FA-A924-4225-9E87-5670D7E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1EC1E-9964-4267-9C20-2F0251E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7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235D-0B0F-481D-840B-49A75F72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BAC6D6-216D-4D0C-B3C7-01ED3822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61660-F3F4-4007-842F-C68FE4C7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E4CFFC-C248-4FF2-8F43-07D9EEF6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BE964-B071-424B-A739-32DAC6C9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B590-09C0-40FC-BAE8-D619001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C8DC6F-31BF-4354-853F-5CC4540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994FB-ECC4-466A-A922-94D5911E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8E90-8AD7-4398-8F93-F851244A9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C3BE-D9C1-4B89-A570-64D7722DE84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550620-D595-4ED9-B0A7-B43C8072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E610D-8FA3-40EA-8F92-27B17EE3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AC03D32-70F6-40DA-912C-E30AD03BFE52}"/>
              </a:ext>
            </a:extLst>
          </p:cNvPr>
          <p:cNvGrpSpPr/>
          <p:nvPr/>
        </p:nvGrpSpPr>
        <p:grpSpPr>
          <a:xfrm>
            <a:off x="533399" y="57150"/>
            <a:ext cx="10285010" cy="6686549"/>
            <a:chOff x="533399" y="57150"/>
            <a:chExt cx="10285010" cy="668654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A132473-425D-4908-8E49-89D86822BB09}"/>
                </a:ext>
              </a:extLst>
            </p:cNvPr>
            <p:cNvSpPr/>
            <p:nvPr/>
          </p:nvSpPr>
          <p:spPr>
            <a:xfrm>
              <a:off x="533399" y="57150"/>
              <a:ext cx="10285009" cy="6686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ECBA57C-B02E-401D-8CAE-EEF309954DC0}"/>
                </a:ext>
              </a:extLst>
            </p:cNvPr>
            <p:cNvGrpSpPr/>
            <p:nvPr/>
          </p:nvGrpSpPr>
          <p:grpSpPr>
            <a:xfrm>
              <a:off x="533400" y="57150"/>
              <a:ext cx="10285009" cy="6686549"/>
              <a:chOff x="533400" y="57150"/>
              <a:chExt cx="10285009" cy="6686549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FD2314F3-A6AB-4ADA-83F3-A84CFBBC0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4" t="4489" r="29491" b="90132"/>
              <a:stretch/>
            </p:blipFill>
            <p:spPr>
              <a:xfrm>
                <a:off x="2819400" y="57150"/>
                <a:ext cx="5400676" cy="473869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B8AB6EA-5EC7-41C9-8D05-C645F75ED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11" t="87638" r="35472" b="7069"/>
              <a:stretch/>
            </p:blipFill>
            <p:spPr>
              <a:xfrm>
                <a:off x="3595688" y="6277381"/>
                <a:ext cx="3848100" cy="46631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1B151BA-7202-44BC-9047-B375001909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18" t="10084" r="9758" b="25695"/>
              <a:stretch/>
            </p:blipFill>
            <p:spPr>
              <a:xfrm>
                <a:off x="533400" y="619124"/>
                <a:ext cx="10285009" cy="56582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25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24B4832-5640-4A6C-A66C-7ACC8B7AAC39}"/>
              </a:ext>
            </a:extLst>
          </p:cNvPr>
          <p:cNvGrpSpPr/>
          <p:nvPr/>
        </p:nvGrpSpPr>
        <p:grpSpPr>
          <a:xfrm>
            <a:off x="1666872" y="-2781300"/>
            <a:ext cx="9772653" cy="13030200"/>
            <a:chOff x="1666872" y="-2781300"/>
            <a:chExt cx="9772653" cy="130302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AFA7003-D1E2-4252-8DC8-F70A3B2DF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2" t="10000" r="6171" b="22187"/>
            <a:stretch/>
          </p:blipFill>
          <p:spPr>
            <a:xfrm>
              <a:off x="1666872" y="1352550"/>
              <a:ext cx="9772651" cy="413385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9144B64-0A7D-438A-983B-FA299EBC8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2" t="10000" r="6171" b="22187"/>
            <a:stretch/>
          </p:blipFill>
          <p:spPr>
            <a:xfrm>
              <a:off x="1666874" y="-2781300"/>
              <a:ext cx="9772651" cy="413385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D4C29B83-B2BD-4A0A-BE92-2C0CEC68F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1" t="10625" r="6172" b="10625"/>
            <a:stretch/>
          </p:blipFill>
          <p:spPr>
            <a:xfrm>
              <a:off x="1666872" y="5448300"/>
              <a:ext cx="9772651" cy="480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37F33DE-5ECB-4701-A46F-70A6EBF3ACF9}"/>
              </a:ext>
            </a:extLst>
          </p:cNvPr>
          <p:cNvGrpSpPr/>
          <p:nvPr/>
        </p:nvGrpSpPr>
        <p:grpSpPr>
          <a:xfrm>
            <a:off x="1574800" y="-1546550"/>
            <a:ext cx="8686800" cy="8696650"/>
            <a:chOff x="1574800" y="-1546550"/>
            <a:chExt cx="8686800" cy="869665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38D6D72-68AD-48AB-8B8A-21FE88FE7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5" t="10127" r="10000" b="22709"/>
            <a:stretch/>
          </p:blipFill>
          <p:spPr>
            <a:xfrm>
              <a:off x="5918200" y="2547777"/>
              <a:ext cx="4343400" cy="409432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1D118BE-0E0B-4FF2-933F-418C1CA8C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5" t="10127" r="10000" b="22709"/>
            <a:stretch/>
          </p:blipFill>
          <p:spPr>
            <a:xfrm>
              <a:off x="1574800" y="2547777"/>
              <a:ext cx="4343400" cy="409432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06914C-A353-4A29-94FD-065DC21F5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5" t="10127" r="10000" b="22709"/>
            <a:stretch/>
          </p:blipFill>
          <p:spPr>
            <a:xfrm>
              <a:off x="5918200" y="-1546548"/>
              <a:ext cx="4343400" cy="4094325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9263A9B-CCDE-4B4B-A4A3-8708C4E5CF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8877" r="51458" b="23958"/>
            <a:stretch/>
          </p:blipFill>
          <p:spPr>
            <a:xfrm>
              <a:off x="1574800" y="-1546550"/>
              <a:ext cx="4343400" cy="409432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734BDDA-2189-499B-933A-0E8CBB7A9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5" t="78959" r="13126" b="12706"/>
            <a:stretch/>
          </p:blipFill>
          <p:spPr>
            <a:xfrm>
              <a:off x="1574800" y="6642101"/>
              <a:ext cx="8686800" cy="50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1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7A94596-728C-4ACE-85AF-68ECF53F6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979" r="7187" b="26302"/>
          <a:stretch/>
        </p:blipFill>
        <p:spPr>
          <a:xfrm>
            <a:off x="1714500" y="-1606550"/>
            <a:ext cx="9664700" cy="3009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DCA0693-DB4D-4080-8A49-EB3605AE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979" r="7187" b="26302"/>
          <a:stretch/>
        </p:blipFill>
        <p:spPr>
          <a:xfrm>
            <a:off x="1714500" y="1311275"/>
            <a:ext cx="9664700" cy="3009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B0F6C7-72FC-442F-9E7E-1888D653F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979" r="7187" b="9635"/>
          <a:stretch/>
        </p:blipFill>
        <p:spPr>
          <a:xfrm>
            <a:off x="1714500" y="4321175"/>
            <a:ext cx="9664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Mühlemann</dc:creator>
  <cp:lastModifiedBy>Dirk Mühlemann</cp:lastModifiedBy>
  <cp:revision>7</cp:revision>
  <dcterms:created xsi:type="dcterms:W3CDTF">2021-02-23T09:31:46Z</dcterms:created>
  <dcterms:modified xsi:type="dcterms:W3CDTF">2021-03-25T14:48:14Z</dcterms:modified>
</cp:coreProperties>
</file>