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71136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 snapToGrid="0">
      <p:cViewPr>
        <p:scale>
          <a:sx n="100" d="100"/>
          <a:sy n="100" d="100"/>
        </p:scale>
        <p:origin x="72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1770320"/>
            <a:ext cx="12504659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5681548"/>
            <a:ext cx="11033522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522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0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575917"/>
            <a:ext cx="3172138" cy="91670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575917"/>
            <a:ext cx="9332521" cy="91670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06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1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2696798"/>
            <a:ext cx="12688551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7239030"/>
            <a:ext cx="12688551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/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879585"/>
            <a:ext cx="6252329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879585"/>
            <a:ext cx="6252329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575920"/>
            <a:ext cx="12688551" cy="209083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2651723"/>
            <a:ext cx="6223595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3951292"/>
            <a:ext cx="6223595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2651723"/>
            <a:ext cx="6254245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3951292"/>
            <a:ext cx="6254245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7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270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148"/>
            <a:ext cx="4744797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557482"/>
            <a:ext cx="7447628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168"/>
            <a:ext cx="4744797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44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148"/>
            <a:ext cx="4744797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557482"/>
            <a:ext cx="7447628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168"/>
            <a:ext cx="4744797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575920"/>
            <a:ext cx="1268855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879585"/>
            <a:ext cx="1268855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0025967"/>
            <a:ext cx="331005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C550-39C2-40BE-9FF7-2D46BE785781}" type="datetimeFigureOut">
              <a:rPr lang="de-CH" smtClean="0"/>
              <a:t>16.02.2021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0025967"/>
            <a:ext cx="496508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0025967"/>
            <a:ext cx="331005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7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25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17D7C8EF-D223-4765-9360-70E70C47B63C}"/>
              </a:ext>
            </a:extLst>
          </p:cNvPr>
          <p:cNvSpPr/>
          <p:nvPr/>
        </p:nvSpPr>
        <p:spPr bwMode="ltGray">
          <a:xfrm>
            <a:off x="3205222" y="3028321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3F39AA32-EDE7-421D-AF33-CCEBBC18AE62}"/>
              </a:ext>
            </a:extLst>
          </p:cNvPr>
          <p:cNvSpPr/>
          <p:nvPr/>
        </p:nvSpPr>
        <p:spPr bwMode="ltGray">
          <a:xfrm>
            <a:off x="3205222" y="4015152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10-day lowpass filter</a:t>
            </a: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A8748F4D-1E2B-4F66-809F-01FCFD78F186}"/>
              </a:ext>
            </a:extLst>
          </p:cNvPr>
          <p:cNvSpPr/>
          <p:nvPr/>
        </p:nvSpPr>
        <p:spPr bwMode="ltGray">
          <a:xfrm>
            <a:off x="3156803" y="4856965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	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4DB48A-549F-4A1E-BFEB-DBBDBB39F6F7}"/>
              </a:ext>
            </a:extLst>
          </p:cNvPr>
          <p:cNvCxnSpPr>
            <a:stCxn id="9" idx="2"/>
            <a:endCxn id="10" idx="0"/>
          </p:cNvCxnSpPr>
          <p:nvPr/>
        </p:nvCxnSpPr>
        <p:spPr bwMode="black">
          <a:xfrm>
            <a:off x="4116447" y="3567270"/>
            <a:ext cx="0" cy="447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4843D158-1794-4A90-B2A7-8D7D372D684D}"/>
              </a:ext>
            </a:extLst>
          </p:cNvPr>
          <p:cNvSpPr/>
          <p:nvPr/>
        </p:nvSpPr>
        <p:spPr bwMode="blackGray">
          <a:xfrm>
            <a:off x="3506116" y="2046371"/>
            <a:ext cx="1220667" cy="60510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ERA5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BEFD8C-258D-4D9C-A972-4B5086D25B3F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 bwMode="black">
          <a:xfrm>
            <a:off x="4116447" y="2651480"/>
            <a:ext cx="0" cy="376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256755DD-4EC2-4A84-AED4-B661BD224869}"/>
              </a:ext>
            </a:extLst>
          </p:cNvPr>
          <p:cNvSpPr/>
          <p:nvPr/>
        </p:nvSpPr>
        <p:spPr bwMode="ltGray">
          <a:xfrm>
            <a:off x="6745350" y="3028321"/>
            <a:ext cx="1574798" cy="538948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ussdiagramm: Magnetplattenspeicher 46">
            <a:extLst>
              <a:ext uri="{FF2B5EF4-FFF2-40B4-BE49-F238E27FC236}">
                <a16:creationId xmlns:a16="http://schemas.microsoft.com/office/drawing/2014/main" id="{3E489F24-F172-4A0D-B098-0B1E915F7574}"/>
              </a:ext>
            </a:extLst>
          </p:cNvPr>
          <p:cNvSpPr/>
          <p:nvPr/>
        </p:nvSpPr>
        <p:spPr bwMode="blackGray">
          <a:xfrm>
            <a:off x="6922415" y="2064463"/>
            <a:ext cx="1220667" cy="60510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5BE4998-FBFB-438E-BA6B-AE8129FD129E}"/>
              </a:ext>
            </a:extLst>
          </p:cNvPr>
          <p:cNvCxnSpPr>
            <a:cxnSpLocks/>
          </p:cNvCxnSpPr>
          <p:nvPr/>
        </p:nvCxnSpPr>
        <p:spPr bwMode="black">
          <a:xfrm>
            <a:off x="7532745" y="2651479"/>
            <a:ext cx="2" cy="358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/>
              <p:nvPr/>
            </p:nvSpPr>
            <p:spPr>
              <a:xfrm>
                <a:off x="4783197" y="4973298"/>
                <a:ext cx="2086711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m:rPr>
                              <m:lit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𝑎𝑛𝑜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1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197" y="4973298"/>
                <a:ext cx="2086711" cy="422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4269824" y="641109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8086002" y="648340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8262016" y="648339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8345757" y="6610448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4432598" y="6457785"/>
            <a:ext cx="2923084" cy="709310"/>
            <a:chOff x="4093954" y="1992027"/>
            <a:chExt cx="2232249" cy="709310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093954" y="2234602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093955" y="1992027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daily 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5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feil: nach oben gekrümmt 235">
            <a:extLst>
              <a:ext uri="{FF2B5EF4-FFF2-40B4-BE49-F238E27FC236}">
                <a16:creationId xmlns:a16="http://schemas.microsoft.com/office/drawing/2014/main" id="{D179E7FB-E6A1-4F0B-9ECB-208FA601CC87}"/>
              </a:ext>
            </a:extLst>
          </p:cNvPr>
          <p:cNvSpPr/>
          <p:nvPr/>
        </p:nvSpPr>
        <p:spPr>
          <a:xfrm rot="10800000" flipH="1">
            <a:off x="6863964" y="1781175"/>
            <a:ext cx="5692306" cy="2830788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Pfeil: nach oben gekrümmt 10">
            <a:extLst>
              <a:ext uri="{FF2B5EF4-FFF2-40B4-BE49-F238E27FC236}">
                <a16:creationId xmlns:a16="http://schemas.microsoft.com/office/drawing/2014/main" id="{A1181B68-5143-48EC-BB98-17F5DFD09F70}"/>
              </a:ext>
            </a:extLst>
          </p:cNvPr>
          <p:cNvSpPr/>
          <p:nvPr/>
        </p:nvSpPr>
        <p:spPr>
          <a:xfrm>
            <a:off x="1302225" y="4451950"/>
            <a:ext cx="5963205" cy="3053750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3086796" y="2619464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800">
            <a:extLst>
              <a:ext uri="{FF2B5EF4-FFF2-40B4-BE49-F238E27FC236}">
                <a16:creationId xmlns:a16="http://schemas.microsoft.com/office/drawing/2014/main" id="{DAE202F3-D62B-4FA9-BEA1-335556308E13}"/>
              </a:ext>
            </a:extLst>
          </p:cNvPr>
          <p:cNvSpPr/>
          <p:nvPr/>
        </p:nvSpPr>
        <p:spPr>
          <a:xfrm>
            <a:off x="1854649" y="385477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9C488C5-28E3-4F77-854A-2D5C41A8ACC9}"/>
              </a:ext>
            </a:extLst>
          </p:cNvPr>
          <p:cNvSpPr/>
          <p:nvPr/>
        </p:nvSpPr>
        <p:spPr>
          <a:xfrm rot="13500000">
            <a:off x="5641344" y="392106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3B3BEDB7-258C-4161-989F-8DCBF3B4BE4C}"/>
              </a:ext>
            </a:extLst>
          </p:cNvPr>
          <p:cNvSpPr/>
          <p:nvPr/>
        </p:nvSpPr>
        <p:spPr>
          <a:xfrm rot="13500000">
            <a:off x="5817361" y="392105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803">
            <a:extLst>
              <a:ext uri="{FF2B5EF4-FFF2-40B4-BE49-F238E27FC236}">
                <a16:creationId xmlns:a16="http://schemas.microsoft.com/office/drawing/2014/main" id="{91E3F82C-04C0-42FB-8BA9-1B15AAF8F636}"/>
              </a:ext>
            </a:extLst>
          </p:cNvPr>
          <p:cNvSpPr txBox="1"/>
          <p:nvPr/>
        </p:nvSpPr>
        <p:spPr>
          <a:xfrm>
            <a:off x="5911275" y="404811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804">
            <a:extLst>
              <a:ext uri="{FF2B5EF4-FFF2-40B4-BE49-F238E27FC236}">
                <a16:creationId xmlns:a16="http://schemas.microsoft.com/office/drawing/2014/main" id="{20C486E7-80C9-433F-ABFD-9DCF77C4C984}"/>
              </a:ext>
            </a:extLst>
          </p:cNvPr>
          <p:cNvGrpSpPr/>
          <p:nvPr/>
        </p:nvGrpSpPr>
        <p:grpSpPr>
          <a:xfrm>
            <a:off x="2653038" y="3883239"/>
            <a:ext cx="2941348" cy="702903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4E5DDEC-2D32-43C7-9151-EA3B2F80480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A3D63858-7942-4DF5-8D2A-A7E47D8BD72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5" name="Rectangle 807">
            <a:extLst>
              <a:ext uri="{FF2B5EF4-FFF2-40B4-BE49-F238E27FC236}">
                <a16:creationId xmlns:a16="http://schemas.microsoft.com/office/drawing/2014/main" id="{C999172A-B8D0-4D9A-952D-667D8E1DCB0D}"/>
              </a:ext>
            </a:extLst>
          </p:cNvPr>
          <p:cNvSpPr/>
          <p:nvPr/>
        </p:nvSpPr>
        <p:spPr>
          <a:xfrm>
            <a:off x="1487163" y="2146027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428B71E-C002-40D5-85F3-2C671747A283}"/>
              </a:ext>
            </a:extLst>
          </p:cNvPr>
          <p:cNvSpPr/>
          <p:nvPr/>
        </p:nvSpPr>
        <p:spPr>
          <a:xfrm rot="13500000">
            <a:off x="5268811" y="221231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00A0A001-3C93-431D-A78C-725E03327150}"/>
              </a:ext>
            </a:extLst>
          </p:cNvPr>
          <p:cNvSpPr/>
          <p:nvPr/>
        </p:nvSpPr>
        <p:spPr>
          <a:xfrm rot="13500000">
            <a:off x="5444827" y="221231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10">
            <a:extLst>
              <a:ext uri="{FF2B5EF4-FFF2-40B4-BE49-F238E27FC236}">
                <a16:creationId xmlns:a16="http://schemas.microsoft.com/office/drawing/2014/main" id="{F8AA96FE-9BD1-4264-98E8-954EA90FEE83}"/>
              </a:ext>
            </a:extLst>
          </p:cNvPr>
          <p:cNvSpPr txBox="1"/>
          <p:nvPr/>
        </p:nvSpPr>
        <p:spPr>
          <a:xfrm>
            <a:off x="5543829" y="2339361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11">
            <a:extLst>
              <a:ext uri="{FF2B5EF4-FFF2-40B4-BE49-F238E27FC236}">
                <a16:creationId xmlns:a16="http://schemas.microsoft.com/office/drawing/2014/main" id="{44FED6CA-F3F8-4C0F-9DB1-67AD43AD6AA1}"/>
              </a:ext>
            </a:extLst>
          </p:cNvPr>
          <p:cNvGrpSpPr/>
          <p:nvPr/>
        </p:nvGrpSpPr>
        <p:grpSpPr>
          <a:xfrm>
            <a:off x="2288072" y="2173536"/>
            <a:ext cx="2941348" cy="702903"/>
            <a:chOff x="4601865" y="1984732"/>
            <a:chExt cx="2246195" cy="702903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98A9FE46-690D-4705-A173-88CE0DF8508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8B725C21-6471-461B-B5BA-9A7F3E7D760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35" name="Rectangle 821">
            <a:extLst>
              <a:ext uri="{FF2B5EF4-FFF2-40B4-BE49-F238E27FC236}">
                <a16:creationId xmlns:a16="http://schemas.microsoft.com/office/drawing/2014/main" id="{C8B0A53A-1420-4FE7-84BF-6D2810DCB095}"/>
              </a:ext>
            </a:extLst>
          </p:cNvPr>
          <p:cNvSpPr/>
          <p:nvPr/>
        </p:nvSpPr>
        <p:spPr>
          <a:xfrm>
            <a:off x="1658788" y="299924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D860CDD-C6D9-49EA-81AE-4460711B5A4A}"/>
              </a:ext>
            </a:extLst>
          </p:cNvPr>
          <p:cNvSpPr/>
          <p:nvPr/>
        </p:nvSpPr>
        <p:spPr>
          <a:xfrm rot="13500000">
            <a:off x="5450526" y="306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B2E0453-055F-4233-8360-F6C83BF7AF1D}"/>
              </a:ext>
            </a:extLst>
          </p:cNvPr>
          <p:cNvSpPr/>
          <p:nvPr/>
        </p:nvSpPr>
        <p:spPr>
          <a:xfrm rot="13500000">
            <a:off x="5626542" y="30655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5715370" y="319257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825">
            <a:extLst>
              <a:ext uri="{FF2B5EF4-FFF2-40B4-BE49-F238E27FC236}">
                <a16:creationId xmlns:a16="http://schemas.microsoft.com/office/drawing/2014/main" id="{BF456F66-94DE-418A-8E4C-7BB86B0C12C2}"/>
              </a:ext>
            </a:extLst>
          </p:cNvPr>
          <p:cNvGrpSpPr/>
          <p:nvPr/>
        </p:nvGrpSpPr>
        <p:grpSpPr>
          <a:xfrm>
            <a:off x="2459699" y="3024844"/>
            <a:ext cx="2941348" cy="702903"/>
            <a:chOff x="4601865" y="1984732"/>
            <a:chExt cx="2246195" cy="702903"/>
          </a:xfrm>
        </p:grpSpPr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146BFAFA-C189-4B9D-AA23-F6229D8C98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Placeholder 13">
              <a:extLst>
                <a:ext uri="{FF2B5EF4-FFF2-40B4-BE49-F238E27FC236}">
                  <a16:creationId xmlns:a16="http://schemas.microsoft.com/office/drawing/2014/main" id="{B9FAF5C9-E00A-488D-9D90-6C53BB7185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2AF7E91-DAD7-440A-BA9C-5951318F2D37}"/>
              </a:ext>
            </a:extLst>
          </p:cNvPr>
          <p:cNvSpPr/>
          <p:nvPr/>
        </p:nvSpPr>
        <p:spPr>
          <a:xfrm>
            <a:off x="1897928" y="3215923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DF8F1BA1-1108-45E0-AACA-7D01E4CFC635}"/>
              </a:ext>
            </a:extLst>
          </p:cNvPr>
          <p:cNvSpPr/>
          <p:nvPr/>
        </p:nvSpPr>
        <p:spPr bwMode="blackGray">
          <a:xfrm>
            <a:off x="1769291" y="2297226"/>
            <a:ext cx="332336" cy="3632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800">
            <a:extLst>
              <a:ext uri="{FF2B5EF4-FFF2-40B4-BE49-F238E27FC236}">
                <a16:creationId xmlns:a16="http://schemas.microsoft.com/office/drawing/2014/main" id="{B2576C87-D313-46DD-83C4-F5289F639FA6}"/>
              </a:ext>
            </a:extLst>
          </p:cNvPr>
          <p:cNvSpPr/>
          <p:nvPr/>
        </p:nvSpPr>
        <p:spPr>
          <a:xfrm>
            <a:off x="2055041" y="471569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6BAB8BCF-D805-45D2-A10F-510FFD09DAB6}"/>
              </a:ext>
            </a:extLst>
          </p:cNvPr>
          <p:cNvSpPr/>
          <p:nvPr/>
        </p:nvSpPr>
        <p:spPr>
          <a:xfrm rot="13500000">
            <a:off x="5841736" y="4781981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D632704-F243-4ADD-B539-192EC360C5A5}"/>
              </a:ext>
            </a:extLst>
          </p:cNvPr>
          <p:cNvSpPr/>
          <p:nvPr/>
        </p:nvSpPr>
        <p:spPr>
          <a:xfrm rot="13500000">
            <a:off x="6017752" y="478197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803">
            <a:extLst>
              <a:ext uri="{FF2B5EF4-FFF2-40B4-BE49-F238E27FC236}">
                <a16:creationId xmlns:a16="http://schemas.microsoft.com/office/drawing/2014/main" id="{94354934-6020-436A-A85C-B3FEC9BD8060}"/>
              </a:ext>
            </a:extLst>
          </p:cNvPr>
          <p:cNvSpPr txBox="1"/>
          <p:nvPr/>
        </p:nvSpPr>
        <p:spPr>
          <a:xfrm>
            <a:off x="6111665" y="490902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804">
            <a:extLst>
              <a:ext uri="{FF2B5EF4-FFF2-40B4-BE49-F238E27FC236}">
                <a16:creationId xmlns:a16="http://schemas.microsoft.com/office/drawing/2014/main" id="{5DA36AD0-58E6-4541-922D-673C16EF6648}"/>
              </a:ext>
            </a:extLst>
          </p:cNvPr>
          <p:cNvGrpSpPr/>
          <p:nvPr/>
        </p:nvGrpSpPr>
        <p:grpSpPr>
          <a:xfrm>
            <a:off x="2853429" y="4744155"/>
            <a:ext cx="2941348" cy="702903"/>
            <a:chOff x="4601865" y="1984732"/>
            <a:chExt cx="2246195" cy="702903"/>
          </a:xfrm>
        </p:grpSpPr>
        <p:sp>
          <p:nvSpPr>
            <p:cNvPr id="71" name="Text Placeholder 12">
              <a:extLst>
                <a:ext uri="{FF2B5EF4-FFF2-40B4-BE49-F238E27FC236}">
                  <a16:creationId xmlns:a16="http://schemas.microsoft.com/office/drawing/2014/main" id="{0AC37558-6961-414F-B838-7E4E2EC6B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:a16="http://schemas.microsoft.com/office/drawing/2014/main" id="{0C141A84-657B-4D84-94C5-47AD3171C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75" name="Rectangle 800">
            <a:extLst>
              <a:ext uri="{FF2B5EF4-FFF2-40B4-BE49-F238E27FC236}">
                <a16:creationId xmlns:a16="http://schemas.microsoft.com/office/drawing/2014/main" id="{1A19B967-5601-443A-B28D-F6144437DB16}"/>
              </a:ext>
            </a:extLst>
          </p:cNvPr>
          <p:cNvSpPr/>
          <p:nvPr/>
        </p:nvSpPr>
        <p:spPr>
          <a:xfrm>
            <a:off x="2233503" y="557625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5A9E1A63-1A76-487B-9AEF-10B99C184153}"/>
              </a:ext>
            </a:extLst>
          </p:cNvPr>
          <p:cNvSpPr/>
          <p:nvPr/>
        </p:nvSpPr>
        <p:spPr>
          <a:xfrm rot="13500000">
            <a:off x="6020198" y="564254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60F3D1FC-5F5F-4AF4-9C0B-CB1C0C27E5F1}"/>
              </a:ext>
            </a:extLst>
          </p:cNvPr>
          <p:cNvSpPr/>
          <p:nvPr/>
        </p:nvSpPr>
        <p:spPr>
          <a:xfrm rot="13500000">
            <a:off x="6196213" y="564253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803">
            <a:extLst>
              <a:ext uri="{FF2B5EF4-FFF2-40B4-BE49-F238E27FC236}">
                <a16:creationId xmlns:a16="http://schemas.microsoft.com/office/drawing/2014/main" id="{B89949E2-36F2-499C-AD68-49C5DB8E22EC}"/>
              </a:ext>
            </a:extLst>
          </p:cNvPr>
          <p:cNvSpPr txBox="1"/>
          <p:nvPr/>
        </p:nvSpPr>
        <p:spPr>
          <a:xfrm>
            <a:off x="6290127" y="574647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04">
            <a:extLst>
              <a:ext uri="{FF2B5EF4-FFF2-40B4-BE49-F238E27FC236}">
                <a16:creationId xmlns:a16="http://schemas.microsoft.com/office/drawing/2014/main" id="{FEAC153B-D1F9-401D-AB1F-9B78076E7E15}"/>
              </a:ext>
            </a:extLst>
          </p:cNvPr>
          <p:cNvGrpSpPr/>
          <p:nvPr/>
        </p:nvGrpSpPr>
        <p:grpSpPr>
          <a:xfrm>
            <a:off x="3031891" y="5604716"/>
            <a:ext cx="2941348" cy="702903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B6571F70-88D3-4546-9E4C-06CBAD45BA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54041CA9-C6B3-4202-A0EF-2A94419E0AB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84" name="Grafik 83" descr="Filter mit einfarbiger Füllung">
            <a:extLst>
              <a:ext uri="{FF2B5EF4-FFF2-40B4-BE49-F238E27FC236}">
                <a16:creationId xmlns:a16="http://schemas.microsoft.com/office/drawing/2014/main" id="{FBA609BE-A0E3-4EC2-936F-B9B25E86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003" y="4012801"/>
            <a:ext cx="439947" cy="439947"/>
          </a:xfrm>
          <a:prstGeom prst="rect">
            <a:avLst/>
          </a:prstGeom>
        </p:spPr>
      </p:pic>
      <p:pic>
        <p:nvPicPr>
          <p:cNvPr id="86" name="Grafik 85" descr="Normalverteilung mit einfarbiger Füllung">
            <a:extLst>
              <a:ext uri="{FF2B5EF4-FFF2-40B4-BE49-F238E27FC236}">
                <a16:creationId xmlns:a16="http://schemas.microsoft.com/office/drawing/2014/main" id="{B9B31F4E-E05D-4C4E-9BDE-63038CD8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246" y="4846738"/>
            <a:ext cx="500412" cy="500412"/>
          </a:xfrm>
          <a:prstGeom prst="rect">
            <a:avLst/>
          </a:prstGeom>
        </p:spPr>
      </p:pic>
      <p:pic>
        <p:nvPicPr>
          <p:cNvPr id="88" name="Grafik 87" descr="Liniendiagramm mit einfarbiger Füllung">
            <a:extLst>
              <a:ext uri="{FF2B5EF4-FFF2-40B4-BE49-F238E27FC236}">
                <a16:creationId xmlns:a16="http://schemas.microsoft.com/office/drawing/2014/main" id="{A35FBF7F-6586-403E-8565-85464562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2440" y="5731904"/>
            <a:ext cx="439200" cy="439200"/>
          </a:xfrm>
          <a:prstGeom prst="rect">
            <a:avLst/>
          </a:prstGeom>
        </p:spPr>
      </p:pic>
      <p:sp>
        <p:nvSpPr>
          <p:cNvPr id="89" name="Rectangle 800">
            <a:extLst>
              <a:ext uri="{FF2B5EF4-FFF2-40B4-BE49-F238E27FC236}">
                <a16:creationId xmlns:a16="http://schemas.microsoft.com/office/drawing/2014/main" id="{6C85006A-F486-492E-8951-9BB2D98F0492}"/>
              </a:ext>
            </a:extLst>
          </p:cNvPr>
          <p:cNvSpPr/>
          <p:nvPr/>
        </p:nvSpPr>
        <p:spPr>
          <a:xfrm>
            <a:off x="2443304" y="643051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14C30D5-9F35-4D63-867C-CAE6EC93ABBE}"/>
              </a:ext>
            </a:extLst>
          </p:cNvPr>
          <p:cNvSpPr/>
          <p:nvPr/>
        </p:nvSpPr>
        <p:spPr>
          <a:xfrm rot="13500000">
            <a:off x="6230000" y="649680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10">
            <a:extLst>
              <a:ext uri="{FF2B5EF4-FFF2-40B4-BE49-F238E27FC236}">
                <a16:creationId xmlns:a16="http://schemas.microsoft.com/office/drawing/2014/main" id="{D28D72DC-3F93-46B6-8F1F-8AE8831E7522}"/>
              </a:ext>
            </a:extLst>
          </p:cNvPr>
          <p:cNvSpPr/>
          <p:nvPr/>
        </p:nvSpPr>
        <p:spPr>
          <a:xfrm rot="13500000">
            <a:off x="6406014" y="649679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803">
            <a:extLst>
              <a:ext uri="{FF2B5EF4-FFF2-40B4-BE49-F238E27FC236}">
                <a16:creationId xmlns:a16="http://schemas.microsoft.com/office/drawing/2014/main" id="{97DA7811-D4A6-43BE-B71A-23E369CBBFD0}"/>
              </a:ext>
            </a:extLst>
          </p:cNvPr>
          <p:cNvSpPr txBox="1"/>
          <p:nvPr/>
        </p:nvSpPr>
        <p:spPr>
          <a:xfrm>
            <a:off x="6499928" y="662384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804">
            <a:extLst>
              <a:ext uri="{FF2B5EF4-FFF2-40B4-BE49-F238E27FC236}">
                <a16:creationId xmlns:a16="http://schemas.microsoft.com/office/drawing/2014/main" id="{1D6B5407-FE4A-4645-9E4D-2109C2CE65ED}"/>
              </a:ext>
            </a:extLst>
          </p:cNvPr>
          <p:cNvGrpSpPr/>
          <p:nvPr/>
        </p:nvGrpSpPr>
        <p:grpSpPr>
          <a:xfrm>
            <a:off x="3241693" y="6458974"/>
            <a:ext cx="2941348" cy="702903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0357FBB9-9403-4D51-9B5E-15662AF6DA5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D373A10F-3F9E-4E69-B996-E807532266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98" name="Grafik 97" descr="Venn-Diagramm Silhouette">
            <a:extLst>
              <a:ext uri="{FF2B5EF4-FFF2-40B4-BE49-F238E27FC236}">
                <a16:creationId xmlns:a16="http://schemas.microsoft.com/office/drawing/2014/main" id="{3ED5B80A-0E6E-4F4C-A7F4-9F06025A1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3898" y="6561635"/>
            <a:ext cx="457200" cy="457200"/>
          </a:xfrm>
          <a:prstGeom prst="rect">
            <a:avLst/>
          </a:prstGeom>
        </p:spPr>
      </p:pic>
      <p:sp>
        <p:nvSpPr>
          <p:cNvPr id="99" name="Rectangle 800">
            <a:extLst>
              <a:ext uri="{FF2B5EF4-FFF2-40B4-BE49-F238E27FC236}">
                <a16:creationId xmlns:a16="http://schemas.microsoft.com/office/drawing/2014/main" id="{1117A743-2F01-4771-9284-56E8AA0505B3}"/>
              </a:ext>
            </a:extLst>
          </p:cNvPr>
          <p:cNvSpPr/>
          <p:nvPr/>
        </p:nvSpPr>
        <p:spPr>
          <a:xfrm>
            <a:off x="6951207" y="215925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4B825F0E-EEC6-44D5-A8C8-E4189AFF79C0}"/>
              </a:ext>
            </a:extLst>
          </p:cNvPr>
          <p:cNvSpPr/>
          <p:nvPr/>
        </p:nvSpPr>
        <p:spPr>
          <a:xfrm rot="13500000">
            <a:off x="10737903" y="222554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16A945A4-0AE0-472D-BDA0-BD38B36FCB0B}"/>
              </a:ext>
            </a:extLst>
          </p:cNvPr>
          <p:cNvSpPr/>
          <p:nvPr/>
        </p:nvSpPr>
        <p:spPr>
          <a:xfrm rot="13500000">
            <a:off x="10913919" y="222553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803">
            <a:extLst>
              <a:ext uri="{FF2B5EF4-FFF2-40B4-BE49-F238E27FC236}">
                <a16:creationId xmlns:a16="http://schemas.microsoft.com/office/drawing/2014/main" id="{3C2B20C0-8B4F-4A6B-8FD8-AF6983627608}"/>
              </a:ext>
            </a:extLst>
          </p:cNvPr>
          <p:cNvSpPr txBox="1"/>
          <p:nvPr/>
        </p:nvSpPr>
        <p:spPr>
          <a:xfrm>
            <a:off x="11007832" y="235258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804">
            <a:extLst>
              <a:ext uri="{FF2B5EF4-FFF2-40B4-BE49-F238E27FC236}">
                <a16:creationId xmlns:a16="http://schemas.microsoft.com/office/drawing/2014/main" id="{2BD6D440-1E13-481D-9C7B-EE8EEA01A271}"/>
              </a:ext>
            </a:extLst>
          </p:cNvPr>
          <p:cNvGrpSpPr/>
          <p:nvPr/>
        </p:nvGrpSpPr>
        <p:grpSpPr>
          <a:xfrm>
            <a:off x="7749596" y="2187714"/>
            <a:ext cx="2941348" cy="702903"/>
            <a:chOff x="4601865" y="1984732"/>
            <a:chExt cx="2246195" cy="702903"/>
          </a:xfrm>
        </p:grpSpPr>
        <p:sp>
          <p:nvSpPr>
            <p:cNvPr id="104" name="Text Placeholder 12">
              <a:extLst>
                <a:ext uri="{FF2B5EF4-FFF2-40B4-BE49-F238E27FC236}">
                  <a16:creationId xmlns:a16="http://schemas.microsoft.com/office/drawing/2014/main" id="{FAC675B7-F60E-4904-A5EC-EB9DA673AA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105" name="Text Placeholder 13">
              <a:extLst>
                <a:ext uri="{FF2B5EF4-FFF2-40B4-BE49-F238E27FC236}">
                  <a16:creationId xmlns:a16="http://schemas.microsoft.com/office/drawing/2014/main" id="{7DA25EDA-0338-476E-AA13-D09EE0D960F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106" name="Grafik 105" descr="Filter mit einfarbiger Füllung">
            <a:extLst>
              <a:ext uri="{FF2B5EF4-FFF2-40B4-BE49-F238E27FC236}">
                <a16:creationId xmlns:a16="http://schemas.microsoft.com/office/drawing/2014/main" id="{BF5A3DBD-C5B5-4BDD-8C92-62C7DB1759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9561" y="2317277"/>
            <a:ext cx="439947" cy="439947"/>
          </a:xfrm>
          <a:prstGeom prst="rect">
            <a:avLst/>
          </a:prstGeom>
        </p:spPr>
      </p:pic>
      <p:sp>
        <p:nvSpPr>
          <p:cNvPr id="178" name="TextBox 824">
            <a:extLst>
              <a:ext uri="{FF2B5EF4-FFF2-40B4-BE49-F238E27FC236}">
                <a16:creationId xmlns:a16="http://schemas.microsoft.com/office/drawing/2014/main" id="{D790BDBE-F33A-4431-ACB2-364DB5B93117}"/>
              </a:ext>
            </a:extLst>
          </p:cNvPr>
          <p:cNvSpPr txBox="1"/>
          <p:nvPr/>
        </p:nvSpPr>
        <p:spPr>
          <a:xfrm>
            <a:off x="8789552" y="3509377"/>
            <a:ext cx="451531" cy="36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Rectangle 800">
            <a:extLst>
              <a:ext uri="{FF2B5EF4-FFF2-40B4-BE49-F238E27FC236}">
                <a16:creationId xmlns:a16="http://schemas.microsoft.com/office/drawing/2014/main" id="{9FFBAF20-DBCB-4CA3-959B-AE291F81D745}"/>
              </a:ext>
            </a:extLst>
          </p:cNvPr>
          <p:cNvSpPr/>
          <p:nvPr/>
        </p:nvSpPr>
        <p:spPr>
          <a:xfrm>
            <a:off x="7462155" y="4744689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ounded Rectangle 9">
            <a:extLst>
              <a:ext uri="{FF2B5EF4-FFF2-40B4-BE49-F238E27FC236}">
                <a16:creationId xmlns:a16="http://schemas.microsoft.com/office/drawing/2014/main" id="{3EE4025F-6D7B-4FC6-BD46-D325FEBFE27E}"/>
              </a:ext>
            </a:extLst>
          </p:cNvPr>
          <p:cNvSpPr/>
          <p:nvPr/>
        </p:nvSpPr>
        <p:spPr>
          <a:xfrm rot="13500000">
            <a:off x="11248850" y="481098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EDA16FFA-3A18-4714-9DF4-922D6967DE8F}"/>
              </a:ext>
            </a:extLst>
          </p:cNvPr>
          <p:cNvSpPr/>
          <p:nvPr/>
        </p:nvSpPr>
        <p:spPr>
          <a:xfrm rot="13500000">
            <a:off x="11424867" y="481097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TextBox 803">
            <a:extLst>
              <a:ext uri="{FF2B5EF4-FFF2-40B4-BE49-F238E27FC236}">
                <a16:creationId xmlns:a16="http://schemas.microsoft.com/office/drawing/2014/main" id="{AE063B30-5B51-419C-B952-96E6CB1E80C0}"/>
              </a:ext>
            </a:extLst>
          </p:cNvPr>
          <p:cNvSpPr txBox="1"/>
          <p:nvPr/>
        </p:nvSpPr>
        <p:spPr>
          <a:xfrm>
            <a:off x="11518781" y="493802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804">
            <a:extLst>
              <a:ext uri="{FF2B5EF4-FFF2-40B4-BE49-F238E27FC236}">
                <a16:creationId xmlns:a16="http://schemas.microsoft.com/office/drawing/2014/main" id="{DC168A9B-B684-4565-8C4A-5C06BD2C4B16}"/>
              </a:ext>
            </a:extLst>
          </p:cNvPr>
          <p:cNvGrpSpPr/>
          <p:nvPr/>
        </p:nvGrpSpPr>
        <p:grpSpPr>
          <a:xfrm>
            <a:off x="8260544" y="4773152"/>
            <a:ext cx="2941348" cy="702903"/>
            <a:chOff x="4601865" y="1984732"/>
            <a:chExt cx="2246195" cy="702903"/>
          </a:xfrm>
        </p:grpSpPr>
        <p:sp>
          <p:nvSpPr>
            <p:cNvPr id="184" name="Text Placeholder 12">
              <a:extLst>
                <a:ext uri="{FF2B5EF4-FFF2-40B4-BE49-F238E27FC236}">
                  <a16:creationId xmlns:a16="http://schemas.microsoft.com/office/drawing/2014/main" id="{A25C2558-13FB-43AE-A928-924154A57C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185" name="Text Placeholder 13">
              <a:extLst>
                <a:ext uri="{FF2B5EF4-FFF2-40B4-BE49-F238E27FC236}">
                  <a16:creationId xmlns:a16="http://schemas.microsoft.com/office/drawing/2014/main" id="{1EF519C2-8BDF-47AA-AF51-52E21A9044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186" name="Rectangle 807">
            <a:extLst>
              <a:ext uri="{FF2B5EF4-FFF2-40B4-BE49-F238E27FC236}">
                <a16:creationId xmlns:a16="http://schemas.microsoft.com/office/drawing/2014/main" id="{19F4C09F-E3D9-4B1F-92FA-5B57E0C9D26B}"/>
              </a:ext>
            </a:extLst>
          </p:cNvPr>
          <p:cNvSpPr/>
          <p:nvPr/>
        </p:nvSpPr>
        <p:spPr>
          <a:xfrm>
            <a:off x="7094669" y="3035940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Rounded Rectangle 18">
            <a:extLst>
              <a:ext uri="{FF2B5EF4-FFF2-40B4-BE49-F238E27FC236}">
                <a16:creationId xmlns:a16="http://schemas.microsoft.com/office/drawing/2014/main" id="{595EC8D0-924F-49B1-8E0B-577487188188}"/>
              </a:ext>
            </a:extLst>
          </p:cNvPr>
          <p:cNvSpPr/>
          <p:nvPr/>
        </p:nvSpPr>
        <p:spPr>
          <a:xfrm rot="13500000">
            <a:off x="10876317" y="3102230"/>
            <a:ext cx="623433" cy="623435"/>
          </a:xfrm>
          <a:prstGeom prst="roundRect">
            <a:avLst>
              <a:gd name="adj" fmla="val 90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Rounded Rectangle 19">
            <a:extLst>
              <a:ext uri="{FF2B5EF4-FFF2-40B4-BE49-F238E27FC236}">
                <a16:creationId xmlns:a16="http://schemas.microsoft.com/office/drawing/2014/main" id="{FB898E80-DE8E-4757-9D3D-B57AD2D68E50}"/>
              </a:ext>
            </a:extLst>
          </p:cNvPr>
          <p:cNvSpPr/>
          <p:nvPr/>
        </p:nvSpPr>
        <p:spPr>
          <a:xfrm rot="13500000">
            <a:off x="11052333" y="31022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810">
            <a:extLst>
              <a:ext uri="{FF2B5EF4-FFF2-40B4-BE49-F238E27FC236}">
                <a16:creationId xmlns:a16="http://schemas.microsoft.com/office/drawing/2014/main" id="{68AA89D0-B62D-4A2C-A254-6624BD0A40F2}"/>
              </a:ext>
            </a:extLst>
          </p:cNvPr>
          <p:cNvSpPr txBox="1"/>
          <p:nvPr/>
        </p:nvSpPr>
        <p:spPr>
          <a:xfrm>
            <a:off x="11151335" y="3229274"/>
            <a:ext cx="451531" cy="369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roup 811">
            <a:extLst>
              <a:ext uri="{FF2B5EF4-FFF2-40B4-BE49-F238E27FC236}">
                <a16:creationId xmlns:a16="http://schemas.microsoft.com/office/drawing/2014/main" id="{3E45637D-874E-4C97-89D8-860D0F26495A}"/>
              </a:ext>
            </a:extLst>
          </p:cNvPr>
          <p:cNvGrpSpPr/>
          <p:nvPr/>
        </p:nvGrpSpPr>
        <p:grpSpPr>
          <a:xfrm>
            <a:off x="7895578" y="3063449"/>
            <a:ext cx="2941348" cy="702903"/>
            <a:chOff x="4601865" y="1984732"/>
            <a:chExt cx="2246195" cy="702903"/>
          </a:xfrm>
        </p:grpSpPr>
        <p:sp>
          <p:nvSpPr>
            <p:cNvPr id="191" name="Text Placeholder 12">
              <a:extLst>
                <a:ext uri="{FF2B5EF4-FFF2-40B4-BE49-F238E27FC236}">
                  <a16:creationId xmlns:a16="http://schemas.microsoft.com/office/drawing/2014/main" id="{2992D1FF-2F22-425B-9FED-6011F7132B6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 Placeholder 13">
              <a:extLst>
                <a:ext uri="{FF2B5EF4-FFF2-40B4-BE49-F238E27FC236}">
                  <a16:creationId xmlns:a16="http://schemas.microsoft.com/office/drawing/2014/main" id="{A3AEDA05-98CE-4ED8-B6B6-E9C5E50B5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Rectangle 821">
            <a:extLst>
              <a:ext uri="{FF2B5EF4-FFF2-40B4-BE49-F238E27FC236}">
                <a16:creationId xmlns:a16="http://schemas.microsoft.com/office/drawing/2014/main" id="{7F0CD138-AF17-4CFF-BE90-07A5BBF7D472}"/>
              </a:ext>
            </a:extLst>
          </p:cNvPr>
          <p:cNvSpPr/>
          <p:nvPr/>
        </p:nvSpPr>
        <p:spPr>
          <a:xfrm>
            <a:off x="7266294" y="388915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Rounded Rectangle 15">
            <a:extLst>
              <a:ext uri="{FF2B5EF4-FFF2-40B4-BE49-F238E27FC236}">
                <a16:creationId xmlns:a16="http://schemas.microsoft.com/office/drawing/2014/main" id="{C73AE1DD-9BD5-4B8A-B39E-D47DA3118F1A}"/>
              </a:ext>
            </a:extLst>
          </p:cNvPr>
          <p:cNvSpPr/>
          <p:nvPr/>
        </p:nvSpPr>
        <p:spPr>
          <a:xfrm rot="13500000">
            <a:off x="11058032" y="3955443"/>
            <a:ext cx="623433" cy="623435"/>
          </a:xfrm>
          <a:prstGeom prst="roundRect">
            <a:avLst>
              <a:gd name="adj" fmla="val 90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Rounded Rectangle 16">
            <a:extLst>
              <a:ext uri="{FF2B5EF4-FFF2-40B4-BE49-F238E27FC236}">
                <a16:creationId xmlns:a16="http://schemas.microsoft.com/office/drawing/2014/main" id="{F4E37078-5DF8-4F60-B439-71473705F854}"/>
              </a:ext>
            </a:extLst>
          </p:cNvPr>
          <p:cNvSpPr/>
          <p:nvPr/>
        </p:nvSpPr>
        <p:spPr>
          <a:xfrm rot="13500000">
            <a:off x="11234048" y="395543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824">
            <a:extLst>
              <a:ext uri="{FF2B5EF4-FFF2-40B4-BE49-F238E27FC236}">
                <a16:creationId xmlns:a16="http://schemas.microsoft.com/office/drawing/2014/main" id="{A06896F9-693D-4CA4-ADCF-61C1F718B61E}"/>
              </a:ext>
            </a:extLst>
          </p:cNvPr>
          <p:cNvSpPr txBox="1"/>
          <p:nvPr/>
        </p:nvSpPr>
        <p:spPr>
          <a:xfrm>
            <a:off x="11322876" y="408249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roup 825">
            <a:extLst>
              <a:ext uri="{FF2B5EF4-FFF2-40B4-BE49-F238E27FC236}">
                <a16:creationId xmlns:a16="http://schemas.microsoft.com/office/drawing/2014/main" id="{1891A432-8018-4A29-81E3-BCC8A45D873D}"/>
              </a:ext>
            </a:extLst>
          </p:cNvPr>
          <p:cNvGrpSpPr/>
          <p:nvPr/>
        </p:nvGrpSpPr>
        <p:grpSpPr>
          <a:xfrm>
            <a:off x="8067205" y="3914757"/>
            <a:ext cx="2941348" cy="702903"/>
            <a:chOff x="4601865" y="1984732"/>
            <a:chExt cx="2246195" cy="702903"/>
          </a:xfrm>
        </p:grpSpPr>
        <p:sp>
          <p:nvSpPr>
            <p:cNvPr id="198" name="Text Placeholder 12">
              <a:extLst>
                <a:ext uri="{FF2B5EF4-FFF2-40B4-BE49-F238E27FC236}">
                  <a16:creationId xmlns:a16="http://schemas.microsoft.com/office/drawing/2014/main" id="{4DB4D302-7CF2-4E87-9134-D0D324028BF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 Placeholder 13">
              <a:extLst>
                <a:ext uri="{FF2B5EF4-FFF2-40B4-BE49-F238E27FC236}">
                  <a16:creationId xmlns:a16="http://schemas.microsoft.com/office/drawing/2014/main" id="{E7F4CC14-4C34-4841-9D95-E536B11D45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00" name="Rounded Rectangle 32">
            <a:extLst>
              <a:ext uri="{FF2B5EF4-FFF2-40B4-BE49-F238E27FC236}">
                <a16:creationId xmlns:a16="http://schemas.microsoft.com/office/drawing/2014/main" id="{3D5FA585-9C73-4B44-B148-BA3B739F180B}"/>
              </a:ext>
            </a:extLst>
          </p:cNvPr>
          <p:cNvSpPr/>
          <p:nvPr/>
        </p:nvSpPr>
        <p:spPr>
          <a:xfrm>
            <a:off x="7505434" y="4105836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201" name="Flussdiagramm: Magnetplattenspeicher 200">
            <a:extLst>
              <a:ext uri="{FF2B5EF4-FFF2-40B4-BE49-F238E27FC236}">
                <a16:creationId xmlns:a16="http://schemas.microsoft.com/office/drawing/2014/main" id="{68415991-8A1E-4F48-BD90-41094B5AE4E7}"/>
              </a:ext>
            </a:extLst>
          </p:cNvPr>
          <p:cNvSpPr/>
          <p:nvPr/>
        </p:nvSpPr>
        <p:spPr bwMode="blackGray">
          <a:xfrm>
            <a:off x="7376797" y="3187139"/>
            <a:ext cx="332336" cy="363266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800">
            <a:extLst>
              <a:ext uri="{FF2B5EF4-FFF2-40B4-BE49-F238E27FC236}">
                <a16:creationId xmlns:a16="http://schemas.microsoft.com/office/drawing/2014/main" id="{BBB0FED6-8E9C-4E9C-B01A-52C7D4ACC9A6}"/>
              </a:ext>
            </a:extLst>
          </p:cNvPr>
          <p:cNvSpPr/>
          <p:nvPr/>
        </p:nvSpPr>
        <p:spPr>
          <a:xfrm>
            <a:off x="7662547" y="560560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ounded Rectangle 9">
            <a:extLst>
              <a:ext uri="{FF2B5EF4-FFF2-40B4-BE49-F238E27FC236}">
                <a16:creationId xmlns:a16="http://schemas.microsoft.com/office/drawing/2014/main" id="{0B12185F-C735-40AB-9526-C07992F281D5}"/>
              </a:ext>
            </a:extLst>
          </p:cNvPr>
          <p:cNvSpPr/>
          <p:nvPr/>
        </p:nvSpPr>
        <p:spPr>
          <a:xfrm rot="13500000">
            <a:off x="11449242" y="567189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Rounded Rectangle 10">
            <a:extLst>
              <a:ext uri="{FF2B5EF4-FFF2-40B4-BE49-F238E27FC236}">
                <a16:creationId xmlns:a16="http://schemas.microsoft.com/office/drawing/2014/main" id="{4A9D3F4A-BC77-4DD5-B17A-8C9394C93A02}"/>
              </a:ext>
            </a:extLst>
          </p:cNvPr>
          <p:cNvSpPr/>
          <p:nvPr/>
        </p:nvSpPr>
        <p:spPr>
          <a:xfrm rot="13500000">
            <a:off x="11625258" y="567188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TextBox 803">
            <a:extLst>
              <a:ext uri="{FF2B5EF4-FFF2-40B4-BE49-F238E27FC236}">
                <a16:creationId xmlns:a16="http://schemas.microsoft.com/office/drawing/2014/main" id="{F7CED0FD-2964-4CAA-AF0D-2C5AC61270D9}"/>
              </a:ext>
            </a:extLst>
          </p:cNvPr>
          <p:cNvSpPr txBox="1"/>
          <p:nvPr/>
        </p:nvSpPr>
        <p:spPr>
          <a:xfrm>
            <a:off x="11719171" y="579894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oup 804">
            <a:extLst>
              <a:ext uri="{FF2B5EF4-FFF2-40B4-BE49-F238E27FC236}">
                <a16:creationId xmlns:a16="http://schemas.microsoft.com/office/drawing/2014/main" id="{EB682523-A22C-4DC0-A5F2-13127C10350D}"/>
              </a:ext>
            </a:extLst>
          </p:cNvPr>
          <p:cNvGrpSpPr/>
          <p:nvPr/>
        </p:nvGrpSpPr>
        <p:grpSpPr>
          <a:xfrm>
            <a:off x="8460935" y="5634068"/>
            <a:ext cx="2941348" cy="702903"/>
            <a:chOff x="4601865" y="1984732"/>
            <a:chExt cx="2246195" cy="702903"/>
          </a:xfrm>
        </p:grpSpPr>
        <p:sp>
          <p:nvSpPr>
            <p:cNvPr id="207" name="Text Placeholder 12">
              <a:extLst>
                <a:ext uri="{FF2B5EF4-FFF2-40B4-BE49-F238E27FC236}">
                  <a16:creationId xmlns:a16="http://schemas.microsoft.com/office/drawing/2014/main" id="{B0FE4074-6170-473C-8E7E-D2F75718FA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208" name="Text Placeholder 13">
              <a:extLst>
                <a:ext uri="{FF2B5EF4-FFF2-40B4-BE49-F238E27FC236}">
                  <a16:creationId xmlns:a16="http://schemas.microsoft.com/office/drawing/2014/main" id="{D1049D20-3103-4A1E-8F78-072B5C9BEBE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209" name="Rectangle 800">
            <a:extLst>
              <a:ext uri="{FF2B5EF4-FFF2-40B4-BE49-F238E27FC236}">
                <a16:creationId xmlns:a16="http://schemas.microsoft.com/office/drawing/2014/main" id="{4FB42F6B-4A57-4F65-A2F5-801DEEE66F2D}"/>
              </a:ext>
            </a:extLst>
          </p:cNvPr>
          <p:cNvSpPr/>
          <p:nvPr/>
        </p:nvSpPr>
        <p:spPr>
          <a:xfrm>
            <a:off x="7841009" y="646616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ounded Rectangle 9">
            <a:extLst>
              <a:ext uri="{FF2B5EF4-FFF2-40B4-BE49-F238E27FC236}">
                <a16:creationId xmlns:a16="http://schemas.microsoft.com/office/drawing/2014/main" id="{09BDD09A-4EC4-4357-96E3-4AF39AA97F07}"/>
              </a:ext>
            </a:extLst>
          </p:cNvPr>
          <p:cNvSpPr/>
          <p:nvPr/>
        </p:nvSpPr>
        <p:spPr>
          <a:xfrm rot="13500000">
            <a:off x="11627704" y="653245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ounded Rectangle 10">
            <a:extLst>
              <a:ext uri="{FF2B5EF4-FFF2-40B4-BE49-F238E27FC236}">
                <a16:creationId xmlns:a16="http://schemas.microsoft.com/office/drawing/2014/main" id="{FB30FF89-AFB4-4CF5-BC63-C8032CCCAF86}"/>
              </a:ext>
            </a:extLst>
          </p:cNvPr>
          <p:cNvSpPr/>
          <p:nvPr/>
        </p:nvSpPr>
        <p:spPr>
          <a:xfrm rot="13500000">
            <a:off x="11803719" y="653244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803">
            <a:extLst>
              <a:ext uri="{FF2B5EF4-FFF2-40B4-BE49-F238E27FC236}">
                <a16:creationId xmlns:a16="http://schemas.microsoft.com/office/drawing/2014/main" id="{4CABBBA2-4A49-4765-991C-00142616C409}"/>
              </a:ext>
            </a:extLst>
          </p:cNvPr>
          <p:cNvSpPr txBox="1"/>
          <p:nvPr/>
        </p:nvSpPr>
        <p:spPr>
          <a:xfrm>
            <a:off x="11897633" y="663638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Group 804">
            <a:extLst>
              <a:ext uri="{FF2B5EF4-FFF2-40B4-BE49-F238E27FC236}">
                <a16:creationId xmlns:a16="http://schemas.microsoft.com/office/drawing/2014/main" id="{1FC61030-298B-4A9E-8E56-4DDD79CAD3CD}"/>
              </a:ext>
            </a:extLst>
          </p:cNvPr>
          <p:cNvGrpSpPr/>
          <p:nvPr/>
        </p:nvGrpSpPr>
        <p:grpSpPr>
          <a:xfrm>
            <a:off x="8639397" y="6494629"/>
            <a:ext cx="2941348" cy="702903"/>
            <a:chOff x="4601865" y="1984732"/>
            <a:chExt cx="2246195" cy="702903"/>
          </a:xfrm>
        </p:grpSpPr>
        <p:sp>
          <p:nvSpPr>
            <p:cNvPr id="214" name="Text Placeholder 12">
              <a:extLst>
                <a:ext uri="{FF2B5EF4-FFF2-40B4-BE49-F238E27FC236}">
                  <a16:creationId xmlns:a16="http://schemas.microsoft.com/office/drawing/2014/main" id="{67910577-F7E9-4277-B9E7-2C3AD4734F5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constraints which reduces the variability .</a:t>
              </a:r>
            </a:p>
          </p:txBody>
        </p:sp>
        <p:sp>
          <p:nvSpPr>
            <p:cNvPr id="215" name="Text Placeholder 13">
              <a:extLst>
                <a:ext uri="{FF2B5EF4-FFF2-40B4-BE49-F238E27FC236}">
                  <a16:creationId xmlns:a16="http://schemas.microsoft.com/office/drawing/2014/main" id="{EA103EEB-5233-4B21-B93B-CD114F98DB8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5" name="Grafik 14" descr="Link mit einfarbiger Füllung">
            <a:extLst>
              <a:ext uri="{FF2B5EF4-FFF2-40B4-BE49-F238E27FC236}">
                <a16:creationId xmlns:a16="http://schemas.microsoft.com/office/drawing/2014/main" id="{1CB1AA9F-CB85-4888-8272-14165AF1D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1510" y="4886201"/>
            <a:ext cx="487472" cy="487472"/>
          </a:xfrm>
          <a:prstGeom prst="rect">
            <a:avLst/>
          </a:prstGeom>
        </p:spPr>
      </p:pic>
      <p:pic>
        <p:nvPicPr>
          <p:cNvPr id="17" name="Grafik 16" descr="Balkendiagramm mit einfarbiger Füllung">
            <a:extLst>
              <a:ext uri="{FF2B5EF4-FFF2-40B4-BE49-F238E27FC236}">
                <a16:creationId xmlns:a16="http://schemas.microsoft.com/office/drawing/2014/main" id="{473E537D-0FFE-49C1-BB08-5F1A55933B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6610" y="5760169"/>
            <a:ext cx="466736" cy="466736"/>
          </a:xfrm>
          <a:prstGeom prst="rect">
            <a:avLst/>
          </a:prstGeom>
        </p:spPr>
      </p:pic>
      <p:pic>
        <p:nvPicPr>
          <p:cNvPr id="19" name="Grafik 18" descr="Verkleinern mit einfarbiger Füllung">
            <a:extLst>
              <a:ext uri="{FF2B5EF4-FFF2-40B4-BE49-F238E27FC236}">
                <a16:creationId xmlns:a16="http://schemas.microsoft.com/office/drawing/2014/main" id="{F9835F94-50C0-46AC-817E-16569D452E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6730" y="6629311"/>
            <a:ext cx="444205" cy="4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feil: nach oben gekrümmt 236">
            <a:extLst>
              <a:ext uri="{FF2B5EF4-FFF2-40B4-BE49-F238E27FC236}">
                <a16:creationId xmlns:a16="http://schemas.microsoft.com/office/drawing/2014/main" id="{52069C52-48D2-42A7-B520-1B128041FEBC}"/>
              </a:ext>
            </a:extLst>
          </p:cNvPr>
          <p:cNvSpPr/>
          <p:nvPr/>
        </p:nvSpPr>
        <p:spPr>
          <a:xfrm rot="10800000" flipH="1">
            <a:off x="6882423" y="1838325"/>
            <a:ext cx="5673847" cy="2975312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8" name="Pfeil: nach oben gekrümmt 237">
            <a:extLst>
              <a:ext uri="{FF2B5EF4-FFF2-40B4-BE49-F238E27FC236}">
                <a16:creationId xmlns:a16="http://schemas.microsoft.com/office/drawing/2014/main" id="{52A608DA-C9C9-4A47-85B0-D153C66E6792}"/>
              </a:ext>
            </a:extLst>
          </p:cNvPr>
          <p:cNvSpPr/>
          <p:nvPr/>
        </p:nvSpPr>
        <p:spPr>
          <a:xfrm>
            <a:off x="1464098" y="4563518"/>
            <a:ext cx="5856496" cy="3053750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9" name="TextBox 824">
            <a:extLst>
              <a:ext uri="{FF2B5EF4-FFF2-40B4-BE49-F238E27FC236}">
                <a16:creationId xmlns:a16="http://schemas.microsoft.com/office/drawing/2014/main" id="{CC2FF975-2F19-4735-8748-4BB6F77627B5}"/>
              </a:ext>
            </a:extLst>
          </p:cNvPr>
          <p:cNvSpPr txBox="1"/>
          <p:nvPr/>
        </p:nvSpPr>
        <p:spPr>
          <a:xfrm>
            <a:off x="3086796" y="2619464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0" name="Rectangle 800">
            <a:extLst>
              <a:ext uri="{FF2B5EF4-FFF2-40B4-BE49-F238E27FC236}">
                <a16:creationId xmlns:a16="http://schemas.microsoft.com/office/drawing/2014/main" id="{335E5A96-E288-4FBB-8FEB-8C9118DE39C3}"/>
              </a:ext>
            </a:extLst>
          </p:cNvPr>
          <p:cNvSpPr/>
          <p:nvPr/>
        </p:nvSpPr>
        <p:spPr>
          <a:xfrm>
            <a:off x="1854649" y="385477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Rounded Rectangle 9">
            <a:extLst>
              <a:ext uri="{FF2B5EF4-FFF2-40B4-BE49-F238E27FC236}">
                <a16:creationId xmlns:a16="http://schemas.microsoft.com/office/drawing/2014/main" id="{55888E86-6CDC-4FFE-959F-38013FF05859}"/>
              </a:ext>
            </a:extLst>
          </p:cNvPr>
          <p:cNvSpPr/>
          <p:nvPr/>
        </p:nvSpPr>
        <p:spPr>
          <a:xfrm rot="13500000">
            <a:off x="5641344" y="392106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Rounded Rectangle 10">
            <a:extLst>
              <a:ext uri="{FF2B5EF4-FFF2-40B4-BE49-F238E27FC236}">
                <a16:creationId xmlns:a16="http://schemas.microsoft.com/office/drawing/2014/main" id="{FC143BB3-C736-4ED1-863D-90A8BB00AB72}"/>
              </a:ext>
            </a:extLst>
          </p:cNvPr>
          <p:cNvSpPr/>
          <p:nvPr/>
        </p:nvSpPr>
        <p:spPr>
          <a:xfrm rot="13500000">
            <a:off x="5817361" y="392105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TextBox 803">
            <a:extLst>
              <a:ext uri="{FF2B5EF4-FFF2-40B4-BE49-F238E27FC236}">
                <a16:creationId xmlns:a16="http://schemas.microsoft.com/office/drawing/2014/main" id="{B8C12729-65CB-41BA-8620-8FD9420AA7C2}"/>
              </a:ext>
            </a:extLst>
          </p:cNvPr>
          <p:cNvSpPr txBox="1"/>
          <p:nvPr/>
        </p:nvSpPr>
        <p:spPr>
          <a:xfrm>
            <a:off x="5911275" y="404811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roup 804">
            <a:extLst>
              <a:ext uri="{FF2B5EF4-FFF2-40B4-BE49-F238E27FC236}">
                <a16:creationId xmlns:a16="http://schemas.microsoft.com/office/drawing/2014/main" id="{8A0B352B-E617-4CAA-A64D-35059860D7B2}"/>
              </a:ext>
            </a:extLst>
          </p:cNvPr>
          <p:cNvGrpSpPr/>
          <p:nvPr/>
        </p:nvGrpSpPr>
        <p:grpSpPr>
          <a:xfrm>
            <a:off x="2653038" y="3883239"/>
            <a:ext cx="2941348" cy="702903"/>
            <a:chOff x="4601865" y="1984732"/>
            <a:chExt cx="2246195" cy="702903"/>
          </a:xfrm>
        </p:grpSpPr>
        <p:sp>
          <p:nvSpPr>
            <p:cNvPr id="245" name="Text Placeholder 12">
              <a:extLst>
                <a:ext uri="{FF2B5EF4-FFF2-40B4-BE49-F238E27FC236}">
                  <a16:creationId xmlns:a16="http://schemas.microsoft.com/office/drawing/2014/main" id="{B6841562-0205-4D61-B379-42EADBD810B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246" name="Text Placeholder 13">
              <a:extLst>
                <a:ext uri="{FF2B5EF4-FFF2-40B4-BE49-F238E27FC236}">
                  <a16:creationId xmlns:a16="http://schemas.microsoft.com/office/drawing/2014/main" id="{9054A436-50F5-4643-9659-8C448BA16A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47" name="Rectangle 807">
            <a:extLst>
              <a:ext uri="{FF2B5EF4-FFF2-40B4-BE49-F238E27FC236}">
                <a16:creationId xmlns:a16="http://schemas.microsoft.com/office/drawing/2014/main" id="{9A2EC2DA-22A9-4275-BA5C-4990BCAC8E1A}"/>
              </a:ext>
            </a:extLst>
          </p:cNvPr>
          <p:cNvSpPr/>
          <p:nvPr/>
        </p:nvSpPr>
        <p:spPr>
          <a:xfrm>
            <a:off x="1487163" y="2146027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Rounded Rectangle 18">
            <a:extLst>
              <a:ext uri="{FF2B5EF4-FFF2-40B4-BE49-F238E27FC236}">
                <a16:creationId xmlns:a16="http://schemas.microsoft.com/office/drawing/2014/main" id="{50E0909F-FC26-46BF-801B-A78650DF658E}"/>
              </a:ext>
            </a:extLst>
          </p:cNvPr>
          <p:cNvSpPr/>
          <p:nvPr/>
        </p:nvSpPr>
        <p:spPr>
          <a:xfrm rot="13500000">
            <a:off x="5268811" y="221231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ounded Rectangle 19">
            <a:extLst>
              <a:ext uri="{FF2B5EF4-FFF2-40B4-BE49-F238E27FC236}">
                <a16:creationId xmlns:a16="http://schemas.microsoft.com/office/drawing/2014/main" id="{21207768-BA23-492F-B6BD-18F7E265F6C8}"/>
              </a:ext>
            </a:extLst>
          </p:cNvPr>
          <p:cNvSpPr/>
          <p:nvPr/>
        </p:nvSpPr>
        <p:spPr>
          <a:xfrm rot="13500000">
            <a:off x="5444827" y="221231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810">
            <a:extLst>
              <a:ext uri="{FF2B5EF4-FFF2-40B4-BE49-F238E27FC236}">
                <a16:creationId xmlns:a16="http://schemas.microsoft.com/office/drawing/2014/main" id="{7D1BF2A1-6C3C-4273-9533-D63B8011B27D}"/>
              </a:ext>
            </a:extLst>
          </p:cNvPr>
          <p:cNvSpPr txBox="1"/>
          <p:nvPr/>
        </p:nvSpPr>
        <p:spPr>
          <a:xfrm>
            <a:off x="5543829" y="2339361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1" name="Group 811">
            <a:extLst>
              <a:ext uri="{FF2B5EF4-FFF2-40B4-BE49-F238E27FC236}">
                <a16:creationId xmlns:a16="http://schemas.microsoft.com/office/drawing/2014/main" id="{D4E5B0E3-C9AB-4FFB-B567-77871D48AF9A}"/>
              </a:ext>
            </a:extLst>
          </p:cNvPr>
          <p:cNvGrpSpPr/>
          <p:nvPr/>
        </p:nvGrpSpPr>
        <p:grpSpPr>
          <a:xfrm>
            <a:off x="2288072" y="2173536"/>
            <a:ext cx="2941348" cy="702903"/>
            <a:chOff x="4601865" y="1984732"/>
            <a:chExt cx="2246195" cy="702903"/>
          </a:xfrm>
        </p:grpSpPr>
        <p:sp>
          <p:nvSpPr>
            <p:cNvPr id="252" name="Text Placeholder 12">
              <a:extLst>
                <a:ext uri="{FF2B5EF4-FFF2-40B4-BE49-F238E27FC236}">
                  <a16:creationId xmlns:a16="http://schemas.microsoft.com/office/drawing/2014/main" id="{64606FA2-EF7C-40F8-B489-9E3815A976E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ext Placeholder 13">
              <a:extLst>
                <a:ext uri="{FF2B5EF4-FFF2-40B4-BE49-F238E27FC236}">
                  <a16:creationId xmlns:a16="http://schemas.microsoft.com/office/drawing/2014/main" id="{6E9B7134-9E88-408E-A9A2-E1BBFB76705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54" name="Rectangle 821">
            <a:extLst>
              <a:ext uri="{FF2B5EF4-FFF2-40B4-BE49-F238E27FC236}">
                <a16:creationId xmlns:a16="http://schemas.microsoft.com/office/drawing/2014/main" id="{B4537FA6-1AB7-42FF-93D8-604133262CAA}"/>
              </a:ext>
            </a:extLst>
          </p:cNvPr>
          <p:cNvSpPr/>
          <p:nvPr/>
        </p:nvSpPr>
        <p:spPr>
          <a:xfrm>
            <a:off x="1658788" y="299924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Rounded Rectangle 15">
            <a:extLst>
              <a:ext uri="{FF2B5EF4-FFF2-40B4-BE49-F238E27FC236}">
                <a16:creationId xmlns:a16="http://schemas.microsoft.com/office/drawing/2014/main" id="{0AAAAF64-B387-4258-BB16-0B3886F4AB1C}"/>
              </a:ext>
            </a:extLst>
          </p:cNvPr>
          <p:cNvSpPr/>
          <p:nvPr/>
        </p:nvSpPr>
        <p:spPr>
          <a:xfrm rot="13500000">
            <a:off x="5450526" y="306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Rounded Rectangle 16">
            <a:extLst>
              <a:ext uri="{FF2B5EF4-FFF2-40B4-BE49-F238E27FC236}">
                <a16:creationId xmlns:a16="http://schemas.microsoft.com/office/drawing/2014/main" id="{1F9A880F-AC40-440C-9747-9FCCC0C2A5EA}"/>
              </a:ext>
            </a:extLst>
          </p:cNvPr>
          <p:cNvSpPr/>
          <p:nvPr/>
        </p:nvSpPr>
        <p:spPr>
          <a:xfrm rot="13500000">
            <a:off x="5626542" y="30655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TextBox 824">
            <a:extLst>
              <a:ext uri="{FF2B5EF4-FFF2-40B4-BE49-F238E27FC236}">
                <a16:creationId xmlns:a16="http://schemas.microsoft.com/office/drawing/2014/main" id="{27B64924-455C-42E6-AC1A-EBC91D72A25C}"/>
              </a:ext>
            </a:extLst>
          </p:cNvPr>
          <p:cNvSpPr txBox="1"/>
          <p:nvPr/>
        </p:nvSpPr>
        <p:spPr>
          <a:xfrm>
            <a:off x="5715370" y="319257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Group 825">
            <a:extLst>
              <a:ext uri="{FF2B5EF4-FFF2-40B4-BE49-F238E27FC236}">
                <a16:creationId xmlns:a16="http://schemas.microsoft.com/office/drawing/2014/main" id="{E21BA1F2-0BC2-45BD-A10A-551576FEBBB0}"/>
              </a:ext>
            </a:extLst>
          </p:cNvPr>
          <p:cNvGrpSpPr/>
          <p:nvPr/>
        </p:nvGrpSpPr>
        <p:grpSpPr>
          <a:xfrm>
            <a:off x="2459699" y="3024844"/>
            <a:ext cx="2941348" cy="702903"/>
            <a:chOff x="4601865" y="1984732"/>
            <a:chExt cx="2246195" cy="702903"/>
          </a:xfrm>
        </p:grpSpPr>
        <p:sp>
          <p:nvSpPr>
            <p:cNvPr id="259" name="Text Placeholder 12">
              <a:extLst>
                <a:ext uri="{FF2B5EF4-FFF2-40B4-BE49-F238E27FC236}">
                  <a16:creationId xmlns:a16="http://schemas.microsoft.com/office/drawing/2014/main" id="{11FF1E25-9B0D-4E88-91CF-91488D06846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Placeholder 13">
              <a:extLst>
                <a:ext uri="{FF2B5EF4-FFF2-40B4-BE49-F238E27FC236}">
                  <a16:creationId xmlns:a16="http://schemas.microsoft.com/office/drawing/2014/main" id="{0C01906C-15B3-4E9A-B3B3-EE8E89E161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61" name="Rounded Rectangle 32">
            <a:extLst>
              <a:ext uri="{FF2B5EF4-FFF2-40B4-BE49-F238E27FC236}">
                <a16:creationId xmlns:a16="http://schemas.microsoft.com/office/drawing/2014/main" id="{ABB10A31-9175-4BF3-91FC-D55650340B5C}"/>
              </a:ext>
            </a:extLst>
          </p:cNvPr>
          <p:cNvSpPr/>
          <p:nvPr/>
        </p:nvSpPr>
        <p:spPr>
          <a:xfrm>
            <a:off x="1897928" y="3215923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262" name="Flussdiagramm: Magnetplattenspeicher 261">
            <a:extLst>
              <a:ext uri="{FF2B5EF4-FFF2-40B4-BE49-F238E27FC236}">
                <a16:creationId xmlns:a16="http://schemas.microsoft.com/office/drawing/2014/main" id="{A81CB90F-C38A-47FB-BB6C-560FADE3AB36}"/>
              </a:ext>
            </a:extLst>
          </p:cNvPr>
          <p:cNvSpPr/>
          <p:nvPr/>
        </p:nvSpPr>
        <p:spPr bwMode="blackGray">
          <a:xfrm>
            <a:off x="1769291" y="2297226"/>
            <a:ext cx="332336" cy="3632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 800">
            <a:extLst>
              <a:ext uri="{FF2B5EF4-FFF2-40B4-BE49-F238E27FC236}">
                <a16:creationId xmlns:a16="http://schemas.microsoft.com/office/drawing/2014/main" id="{04F5E6E9-A0DD-4B4D-9E5B-13705A4085CA}"/>
              </a:ext>
            </a:extLst>
          </p:cNvPr>
          <p:cNvSpPr/>
          <p:nvPr/>
        </p:nvSpPr>
        <p:spPr>
          <a:xfrm>
            <a:off x="2055041" y="471569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Rounded Rectangle 9">
            <a:extLst>
              <a:ext uri="{FF2B5EF4-FFF2-40B4-BE49-F238E27FC236}">
                <a16:creationId xmlns:a16="http://schemas.microsoft.com/office/drawing/2014/main" id="{99269AED-6755-4D38-9728-BE2BB503CE51}"/>
              </a:ext>
            </a:extLst>
          </p:cNvPr>
          <p:cNvSpPr/>
          <p:nvPr/>
        </p:nvSpPr>
        <p:spPr>
          <a:xfrm rot="13500000">
            <a:off x="5841736" y="4781981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AB9CDF8B-AD51-4618-8AB4-2679F20359E1}"/>
              </a:ext>
            </a:extLst>
          </p:cNvPr>
          <p:cNvSpPr/>
          <p:nvPr/>
        </p:nvSpPr>
        <p:spPr>
          <a:xfrm rot="13500000">
            <a:off x="6017752" y="478197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803">
            <a:extLst>
              <a:ext uri="{FF2B5EF4-FFF2-40B4-BE49-F238E27FC236}">
                <a16:creationId xmlns:a16="http://schemas.microsoft.com/office/drawing/2014/main" id="{0F98F55D-28EB-466D-987E-1AB8E218F62D}"/>
              </a:ext>
            </a:extLst>
          </p:cNvPr>
          <p:cNvSpPr txBox="1"/>
          <p:nvPr/>
        </p:nvSpPr>
        <p:spPr>
          <a:xfrm>
            <a:off x="6111665" y="490902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Group 804">
            <a:extLst>
              <a:ext uri="{FF2B5EF4-FFF2-40B4-BE49-F238E27FC236}">
                <a16:creationId xmlns:a16="http://schemas.microsoft.com/office/drawing/2014/main" id="{654A854E-24E6-4933-ABC5-D0632EFDE4BB}"/>
              </a:ext>
            </a:extLst>
          </p:cNvPr>
          <p:cNvGrpSpPr/>
          <p:nvPr/>
        </p:nvGrpSpPr>
        <p:grpSpPr>
          <a:xfrm>
            <a:off x="2853429" y="4744155"/>
            <a:ext cx="2941348" cy="702903"/>
            <a:chOff x="4601865" y="1984732"/>
            <a:chExt cx="2246195" cy="702903"/>
          </a:xfrm>
        </p:grpSpPr>
        <p:sp>
          <p:nvSpPr>
            <p:cNvPr id="268" name="Text Placeholder 12">
              <a:extLst>
                <a:ext uri="{FF2B5EF4-FFF2-40B4-BE49-F238E27FC236}">
                  <a16:creationId xmlns:a16="http://schemas.microsoft.com/office/drawing/2014/main" id="{063D05E7-6953-4EAD-956F-B5A360D6037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269" name="Text Placeholder 13">
              <a:extLst>
                <a:ext uri="{FF2B5EF4-FFF2-40B4-BE49-F238E27FC236}">
                  <a16:creationId xmlns:a16="http://schemas.microsoft.com/office/drawing/2014/main" id="{F885BC46-C7FE-48C2-AEC7-1BF76D40C17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270" name="Rectangle 800">
            <a:extLst>
              <a:ext uri="{FF2B5EF4-FFF2-40B4-BE49-F238E27FC236}">
                <a16:creationId xmlns:a16="http://schemas.microsoft.com/office/drawing/2014/main" id="{C69811B8-032F-42F0-9C08-87EACE3A87DF}"/>
              </a:ext>
            </a:extLst>
          </p:cNvPr>
          <p:cNvSpPr/>
          <p:nvPr/>
        </p:nvSpPr>
        <p:spPr>
          <a:xfrm>
            <a:off x="2233503" y="557625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Rounded Rectangle 9">
            <a:extLst>
              <a:ext uri="{FF2B5EF4-FFF2-40B4-BE49-F238E27FC236}">
                <a16:creationId xmlns:a16="http://schemas.microsoft.com/office/drawing/2014/main" id="{C053BD4D-68D9-4026-A04B-252D8B51C92C}"/>
              </a:ext>
            </a:extLst>
          </p:cNvPr>
          <p:cNvSpPr/>
          <p:nvPr/>
        </p:nvSpPr>
        <p:spPr>
          <a:xfrm rot="13500000">
            <a:off x="6020198" y="564254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58DF48EE-9798-4175-8515-997AE98FB2DD}"/>
              </a:ext>
            </a:extLst>
          </p:cNvPr>
          <p:cNvSpPr/>
          <p:nvPr/>
        </p:nvSpPr>
        <p:spPr>
          <a:xfrm rot="13500000">
            <a:off x="6196213" y="564253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TextBox 803">
            <a:extLst>
              <a:ext uri="{FF2B5EF4-FFF2-40B4-BE49-F238E27FC236}">
                <a16:creationId xmlns:a16="http://schemas.microsoft.com/office/drawing/2014/main" id="{09BB875D-926C-48B4-93DE-B69D684B83B6}"/>
              </a:ext>
            </a:extLst>
          </p:cNvPr>
          <p:cNvSpPr txBox="1"/>
          <p:nvPr/>
        </p:nvSpPr>
        <p:spPr>
          <a:xfrm>
            <a:off x="6290127" y="574647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roup 804">
            <a:extLst>
              <a:ext uri="{FF2B5EF4-FFF2-40B4-BE49-F238E27FC236}">
                <a16:creationId xmlns:a16="http://schemas.microsoft.com/office/drawing/2014/main" id="{116548D8-2A7F-48FD-9AAD-5ADE2EAF47EF}"/>
              </a:ext>
            </a:extLst>
          </p:cNvPr>
          <p:cNvGrpSpPr/>
          <p:nvPr/>
        </p:nvGrpSpPr>
        <p:grpSpPr>
          <a:xfrm>
            <a:off x="3031891" y="5604716"/>
            <a:ext cx="2941348" cy="702903"/>
            <a:chOff x="4601865" y="1984732"/>
            <a:chExt cx="2246195" cy="702903"/>
          </a:xfrm>
        </p:grpSpPr>
        <p:sp>
          <p:nvSpPr>
            <p:cNvPr id="275" name="Text Placeholder 12">
              <a:extLst>
                <a:ext uri="{FF2B5EF4-FFF2-40B4-BE49-F238E27FC236}">
                  <a16:creationId xmlns:a16="http://schemas.microsoft.com/office/drawing/2014/main" id="{AC4D40D3-724C-4EDB-AA08-EFF3DA7581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276" name="Text Placeholder 13">
              <a:extLst>
                <a:ext uri="{FF2B5EF4-FFF2-40B4-BE49-F238E27FC236}">
                  <a16:creationId xmlns:a16="http://schemas.microsoft.com/office/drawing/2014/main" id="{0EF84721-CCB7-40C1-9834-C46B7AE7A7F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277" name="Grafik 276" descr="Filter mit einfarbiger Füllung">
            <a:extLst>
              <a:ext uri="{FF2B5EF4-FFF2-40B4-BE49-F238E27FC236}">
                <a16:creationId xmlns:a16="http://schemas.microsoft.com/office/drawing/2014/main" id="{C168E9A5-085A-451D-8061-A9CD9755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003" y="4012801"/>
            <a:ext cx="439947" cy="439947"/>
          </a:xfrm>
          <a:prstGeom prst="rect">
            <a:avLst/>
          </a:prstGeom>
        </p:spPr>
      </p:pic>
      <p:pic>
        <p:nvPicPr>
          <p:cNvPr id="278" name="Grafik 277" descr="Normalverteilung mit einfarbiger Füllung">
            <a:extLst>
              <a:ext uri="{FF2B5EF4-FFF2-40B4-BE49-F238E27FC236}">
                <a16:creationId xmlns:a16="http://schemas.microsoft.com/office/drawing/2014/main" id="{D21A5CF8-4EC7-4B90-89BE-85E16D07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246" y="4846738"/>
            <a:ext cx="500412" cy="500412"/>
          </a:xfrm>
          <a:prstGeom prst="rect">
            <a:avLst/>
          </a:prstGeom>
        </p:spPr>
      </p:pic>
      <p:pic>
        <p:nvPicPr>
          <p:cNvPr id="279" name="Grafik 278" descr="Liniendiagramm mit einfarbiger Füllung">
            <a:extLst>
              <a:ext uri="{FF2B5EF4-FFF2-40B4-BE49-F238E27FC236}">
                <a16:creationId xmlns:a16="http://schemas.microsoft.com/office/drawing/2014/main" id="{A47B2E9D-6B92-44F3-BB5F-428E5C85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2440" y="5731904"/>
            <a:ext cx="439200" cy="439200"/>
          </a:xfrm>
          <a:prstGeom prst="rect">
            <a:avLst/>
          </a:prstGeom>
        </p:spPr>
      </p:pic>
      <p:sp>
        <p:nvSpPr>
          <p:cNvPr id="280" name="Rectangle 800">
            <a:extLst>
              <a:ext uri="{FF2B5EF4-FFF2-40B4-BE49-F238E27FC236}">
                <a16:creationId xmlns:a16="http://schemas.microsoft.com/office/drawing/2014/main" id="{308C15FB-EF0A-4538-A124-D839C46A48B4}"/>
              </a:ext>
            </a:extLst>
          </p:cNvPr>
          <p:cNvSpPr/>
          <p:nvPr/>
        </p:nvSpPr>
        <p:spPr>
          <a:xfrm>
            <a:off x="2443304" y="643051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Rounded Rectangle 9">
            <a:extLst>
              <a:ext uri="{FF2B5EF4-FFF2-40B4-BE49-F238E27FC236}">
                <a16:creationId xmlns:a16="http://schemas.microsoft.com/office/drawing/2014/main" id="{BF720874-7849-44F3-99AF-4E0DA750318F}"/>
              </a:ext>
            </a:extLst>
          </p:cNvPr>
          <p:cNvSpPr/>
          <p:nvPr/>
        </p:nvSpPr>
        <p:spPr>
          <a:xfrm rot="13500000">
            <a:off x="6230000" y="649680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4A806106-D0AC-48E2-BBAF-FCAD9AE4603F}"/>
              </a:ext>
            </a:extLst>
          </p:cNvPr>
          <p:cNvSpPr/>
          <p:nvPr/>
        </p:nvSpPr>
        <p:spPr>
          <a:xfrm rot="13500000">
            <a:off x="6406014" y="649679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TextBox 803">
            <a:extLst>
              <a:ext uri="{FF2B5EF4-FFF2-40B4-BE49-F238E27FC236}">
                <a16:creationId xmlns:a16="http://schemas.microsoft.com/office/drawing/2014/main" id="{2B488287-5CA2-454C-9017-47E2EAFE157C}"/>
              </a:ext>
            </a:extLst>
          </p:cNvPr>
          <p:cNvSpPr txBox="1"/>
          <p:nvPr/>
        </p:nvSpPr>
        <p:spPr>
          <a:xfrm>
            <a:off x="6499928" y="662384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4" name="Group 804">
            <a:extLst>
              <a:ext uri="{FF2B5EF4-FFF2-40B4-BE49-F238E27FC236}">
                <a16:creationId xmlns:a16="http://schemas.microsoft.com/office/drawing/2014/main" id="{55E692C6-1265-400F-AF77-35D6A1BBAC15}"/>
              </a:ext>
            </a:extLst>
          </p:cNvPr>
          <p:cNvGrpSpPr/>
          <p:nvPr/>
        </p:nvGrpSpPr>
        <p:grpSpPr>
          <a:xfrm>
            <a:off x="3241693" y="6458974"/>
            <a:ext cx="2941348" cy="702903"/>
            <a:chOff x="4601865" y="1984732"/>
            <a:chExt cx="2246195" cy="702903"/>
          </a:xfrm>
        </p:grpSpPr>
        <p:sp>
          <p:nvSpPr>
            <p:cNvPr id="285" name="Text Placeholder 12">
              <a:extLst>
                <a:ext uri="{FF2B5EF4-FFF2-40B4-BE49-F238E27FC236}">
                  <a16:creationId xmlns:a16="http://schemas.microsoft.com/office/drawing/2014/main" id="{973273E8-2FDF-4D6F-9670-A9EF32BB7FB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286" name="Text Placeholder 13">
              <a:extLst>
                <a:ext uri="{FF2B5EF4-FFF2-40B4-BE49-F238E27FC236}">
                  <a16:creationId xmlns:a16="http://schemas.microsoft.com/office/drawing/2014/main" id="{759AF8D0-09D8-4C06-B66C-B6BC6DE08EE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287" name="Grafik 286" descr="Venn-Diagramm Silhouette">
            <a:extLst>
              <a:ext uri="{FF2B5EF4-FFF2-40B4-BE49-F238E27FC236}">
                <a16:creationId xmlns:a16="http://schemas.microsoft.com/office/drawing/2014/main" id="{FF511B8B-8090-47B6-B5BD-DABBC676A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3898" y="6561635"/>
            <a:ext cx="457200" cy="457200"/>
          </a:xfrm>
          <a:prstGeom prst="rect">
            <a:avLst/>
          </a:prstGeom>
        </p:spPr>
      </p:pic>
      <p:sp>
        <p:nvSpPr>
          <p:cNvPr id="288" name="Rectangle 800">
            <a:extLst>
              <a:ext uri="{FF2B5EF4-FFF2-40B4-BE49-F238E27FC236}">
                <a16:creationId xmlns:a16="http://schemas.microsoft.com/office/drawing/2014/main" id="{3B664CDB-10FE-4352-BB9E-F645808E0974}"/>
              </a:ext>
            </a:extLst>
          </p:cNvPr>
          <p:cNvSpPr/>
          <p:nvPr/>
        </p:nvSpPr>
        <p:spPr>
          <a:xfrm>
            <a:off x="6951207" y="215925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Rounded Rectangle 9">
            <a:extLst>
              <a:ext uri="{FF2B5EF4-FFF2-40B4-BE49-F238E27FC236}">
                <a16:creationId xmlns:a16="http://schemas.microsoft.com/office/drawing/2014/main" id="{ECD202D5-647B-4152-98F0-084CD67F718E}"/>
              </a:ext>
            </a:extLst>
          </p:cNvPr>
          <p:cNvSpPr/>
          <p:nvPr/>
        </p:nvSpPr>
        <p:spPr>
          <a:xfrm rot="13500000">
            <a:off x="10737903" y="222554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Rounded Rectangle 10">
            <a:extLst>
              <a:ext uri="{FF2B5EF4-FFF2-40B4-BE49-F238E27FC236}">
                <a16:creationId xmlns:a16="http://schemas.microsoft.com/office/drawing/2014/main" id="{ED711CDD-8D3C-4471-BD5F-30A133FCBD50}"/>
              </a:ext>
            </a:extLst>
          </p:cNvPr>
          <p:cNvSpPr/>
          <p:nvPr/>
        </p:nvSpPr>
        <p:spPr>
          <a:xfrm rot="13500000">
            <a:off x="10913919" y="222553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TextBox 803">
            <a:extLst>
              <a:ext uri="{FF2B5EF4-FFF2-40B4-BE49-F238E27FC236}">
                <a16:creationId xmlns:a16="http://schemas.microsoft.com/office/drawing/2014/main" id="{EBC18E3D-69D9-4E45-B0B4-38DB1257A850}"/>
              </a:ext>
            </a:extLst>
          </p:cNvPr>
          <p:cNvSpPr txBox="1"/>
          <p:nvPr/>
        </p:nvSpPr>
        <p:spPr>
          <a:xfrm>
            <a:off x="11007832" y="235258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2" name="Group 804">
            <a:extLst>
              <a:ext uri="{FF2B5EF4-FFF2-40B4-BE49-F238E27FC236}">
                <a16:creationId xmlns:a16="http://schemas.microsoft.com/office/drawing/2014/main" id="{0086F516-FC66-4F73-8F46-9AD5C38E29E1}"/>
              </a:ext>
            </a:extLst>
          </p:cNvPr>
          <p:cNvGrpSpPr/>
          <p:nvPr/>
        </p:nvGrpSpPr>
        <p:grpSpPr>
          <a:xfrm>
            <a:off x="7749596" y="2187714"/>
            <a:ext cx="2941348" cy="702903"/>
            <a:chOff x="4601865" y="1984732"/>
            <a:chExt cx="2246195" cy="702903"/>
          </a:xfrm>
        </p:grpSpPr>
        <p:sp>
          <p:nvSpPr>
            <p:cNvPr id="293" name="Text Placeholder 12">
              <a:extLst>
                <a:ext uri="{FF2B5EF4-FFF2-40B4-BE49-F238E27FC236}">
                  <a16:creationId xmlns:a16="http://schemas.microsoft.com/office/drawing/2014/main" id="{C5B501A8-932D-4C8F-B734-705828EBA37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294" name="Text Placeholder 13">
              <a:extLst>
                <a:ext uri="{FF2B5EF4-FFF2-40B4-BE49-F238E27FC236}">
                  <a16:creationId xmlns:a16="http://schemas.microsoft.com/office/drawing/2014/main" id="{12BCB2E3-5994-4A51-816E-48012CEFED2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295" name="Grafik 294" descr="Filter mit einfarbiger Füllung">
            <a:extLst>
              <a:ext uri="{FF2B5EF4-FFF2-40B4-BE49-F238E27FC236}">
                <a16:creationId xmlns:a16="http://schemas.microsoft.com/office/drawing/2014/main" id="{1396CB51-121D-4973-BACB-ADEBC4966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9561" y="2317277"/>
            <a:ext cx="439947" cy="439947"/>
          </a:xfrm>
          <a:prstGeom prst="rect">
            <a:avLst/>
          </a:prstGeom>
        </p:spPr>
      </p:pic>
      <p:sp>
        <p:nvSpPr>
          <p:cNvPr id="296" name="TextBox 824">
            <a:extLst>
              <a:ext uri="{FF2B5EF4-FFF2-40B4-BE49-F238E27FC236}">
                <a16:creationId xmlns:a16="http://schemas.microsoft.com/office/drawing/2014/main" id="{0759C9CD-B1A9-4AF1-8B18-4E81C97FCBC1}"/>
              </a:ext>
            </a:extLst>
          </p:cNvPr>
          <p:cNvSpPr txBox="1"/>
          <p:nvPr/>
        </p:nvSpPr>
        <p:spPr>
          <a:xfrm>
            <a:off x="8789552" y="3509377"/>
            <a:ext cx="451531" cy="36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7" name="Rectangle 800">
            <a:extLst>
              <a:ext uri="{FF2B5EF4-FFF2-40B4-BE49-F238E27FC236}">
                <a16:creationId xmlns:a16="http://schemas.microsoft.com/office/drawing/2014/main" id="{0336AFBB-A9E5-47B1-9AF2-9F34560BCBCB}"/>
              </a:ext>
            </a:extLst>
          </p:cNvPr>
          <p:cNvSpPr/>
          <p:nvPr/>
        </p:nvSpPr>
        <p:spPr>
          <a:xfrm>
            <a:off x="7462155" y="4744689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8" name="Rounded Rectangle 9">
            <a:extLst>
              <a:ext uri="{FF2B5EF4-FFF2-40B4-BE49-F238E27FC236}">
                <a16:creationId xmlns:a16="http://schemas.microsoft.com/office/drawing/2014/main" id="{B00EF324-4F8F-4791-BA76-7CA1C3750C5A}"/>
              </a:ext>
            </a:extLst>
          </p:cNvPr>
          <p:cNvSpPr/>
          <p:nvPr/>
        </p:nvSpPr>
        <p:spPr>
          <a:xfrm rot="13500000">
            <a:off x="11248850" y="481098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ounded Rectangle 10">
            <a:extLst>
              <a:ext uri="{FF2B5EF4-FFF2-40B4-BE49-F238E27FC236}">
                <a16:creationId xmlns:a16="http://schemas.microsoft.com/office/drawing/2014/main" id="{86AE6142-AAC8-420E-AAEB-E3AE1E1CD16A}"/>
              </a:ext>
            </a:extLst>
          </p:cNvPr>
          <p:cNvSpPr/>
          <p:nvPr/>
        </p:nvSpPr>
        <p:spPr>
          <a:xfrm rot="13500000">
            <a:off x="11424867" y="481097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" name="TextBox 803">
            <a:extLst>
              <a:ext uri="{FF2B5EF4-FFF2-40B4-BE49-F238E27FC236}">
                <a16:creationId xmlns:a16="http://schemas.microsoft.com/office/drawing/2014/main" id="{99E0E6C0-EFAE-4A5A-8F9F-019141A39E35}"/>
              </a:ext>
            </a:extLst>
          </p:cNvPr>
          <p:cNvSpPr txBox="1"/>
          <p:nvPr/>
        </p:nvSpPr>
        <p:spPr>
          <a:xfrm>
            <a:off x="11518781" y="493802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1" name="Group 804">
            <a:extLst>
              <a:ext uri="{FF2B5EF4-FFF2-40B4-BE49-F238E27FC236}">
                <a16:creationId xmlns:a16="http://schemas.microsoft.com/office/drawing/2014/main" id="{61D042D3-49D0-41CE-A31D-BFF9835089E5}"/>
              </a:ext>
            </a:extLst>
          </p:cNvPr>
          <p:cNvGrpSpPr/>
          <p:nvPr/>
        </p:nvGrpSpPr>
        <p:grpSpPr>
          <a:xfrm>
            <a:off x="8260544" y="4773152"/>
            <a:ext cx="2941348" cy="702903"/>
            <a:chOff x="4601865" y="1984732"/>
            <a:chExt cx="2246195" cy="702903"/>
          </a:xfrm>
        </p:grpSpPr>
        <p:sp>
          <p:nvSpPr>
            <p:cNvPr id="302" name="Text Placeholder 12">
              <a:extLst>
                <a:ext uri="{FF2B5EF4-FFF2-40B4-BE49-F238E27FC236}">
                  <a16:creationId xmlns:a16="http://schemas.microsoft.com/office/drawing/2014/main" id="{11991EC9-E583-4E81-BD24-A3BF96BD3A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303" name="Text Placeholder 13">
              <a:extLst>
                <a:ext uri="{FF2B5EF4-FFF2-40B4-BE49-F238E27FC236}">
                  <a16:creationId xmlns:a16="http://schemas.microsoft.com/office/drawing/2014/main" id="{B431CA0D-A5EE-4892-AAE9-82B6240F780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304" name="Rectangle 807">
            <a:extLst>
              <a:ext uri="{FF2B5EF4-FFF2-40B4-BE49-F238E27FC236}">
                <a16:creationId xmlns:a16="http://schemas.microsoft.com/office/drawing/2014/main" id="{B8FBCB71-5C1A-43A0-80A2-EC558E149EBA}"/>
              </a:ext>
            </a:extLst>
          </p:cNvPr>
          <p:cNvSpPr/>
          <p:nvPr/>
        </p:nvSpPr>
        <p:spPr>
          <a:xfrm>
            <a:off x="7094669" y="3035940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5" name="Rounded Rectangle 18">
            <a:extLst>
              <a:ext uri="{FF2B5EF4-FFF2-40B4-BE49-F238E27FC236}">
                <a16:creationId xmlns:a16="http://schemas.microsoft.com/office/drawing/2014/main" id="{E22FB78D-A6EC-425D-A355-45276AC48AF9}"/>
              </a:ext>
            </a:extLst>
          </p:cNvPr>
          <p:cNvSpPr/>
          <p:nvPr/>
        </p:nvSpPr>
        <p:spPr>
          <a:xfrm rot="13500000">
            <a:off x="10876317" y="31022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6" name="Rounded Rectangle 19">
            <a:extLst>
              <a:ext uri="{FF2B5EF4-FFF2-40B4-BE49-F238E27FC236}">
                <a16:creationId xmlns:a16="http://schemas.microsoft.com/office/drawing/2014/main" id="{649E7384-5708-4708-A231-046A847AE451}"/>
              </a:ext>
            </a:extLst>
          </p:cNvPr>
          <p:cNvSpPr/>
          <p:nvPr/>
        </p:nvSpPr>
        <p:spPr>
          <a:xfrm rot="13500000">
            <a:off x="11052333" y="31022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" name="TextBox 810">
            <a:extLst>
              <a:ext uri="{FF2B5EF4-FFF2-40B4-BE49-F238E27FC236}">
                <a16:creationId xmlns:a16="http://schemas.microsoft.com/office/drawing/2014/main" id="{A7053B34-C9DF-41F1-9464-A0960666AC5D}"/>
              </a:ext>
            </a:extLst>
          </p:cNvPr>
          <p:cNvSpPr txBox="1"/>
          <p:nvPr/>
        </p:nvSpPr>
        <p:spPr>
          <a:xfrm>
            <a:off x="11151335" y="3229274"/>
            <a:ext cx="451531" cy="369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8" name="Group 811">
            <a:extLst>
              <a:ext uri="{FF2B5EF4-FFF2-40B4-BE49-F238E27FC236}">
                <a16:creationId xmlns:a16="http://schemas.microsoft.com/office/drawing/2014/main" id="{CEE7DC8A-3315-4ABD-BB6A-F2F5522A1CE3}"/>
              </a:ext>
            </a:extLst>
          </p:cNvPr>
          <p:cNvGrpSpPr/>
          <p:nvPr/>
        </p:nvGrpSpPr>
        <p:grpSpPr>
          <a:xfrm>
            <a:off x="7895578" y="3063449"/>
            <a:ext cx="2941348" cy="702903"/>
            <a:chOff x="4601865" y="1984732"/>
            <a:chExt cx="2246195" cy="702903"/>
          </a:xfrm>
        </p:grpSpPr>
        <p:sp>
          <p:nvSpPr>
            <p:cNvPr id="309" name="Text Placeholder 12">
              <a:extLst>
                <a:ext uri="{FF2B5EF4-FFF2-40B4-BE49-F238E27FC236}">
                  <a16:creationId xmlns:a16="http://schemas.microsoft.com/office/drawing/2014/main" id="{AD4EDD54-2BA9-45EB-A9E9-CA1E5BC0347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Placeholder 13">
              <a:extLst>
                <a:ext uri="{FF2B5EF4-FFF2-40B4-BE49-F238E27FC236}">
                  <a16:creationId xmlns:a16="http://schemas.microsoft.com/office/drawing/2014/main" id="{C2DEE3B2-E71B-4AD6-AB6F-111359A6C95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1" name="Rectangle 821">
            <a:extLst>
              <a:ext uri="{FF2B5EF4-FFF2-40B4-BE49-F238E27FC236}">
                <a16:creationId xmlns:a16="http://schemas.microsoft.com/office/drawing/2014/main" id="{6D12F9AD-6057-4C85-B745-F76657962735}"/>
              </a:ext>
            </a:extLst>
          </p:cNvPr>
          <p:cNvSpPr/>
          <p:nvPr/>
        </p:nvSpPr>
        <p:spPr>
          <a:xfrm>
            <a:off x="7266294" y="388915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Rounded Rectangle 15">
            <a:extLst>
              <a:ext uri="{FF2B5EF4-FFF2-40B4-BE49-F238E27FC236}">
                <a16:creationId xmlns:a16="http://schemas.microsoft.com/office/drawing/2014/main" id="{A56BF2D0-689C-4ACE-8EDA-FA9705411483}"/>
              </a:ext>
            </a:extLst>
          </p:cNvPr>
          <p:cNvSpPr/>
          <p:nvPr/>
        </p:nvSpPr>
        <p:spPr>
          <a:xfrm rot="13500000">
            <a:off x="11058032" y="395544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ounded Rectangle 16">
            <a:extLst>
              <a:ext uri="{FF2B5EF4-FFF2-40B4-BE49-F238E27FC236}">
                <a16:creationId xmlns:a16="http://schemas.microsoft.com/office/drawing/2014/main" id="{881D3627-275A-4C2F-A123-5BED45DD1A5D}"/>
              </a:ext>
            </a:extLst>
          </p:cNvPr>
          <p:cNvSpPr/>
          <p:nvPr/>
        </p:nvSpPr>
        <p:spPr>
          <a:xfrm rot="13500000">
            <a:off x="11234048" y="395543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4" name="TextBox 824">
            <a:extLst>
              <a:ext uri="{FF2B5EF4-FFF2-40B4-BE49-F238E27FC236}">
                <a16:creationId xmlns:a16="http://schemas.microsoft.com/office/drawing/2014/main" id="{D7B4FB3E-3914-41AF-9ADD-B9152AECABCA}"/>
              </a:ext>
            </a:extLst>
          </p:cNvPr>
          <p:cNvSpPr txBox="1"/>
          <p:nvPr/>
        </p:nvSpPr>
        <p:spPr>
          <a:xfrm>
            <a:off x="11322876" y="408249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5" name="Group 825">
            <a:extLst>
              <a:ext uri="{FF2B5EF4-FFF2-40B4-BE49-F238E27FC236}">
                <a16:creationId xmlns:a16="http://schemas.microsoft.com/office/drawing/2014/main" id="{ACA5E333-5027-4DA3-8765-1A6346E8E09F}"/>
              </a:ext>
            </a:extLst>
          </p:cNvPr>
          <p:cNvGrpSpPr/>
          <p:nvPr/>
        </p:nvGrpSpPr>
        <p:grpSpPr>
          <a:xfrm>
            <a:off x="8067205" y="3914757"/>
            <a:ext cx="2941348" cy="702903"/>
            <a:chOff x="4601865" y="1984732"/>
            <a:chExt cx="2246195" cy="702903"/>
          </a:xfrm>
        </p:grpSpPr>
        <p:sp>
          <p:nvSpPr>
            <p:cNvPr id="316" name="Text Placeholder 12">
              <a:extLst>
                <a:ext uri="{FF2B5EF4-FFF2-40B4-BE49-F238E27FC236}">
                  <a16:creationId xmlns:a16="http://schemas.microsoft.com/office/drawing/2014/main" id="{B7DFCD31-21B7-4BAF-B644-E18D11A3E14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Placeholder 13">
              <a:extLst>
                <a:ext uri="{FF2B5EF4-FFF2-40B4-BE49-F238E27FC236}">
                  <a16:creationId xmlns:a16="http://schemas.microsoft.com/office/drawing/2014/main" id="{B599E35F-020A-4FD0-8825-D8A922C9069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318" name="Rounded Rectangle 32">
            <a:extLst>
              <a:ext uri="{FF2B5EF4-FFF2-40B4-BE49-F238E27FC236}">
                <a16:creationId xmlns:a16="http://schemas.microsoft.com/office/drawing/2014/main" id="{C5F17720-91A9-4C78-B234-F096BD3C7B05}"/>
              </a:ext>
            </a:extLst>
          </p:cNvPr>
          <p:cNvSpPr/>
          <p:nvPr/>
        </p:nvSpPr>
        <p:spPr>
          <a:xfrm>
            <a:off x="7505434" y="4105836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319" name="Flussdiagramm: Magnetplattenspeicher 318">
            <a:extLst>
              <a:ext uri="{FF2B5EF4-FFF2-40B4-BE49-F238E27FC236}">
                <a16:creationId xmlns:a16="http://schemas.microsoft.com/office/drawing/2014/main" id="{330B3EC7-CC4B-4AAE-A35D-D23FF2C0A558}"/>
              </a:ext>
            </a:extLst>
          </p:cNvPr>
          <p:cNvSpPr/>
          <p:nvPr/>
        </p:nvSpPr>
        <p:spPr bwMode="blackGray">
          <a:xfrm>
            <a:off x="7376797" y="3187139"/>
            <a:ext cx="332336" cy="3632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800">
            <a:extLst>
              <a:ext uri="{FF2B5EF4-FFF2-40B4-BE49-F238E27FC236}">
                <a16:creationId xmlns:a16="http://schemas.microsoft.com/office/drawing/2014/main" id="{01354F04-FDA3-426B-885E-ACC21F95F627}"/>
              </a:ext>
            </a:extLst>
          </p:cNvPr>
          <p:cNvSpPr/>
          <p:nvPr/>
        </p:nvSpPr>
        <p:spPr>
          <a:xfrm>
            <a:off x="7662547" y="560560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Rounded Rectangle 9">
            <a:extLst>
              <a:ext uri="{FF2B5EF4-FFF2-40B4-BE49-F238E27FC236}">
                <a16:creationId xmlns:a16="http://schemas.microsoft.com/office/drawing/2014/main" id="{88F944CF-E85F-466B-896E-E291B09E4854}"/>
              </a:ext>
            </a:extLst>
          </p:cNvPr>
          <p:cNvSpPr/>
          <p:nvPr/>
        </p:nvSpPr>
        <p:spPr>
          <a:xfrm rot="13500000">
            <a:off x="11449242" y="567189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2" name="Rounded Rectangle 10">
            <a:extLst>
              <a:ext uri="{FF2B5EF4-FFF2-40B4-BE49-F238E27FC236}">
                <a16:creationId xmlns:a16="http://schemas.microsoft.com/office/drawing/2014/main" id="{09B0843A-C338-416E-B329-1BC685D6EA6F}"/>
              </a:ext>
            </a:extLst>
          </p:cNvPr>
          <p:cNvSpPr/>
          <p:nvPr/>
        </p:nvSpPr>
        <p:spPr>
          <a:xfrm rot="13500000">
            <a:off x="11625258" y="567188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TextBox 803">
            <a:extLst>
              <a:ext uri="{FF2B5EF4-FFF2-40B4-BE49-F238E27FC236}">
                <a16:creationId xmlns:a16="http://schemas.microsoft.com/office/drawing/2014/main" id="{E7EDED6D-D659-4C22-A244-1075B58D1D44}"/>
              </a:ext>
            </a:extLst>
          </p:cNvPr>
          <p:cNvSpPr txBox="1"/>
          <p:nvPr/>
        </p:nvSpPr>
        <p:spPr>
          <a:xfrm>
            <a:off x="11719171" y="579894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4" name="Group 804">
            <a:extLst>
              <a:ext uri="{FF2B5EF4-FFF2-40B4-BE49-F238E27FC236}">
                <a16:creationId xmlns:a16="http://schemas.microsoft.com/office/drawing/2014/main" id="{AC1C8C0E-D6EC-4664-9F21-A28BF42E5123}"/>
              </a:ext>
            </a:extLst>
          </p:cNvPr>
          <p:cNvGrpSpPr/>
          <p:nvPr/>
        </p:nvGrpSpPr>
        <p:grpSpPr>
          <a:xfrm>
            <a:off x="8460935" y="5634068"/>
            <a:ext cx="2941348" cy="702903"/>
            <a:chOff x="4601865" y="1984732"/>
            <a:chExt cx="2246195" cy="702903"/>
          </a:xfrm>
        </p:grpSpPr>
        <p:sp>
          <p:nvSpPr>
            <p:cNvPr id="325" name="Text Placeholder 12">
              <a:extLst>
                <a:ext uri="{FF2B5EF4-FFF2-40B4-BE49-F238E27FC236}">
                  <a16:creationId xmlns:a16="http://schemas.microsoft.com/office/drawing/2014/main" id="{2177D491-709D-41C4-81EC-458E5C65A1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326" name="Text Placeholder 13">
              <a:extLst>
                <a:ext uri="{FF2B5EF4-FFF2-40B4-BE49-F238E27FC236}">
                  <a16:creationId xmlns:a16="http://schemas.microsoft.com/office/drawing/2014/main" id="{C9E96B72-59D0-4ACA-8AF9-BEA68D57D4A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327" name="Rectangle 800">
            <a:extLst>
              <a:ext uri="{FF2B5EF4-FFF2-40B4-BE49-F238E27FC236}">
                <a16:creationId xmlns:a16="http://schemas.microsoft.com/office/drawing/2014/main" id="{5DFC1BAF-427B-4570-A4AF-FDAFA50B4ADF}"/>
              </a:ext>
            </a:extLst>
          </p:cNvPr>
          <p:cNvSpPr/>
          <p:nvPr/>
        </p:nvSpPr>
        <p:spPr>
          <a:xfrm>
            <a:off x="7841009" y="646616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Rounded Rectangle 9">
            <a:extLst>
              <a:ext uri="{FF2B5EF4-FFF2-40B4-BE49-F238E27FC236}">
                <a16:creationId xmlns:a16="http://schemas.microsoft.com/office/drawing/2014/main" id="{735E0744-8F08-4EB7-9227-D1A085430D9B}"/>
              </a:ext>
            </a:extLst>
          </p:cNvPr>
          <p:cNvSpPr/>
          <p:nvPr/>
        </p:nvSpPr>
        <p:spPr>
          <a:xfrm rot="13500000">
            <a:off x="11627704" y="653245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Rounded Rectangle 10">
            <a:extLst>
              <a:ext uri="{FF2B5EF4-FFF2-40B4-BE49-F238E27FC236}">
                <a16:creationId xmlns:a16="http://schemas.microsoft.com/office/drawing/2014/main" id="{745435B3-6F96-4DB9-B553-053C486929F0}"/>
              </a:ext>
            </a:extLst>
          </p:cNvPr>
          <p:cNvSpPr/>
          <p:nvPr/>
        </p:nvSpPr>
        <p:spPr>
          <a:xfrm rot="13500000">
            <a:off x="11803719" y="653244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TextBox 803">
            <a:extLst>
              <a:ext uri="{FF2B5EF4-FFF2-40B4-BE49-F238E27FC236}">
                <a16:creationId xmlns:a16="http://schemas.microsoft.com/office/drawing/2014/main" id="{E7E01AFA-71D9-4A22-8169-4975686F074C}"/>
              </a:ext>
            </a:extLst>
          </p:cNvPr>
          <p:cNvSpPr txBox="1"/>
          <p:nvPr/>
        </p:nvSpPr>
        <p:spPr>
          <a:xfrm>
            <a:off x="11897633" y="663638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" name="Group 804">
            <a:extLst>
              <a:ext uri="{FF2B5EF4-FFF2-40B4-BE49-F238E27FC236}">
                <a16:creationId xmlns:a16="http://schemas.microsoft.com/office/drawing/2014/main" id="{9A0FACD6-DB16-4578-A547-862B280AA248}"/>
              </a:ext>
            </a:extLst>
          </p:cNvPr>
          <p:cNvGrpSpPr/>
          <p:nvPr/>
        </p:nvGrpSpPr>
        <p:grpSpPr>
          <a:xfrm>
            <a:off x="8639397" y="6494629"/>
            <a:ext cx="2941348" cy="702903"/>
            <a:chOff x="4601865" y="1984732"/>
            <a:chExt cx="2246195" cy="702903"/>
          </a:xfrm>
        </p:grpSpPr>
        <p:sp>
          <p:nvSpPr>
            <p:cNvPr id="332" name="Text Placeholder 12">
              <a:extLst>
                <a:ext uri="{FF2B5EF4-FFF2-40B4-BE49-F238E27FC236}">
                  <a16:creationId xmlns:a16="http://schemas.microsoft.com/office/drawing/2014/main" id="{43BFF1D1-94AF-4A44-B58A-64FD9F329D5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333" name="Text Placeholder 13">
              <a:extLst>
                <a:ext uri="{FF2B5EF4-FFF2-40B4-BE49-F238E27FC236}">
                  <a16:creationId xmlns:a16="http://schemas.microsoft.com/office/drawing/2014/main" id="{3A1C88D1-3F2B-4D35-BCB1-726A16E6BAD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334" name="Grafik 333" descr="Link mit einfarbiger Füllung">
            <a:extLst>
              <a:ext uri="{FF2B5EF4-FFF2-40B4-BE49-F238E27FC236}">
                <a16:creationId xmlns:a16="http://schemas.microsoft.com/office/drawing/2014/main" id="{98EDA3F1-9877-48CE-AE23-4CAC3AEB7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1510" y="4886201"/>
            <a:ext cx="487472" cy="487472"/>
          </a:xfrm>
          <a:prstGeom prst="rect">
            <a:avLst/>
          </a:prstGeom>
        </p:spPr>
      </p:pic>
      <p:pic>
        <p:nvPicPr>
          <p:cNvPr id="335" name="Grafik 334" descr="Balkendiagramm mit einfarbiger Füllung">
            <a:extLst>
              <a:ext uri="{FF2B5EF4-FFF2-40B4-BE49-F238E27FC236}">
                <a16:creationId xmlns:a16="http://schemas.microsoft.com/office/drawing/2014/main" id="{382C5296-2BBD-400E-86F8-44872F1845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6610" y="5760169"/>
            <a:ext cx="466736" cy="466736"/>
          </a:xfrm>
          <a:prstGeom prst="rect">
            <a:avLst/>
          </a:prstGeom>
        </p:spPr>
      </p:pic>
      <p:pic>
        <p:nvPicPr>
          <p:cNvPr id="336" name="Grafik 335" descr="Verkleinern mit einfarbiger Füllung">
            <a:extLst>
              <a:ext uri="{FF2B5EF4-FFF2-40B4-BE49-F238E27FC236}">
                <a16:creationId xmlns:a16="http://schemas.microsoft.com/office/drawing/2014/main" id="{3E8CB255-CCC7-4941-87E6-C5EBF66E8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6730" y="6629311"/>
            <a:ext cx="444205" cy="4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D55493B-FE22-4615-8AB6-6BA7527CD688}"/>
              </a:ext>
            </a:extLst>
          </p:cNvPr>
          <p:cNvSpPr/>
          <p:nvPr/>
        </p:nvSpPr>
        <p:spPr>
          <a:xfrm rot="10800000" flipH="1">
            <a:off x="6882423" y="1838325"/>
            <a:ext cx="5673847" cy="2975312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241C7A6-5681-47C4-B72C-A290E837A262}"/>
              </a:ext>
            </a:extLst>
          </p:cNvPr>
          <p:cNvSpPr/>
          <p:nvPr/>
        </p:nvSpPr>
        <p:spPr>
          <a:xfrm>
            <a:off x="1464098" y="4563518"/>
            <a:ext cx="5856496" cy="3053750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4000"/>
                  <a:lumOff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2E2FB2CF-EDB5-42C8-B09D-1BA7DE24CA6E}"/>
              </a:ext>
            </a:extLst>
          </p:cNvPr>
          <p:cNvSpPr txBox="1"/>
          <p:nvPr/>
        </p:nvSpPr>
        <p:spPr>
          <a:xfrm>
            <a:off x="3086796" y="2619464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81069686-26BC-40A7-AB4A-8F77374E1BF6}"/>
              </a:ext>
            </a:extLst>
          </p:cNvPr>
          <p:cNvSpPr/>
          <p:nvPr/>
        </p:nvSpPr>
        <p:spPr>
          <a:xfrm>
            <a:off x="1854649" y="385477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6018A3F-E48A-4306-BDF5-D5F1F390F310}"/>
              </a:ext>
            </a:extLst>
          </p:cNvPr>
          <p:cNvSpPr/>
          <p:nvPr/>
        </p:nvSpPr>
        <p:spPr>
          <a:xfrm rot="13500000">
            <a:off x="5641344" y="392106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89B3387-82AF-463F-B49C-E4100A75C684}"/>
              </a:ext>
            </a:extLst>
          </p:cNvPr>
          <p:cNvSpPr/>
          <p:nvPr/>
        </p:nvSpPr>
        <p:spPr>
          <a:xfrm rot="13500000">
            <a:off x="5817361" y="392105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429077F6-81F2-4D83-AAD5-BF1971BCBD3D}"/>
              </a:ext>
            </a:extLst>
          </p:cNvPr>
          <p:cNvSpPr txBox="1"/>
          <p:nvPr/>
        </p:nvSpPr>
        <p:spPr>
          <a:xfrm>
            <a:off x="5911275" y="404811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D36949CA-D652-4688-A970-A059F730BC93}"/>
              </a:ext>
            </a:extLst>
          </p:cNvPr>
          <p:cNvGrpSpPr/>
          <p:nvPr/>
        </p:nvGrpSpPr>
        <p:grpSpPr>
          <a:xfrm>
            <a:off x="2653038" y="3883239"/>
            <a:ext cx="2941348" cy="702903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9A957127-F520-4C63-869E-EF31D78571E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82D205EC-3AE8-470A-B9C4-6661D02DB04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C0D59295-55CC-4983-89AA-55654B88C845}"/>
              </a:ext>
            </a:extLst>
          </p:cNvPr>
          <p:cNvSpPr/>
          <p:nvPr/>
        </p:nvSpPr>
        <p:spPr>
          <a:xfrm>
            <a:off x="1487163" y="2146027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8A1D375D-783F-4FBC-B4AA-22FD88B0EE19}"/>
              </a:ext>
            </a:extLst>
          </p:cNvPr>
          <p:cNvSpPr/>
          <p:nvPr/>
        </p:nvSpPr>
        <p:spPr>
          <a:xfrm rot="13500000">
            <a:off x="5268811" y="221231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254A710-9D16-414B-84EF-E3D0C8B96E80}"/>
              </a:ext>
            </a:extLst>
          </p:cNvPr>
          <p:cNvSpPr/>
          <p:nvPr/>
        </p:nvSpPr>
        <p:spPr>
          <a:xfrm rot="13500000">
            <a:off x="5444827" y="221231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08AA4F67-1FA8-435F-992C-858A49CD72B3}"/>
              </a:ext>
            </a:extLst>
          </p:cNvPr>
          <p:cNvSpPr txBox="1"/>
          <p:nvPr/>
        </p:nvSpPr>
        <p:spPr>
          <a:xfrm>
            <a:off x="5543829" y="2339361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926A7555-2F2C-4ACF-A2B8-25E5B9AD52D9}"/>
              </a:ext>
            </a:extLst>
          </p:cNvPr>
          <p:cNvGrpSpPr/>
          <p:nvPr/>
        </p:nvGrpSpPr>
        <p:grpSpPr>
          <a:xfrm>
            <a:off x="2288072" y="2173536"/>
            <a:ext cx="2941348" cy="702903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4F5A4E94-7B32-415E-91D2-00963E64278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887C1AA4-2287-4EB4-8647-A3C59016A8B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33DCDC99-73F8-4A41-B3B8-718AF247D092}"/>
              </a:ext>
            </a:extLst>
          </p:cNvPr>
          <p:cNvSpPr/>
          <p:nvPr/>
        </p:nvSpPr>
        <p:spPr>
          <a:xfrm>
            <a:off x="1658788" y="299924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2A39700-1C6A-4C77-B3D8-8380502B6CF0}"/>
              </a:ext>
            </a:extLst>
          </p:cNvPr>
          <p:cNvSpPr/>
          <p:nvPr/>
        </p:nvSpPr>
        <p:spPr>
          <a:xfrm rot="13500000">
            <a:off x="5450526" y="306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8AF6A4D7-3B46-4794-8A96-7E6846ADB74C}"/>
              </a:ext>
            </a:extLst>
          </p:cNvPr>
          <p:cNvSpPr/>
          <p:nvPr/>
        </p:nvSpPr>
        <p:spPr>
          <a:xfrm rot="13500000">
            <a:off x="5626542" y="30655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40AA59DB-0D00-44E6-9388-707D6586D395}"/>
              </a:ext>
            </a:extLst>
          </p:cNvPr>
          <p:cNvSpPr txBox="1"/>
          <p:nvPr/>
        </p:nvSpPr>
        <p:spPr>
          <a:xfrm>
            <a:off x="5715370" y="319257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6D3D7475-418D-462C-99B3-CF1D20B77260}"/>
              </a:ext>
            </a:extLst>
          </p:cNvPr>
          <p:cNvGrpSpPr/>
          <p:nvPr/>
        </p:nvGrpSpPr>
        <p:grpSpPr>
          <a:xfrm>
            <a:off x="2459699" y="3024844"/>
            <a:ext cx="2941348" cy="702903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F75173B7-1093-489B-97CC-F45EB10EF8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E4A37131-37D6-4109-8ECD-0C9EA07592A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8F979AC-4255-4656-A337-0887D887BDE0}"/>
              </a:ext>
            </a:extLst>
          </p:cNvPr>
          <p:cNvSpPr/>
          <p:nvPr/>
        </p:nvSpPr>
        <p:spPr>
          <a:xfrm>
            <a:off x="1897928" y="3215923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87C6D91B-D19C-4466-9EC2-65AB70F291B5}"/>
              </a:ext>
            </a:extLst>
          </p:cNvPr>
          <p:cNvSpPr/>
          <p:nvPr/>
        </p:nvSpPr>
        <p:spPr bwMode="blackGray">
          <a:xfrm>
            <a:off x="1769291" y="2297226"/>
            <a:ext cx="332336" cy="36326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1520AC8A-2206-4C12-8E4B-27B9B74C1259}"/>
              </a:ext>
            </a:extLst>
          </p:cNvPr>
          <p:cNvSpPr/>
          <p:nvPr/>
        </p:nvSpPr>
        <p:spPr>
          <a:xfrm>
            <a:off x="2055041" y="471569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80A4D3FB-61F2-4EE1-AF67-7C3E9A405755}"/>
              </a:ext>
            </a:extLst>
          </p:cNvPr>
          <p:cNvSpPr/>
          <p:nvPr/>
        </p:nvSpPr>
        <p:spPr>
          <a:xfrm rot="13500000">
            <a:off x="5841736" y="4781981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210EF7C-5EB8-40CD-B05B-0DDFE358EFA6}"/>
              </a:ext>
            </a:extLst>
          </p:cNvPr>
          <p:cNvSpPr/>
          <p:nvPr/>
        </p:nvSpPr>
        <p:spPr>
          <a:xfrm rot="13500000">
            <a:off x="6017752" y="478197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297D7040-D70F-4949-ABD8-CB8387988FCE}"/>
              </a:ext>
            </a:extLst>
          </p:cNvPr>
          <p:cNvSpPr txBox="1"/>
          <p:nvPr/>
        </p:nvSpPr>
        <p:spPr>
          <a:xfrm>
            <a:off x="6111665" y="490902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DF773F1-6989-4FB1-A429-105727625F19}"/>
              </a:ext>
            </a:extLst>
          </p:cNvPr>
          <p:cNvGrpSpPr/>
          <p:nvPr/>
        </p:nvGrpSpPr>
        <p:grpSpPr>
          <a:xfrm>
            <a:off x="2853429" y="4744155"/>
            <a:ext cx="2941348" cy="702903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DE53F4BC-B6EE-4671-B5C9-EB0340F2CDD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68102F8D-19FB-4523-B0D3-6AB5CFDB928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0769744A-5D37-41A1-AB92-B404F63B390A}"/>
              </a:ext>
            </a:extLst>
          </p:cNvPr>
          <p:cNvSpPr/>
          <p:nvPr/>
        </p:nvSpPr>
        <p:spPr>
          <a:xfrm>
            <a:off x="2233503" y="557625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27BA213B-25C1-4F1B-B56E-898FFB1A44EE}"/>
              </a:ext>
            </a:extLst>
          </p:cNvPr>
          <p:cNvSpPr/>
          <p:nvPr/>
        </p:nvSpPr>
        <p:spPr>
          <a:xfrm rot="13500000">
            <a:off x="6020198" y="564254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5FD11E6D-B56F-4C11-8E10-D902679B4801}"/>
              </a:ext>
            </a:extLst>
          </p:cNvPr>
          <p:cNvSpPr/>
          <p:nvPr/>
        </p:nvSpPr>
        <p:spPr>
          <a:xfrm rot="13500000">
            <a:off x="6196213" y="564253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56CDF111-0798-45C9-B507-7AA6875D8746}"/>
              </a:ext>
            </a:extLst>
          </p:cNvPr>
          <p:cNvSpPr txBox="1"/>
          <p:nvPr/>
        </p:nvSpPr>
        <p:spPr>
          <a:xfrm>
            <a:off x="6290127" y="5746472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DA3F8AB2-06D8-4A95-BD06-6D0DF509B9ED}"/>
              </a:ext>
            </a:extLst>
          </p:cNvPr>
          <p:cNvGrpSpPr/>
          <p:nvPr/>
        </p:nvGrpSpPr>
        <p:grpSpPr>
          <a:xfrm>
            <a:off x="3031891" y="5604716"/>
            <a:ext cx="2941348" cy="702903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4566773B-FEFE-4E8D-8D1A-1865BC7358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B86783D4-B3E2-43B4-B014-FCE69F38C1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E9039FC1-0B1B-4AA5-821C-E8661F4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003" y="4012801"/>
            <a:ext cx="439947" cy="43994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648D488F-5F77-48B1-8095-A3C0F847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246" y="4846738"/>
            <a:ext cx="500412" cy="500412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72FC6856-CFE8-402E-B0CF-7498F325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2440" y="5731904"/>
            <a:ext cx="439200" cy="439200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3E8BD5D9-1723-4B4A-B4FF-6B5BA9680782}"/>
              </a:ext>
            </a:extLst>
          </p:cNvPr>
          <p:cNvSpPr/>
          <p:nvPr/>
        </p:nvSpPr>
        <p:spPr>
          <a:xfrm>
            <a:off x="2443304" y="643051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F473027-5E38-44B7-A104-642DD1A837D3}"/>
              </a:ext>
            </a:extLst>
          </p:cNvPr>
          <p:cNvSpPr/>
          <p:nvPr/>
        </p:nvSpPr>
        <p:spPr>
          <a:xfrm rot="13500000">
            <a:off x="6230000" y="649680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49097BB2-1DFE-4412-AFAF-ECC3EF477892}"/>
              </a:ext>
            </a:extLst>
          </p:cNvPr>
          <p:cNvSpPr/>
          <p:nvPr/>
        </p:nvSpPr>
        <p:spPr>
          <a:xfrm rot="13500000">
            <a:off x="6406014" y="649679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AF42FD7-FB66-40FD-AEE1-E0E604CC56B2}"/>
              </a:ext>
            </a:extLst>
          </p:cNvPr>
          <p:cNvSpPr txBox="1"/>
          <p:nvPr/>
        </p:nvSpPr>
        <p:spPr>
          <a:xfrm>
            <a:off x="6499928" y="662384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158664B5-5D5B-4C44-B786-7B86DED2C5BB}"/>
              </a:ext>
            </a:extLst>
          </p:cNvPr>
          <p:cNvGrpSpPr/>
          <p:nvPr/>
        </p:nvGrpSpPr>
        <p:grpSpPr>
          <a:xfrm>
            <a:off x="3241693" y="6458974"/>
            <a:ext cx="2941348" cy="702903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07144DF1-63CB-4316-AE55-0975D65BA9D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4EFA999B-38D3-41B1-83DB-8BB6AC93BC9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BC538A02-F31A-49E2-A566-2C56305DD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3898" y="6561635"/>
            <a:ext cx="457200" cy="457200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5C0F4E43-B119-4E6B-8120-4CFCAFFA4112}"/>
              </a:ext>
            </a:extLst>
          </p:cNvPr>
          <p:cNvSpPr/>
          <p:nvPr/>
        </p:nvSpPr>
        <p:spPr>
          <a:xfrm>
            <a:off x="6951207" y="215925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219793BF-FE96-4E0B-9CF0-6749DCCEE0F5}"/>
              </a:ext>
            </a:extLst>
          </p:cNvPr>
          <p:cNvSpPr/>
          <p:nvPr/>
        </p:nvSpPr>
        <p:spPr>
          <a:xfrm rot="13500000">
            <a:off x="10737903" y="222554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11346E7C-7A9D-4F20-98F1-0ED55677718A}"/>
              </a:ext>
            </a:extLst>
          </p:cNvPr>
          <p:cNvSpPr/>
          <p:nvPr/>
        </p:nvSpPr>
        <p:spPr>
          <a:xfrm rot="13500000">
            <a:off x="10913919" y="222553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4B3BCFC7-3FF1-4D9E-AB19-9490A0972A71}"/>
              </a:ext>
            </a:extLst>
          </p:cNvPr>
          <p:cNvSpPr txBox="1"/>
          <p:nvPr/>
        </p:nvSpPr>
        <p:spPr>
          <a:xfrm>
            <a:off x="11007832" y="2352587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DC9E9D07-9F85-4EC9-8C36-AF5456EE31EA}"/>
              </a:ext>
            </a:extLst>
          </p:cNvPr>
          <p:cNvGrpSpPr/>
          <p:nvPr/>
        </p:nvGrpSpPr>
        <p:grpSpPr>
          <a:xfrm>
            <a:off x="7749596" y="2187714"/>
            <a:ext cx="2941348" cy="702903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5FFF16D2-EB48-44ED-BE91-DBA9423E370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D47D70EE-44C1-43FE-B000-2EEE7C40304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8A57BC44-46B5-4190-9FB7-C2F1C554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9561" y="2317277"/>
            <a:ext cx="439947" cy="439947"/>
          </a:xfrm>
          <a:prstGeom prst="rect">
            <a:avLst/>
          </a:prstGeom>
        </p:spPr>
      </p:pic>
      <p:sp>
        <p:nvSpPr>
          <p:cNvPr id="63" name="TextBox 824">
            <a:extLst>
              <a:ext uri="{FF2B5EF4-FFF2-40B4-BE49-F238E27FC236}">
                <a16:creationId xmlns:a16="http://schemas.microsoft.com/office/drawing/2014/main" id="{9AA2A034-03FA-4920-AAFD-EFAD64A35475}"/>
              </a:ext>
            </a:extLst>
          </p:cNvPr>
          <p:cNvSpPr txBox="1"/>
          <p:nvPr/>
        </p:nvSpPr>
        <p:spPr>
          <a:xfrm>
            <a:off x="8789552" y="3509377"/>
            <a:ext cx="451531" cy="36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800">
            <a:extLst>
              <a:ext uri="{FF2B5EF4-FFF2-40B4-BE49-F238E27FC236}">
                <a16:creationId xmlns:a16="http://schemas.microsoft.com/office/drawing/2014/main" id="{F2FF724B-6D2B-4B1C-A85C-B5B3AAC8A6E6}"/>
              </a:ext>
            </a:extLst>
          </p:cNvPr>
          <p:cNvSpPr/>
          <p:nvPr/>
        </p:nvSpPr>
        <p:spPr>
          <a:xfrm>
            <a:off x="7462155" y="4744689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F88769F9-397F-4C44-9A27-942E7A99C039}"/>
              </a:ext>
            </a:extLst>
          </p:cNvPr>
          <p:cNvSpPr/>
          <p:nvPr/>
        </p:nvSpPr>
        <p:spPr>
          <a:xfrm rot="13500000">
            <a:off x="11248850" y="481098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3B93F2FE-8CC4-4737-8BB1-6514F1D5CA5E}"/>
              </a:ext>
            </a:extLst>
          </p:cNvPr>
          <p:cNvSpPr/>
          <p:nvPr/>
        </p:nvSpPr>
        <p:spPr>
          <a:xfrm rot="13500000">
            <a:off x="11424867" y="481097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803">
            <a:extLst>
              <a:ext uri="{FF2B5EF4-FFF2-40B4-BE49-F238E27FC236}">
                <a16:creationId xmlns:a16="http://schemas.microsoft.com/office/drawing/2014/main" id="{3FE99E36-A653-4FD8-9272-68734A0D9B58}"/>
              </a:ext>
            </a:extLst>
          </p:cNvPr>
          <p:cNvSpPr txBox="1"/>
          <p:nvPr/>
        </p:nvSpPr>
        <p:spPr>
          <a:xfrm>
            <a:off x="11518781" y="493802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804">
            <a:extLst>
              <a:ext uri="{FF2B5EF4-FFF2-40B4-BE49-F238E27FC236}">
                <a16:creationId xmlns:a16="http://schemas.microsoft.com/office/drawing/2014/main" id="{E1B46926-FEE6-4E50-B21A-EA9E079DA9F3}"/>
              </a:ext>
            </a:extLst>
          </p:cNvPr>
          <p:cNvGrpSpPr/>
          <p:nvPr/>
        </p:nvGrpSpPr>
        <p:grpSpPr>
          <a:xfrm>
            <a:off x="8260544" y="4773152"/>
            <a:ext cx="2941348" cy="702903"/>
            <a:chOff x="4601865" y="1984732"/>
            <a:chExt cx="2246195" cy="702903"/>
          </a:xfrm>
        </p:grpSpPr>
        <p:sp>
          <p:nvSpPr>
            <p:cNvPr id="69" name="Text Placeholder 12">
              <a:extLst>
                <a:ext uri="{FF2B5EF4-FFF2-40B4-BE49-F238E27FC236}">
                  <a16:creationId xmlns:a16="http://schemas.microsoft.com/office/drawing/2014/main" id="{54680B9E-AB18-41D6-A2A2-D85401AE708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70" name="Text Placeholder 13">
              <a:extLst>
                <a:ext uri="{FF2B5EF4-FFF2-40B4-BE49-F238E27FC236}">
                  <a16:creationId xmlns:a16="http://schemas.microsoft.com/office/drawing/2014/main" id="{8CB3948A-7D59-4F55-8C3C-9C4037FBD08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1" name="Rectangle 807">
            <a:extLst>
              <a:ext uri="{FF2B5EF4-FFF2-40B4-BE49-F238E27FC236}">
                <a16:creationId xmlns:a16="http://schemas.microsoft.com/office/drawing/2014/main" id="{D9FD8DAA-A33B-4940-B043-4701E9F6E847}"/>
              </a:ext>
            </a:extLst>
          </p:cNvPr>
          <p:cNvSpPr/>
          <p:nvPr/>
        </p:nvSpPr>
        <p:spPr>
          <a:xfrm>
            <a:off x="7094669" y="3035940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D4424F10-6E4D-4FFD-94F0-72C62FAEF10C}"/>
              </a:ext>
            </a:extLst>
          </p:cNvPr>
          <p:cNvSpPr/>
          <p:nvPr/>
        </p:nvSpPr>
        <p:spPr>
          <a:xfrm rot="13500000">
            <a:off x="10876317" y="31022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19">
            <a:extLst>
              <a:ext uri="{FF2B5EF4-FFF2-40B4-BE49-F238E27FC236}">
                <a16:creationId xmlns:a16="http://schemas.microsoft.com/office/drawing/2014/main" id="{83C669E3-92E7-4A6E-8EC3-A74BF75C6BA8}"/>
              </a:ext>
            </a:extLst>
          </p:cNvPr>
          <p:cNvSpPr/>
          <p:nvPr/>
        </p:nvSpPr>
        <p:spPr>
          <a:xfrm rot="13500000">
            <a:off x="11052333" y="310222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810">
            <a:extLst>
              <a:ext uri="{FF2B5EF4-FFF2-40B4-BE49-F238E27FC236}">
                <a16:creationId xmlns:a16="http://schemas.microsoft.com/office/drawing/2014/main" id="{96C0FB3E-49E7-437E-BF37-D8EBE87C5C03}"/>
              </a:ext>
            </a:extLst>
          </p:cNvPr>
          <p:cNvSpPr txBox="1"/>
          <p:nvPr/>
        </p:nvSpPr>
        <p:spPr>
          <a:xfrm>
            <a:off x="11151335" y="3229274"/>
            <a:ext cx="451531" cy="369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811">
            <a:extLst>
              <a:ext uri="{FF2B5EF4-FFF2-40B4-BE49-F238E27FC236}">
                <a16:creationId xmlns:a16="http://schemas.microsoft.com/office/drawing/2014/main" id="{C0D629E4-1867-41E6-85D3-99F459F39430}"/>
              </a:ext>
            </a:extLst>
          </p:cNvPr>
          <p:cNvGrpSpPr/>
          <p:nvPr/>
        </p:nvGrpSpPr>
        <p:grpSpPr>
          <a:xfrm>
            <a:off x="7895578" y="3063449"/>
            <a:ext cx="2941348" cy="702903"/>
            <a:chOff x="4601865" y="1984732"/>
            <a:chExt cx="2246195" cy="702903"/>
          </a:xfrm>
        </p:grpSpPr>
        <p:sp>
          <p:nvSpPr>
            <p:cNvPr id="76" name="Text Placeholder 12">
              <a:extLst>
                <a:ext uri="{FF2B5EF4-FFF2-40B4-BE49-F238E27FC236}">
                  <a16:creationId xmlns:a16="http://schemas.microsoft.com/office/drawing/2014/main" id="{7E06775D-962D-4D60-B91C-526ACF38D51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Placeholder 13">
              <a:extLst>
                <a:ext uri="{FF2B5EF4-FFF2-40B4-BE49-F238E27FC236}">
                  <a16:creationId xmlns:a16="http://schemas.microsoft.com/office/drawing/2014/main" id="{E64BB7D0-5C4C-4450-A137-57316E7C4C7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821">
            <a:extLst>
              <a:ext uri="{FF2B5EF4-FFF2-40B4-BE49-F238E27FC236}">
                <a16:creationId xmlns:a16="http://schemas.microsoft.com/office/drawing/2014/main" id="{79ACD2B8-B386-48C2-ADA1-A3A883D8A896}"/>
              </a:ext>
            </a:extLst>
          </p:cNvPr>
          <p:cNvSpPr/>
          <p:nvPr/>
        </p:nvSpPr>
        <p:spPr>
          <a:xfrm>
            <a:off x="7266294" y="388915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5">
            <a:extLst>
              <a:ext uri="{FF2B5EF4-FFF2-40B4-BE49-F238E27FC236}">
                <a16:creationId xmlns:a16="http://schemas.microsoft.com/office/drawing/2014/main" id="{52D65B16-81B2-468E-BF8A-9ADF8705E26D}"/>
              </a:ext>
            </a:extLst>
          </p:cNvPr>
          <p:cNvSpPr/>
          <p:nvPr/>
        </p:nvSpPr>
        <p:spPr>
          <a:xfrm rot="13500000">
            <a:off x="11058032" y="395544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16">
            <a:extLst>
              <a:ext uri="{FF2B5EF4-FFF2-40B4-BE49-F238E27FC236}">
                <a16:creationId xmlns:a16="http://schemas.microsoft.com/office/drawing/2014/main" id="{D9B29484-C4C8-4A4A-8010-AD96BB61B991}"/>
              </a:ext>
            </a:extLst>
          </p:cNvPr>
          <p:cNvSpPr/>
          <p:nvPr/>
        </p:nvSpPr>
        <p:spPr>
          <a:xfrm rot="13500000">
            <a:off x="11234048" y="395543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24">
            <a:extLst>
              <a:ext uri="{FF2B5EF4-FFF2-40B4-BE49-F238E27FC236}">
                <a16:creationId xmlns:a16="http://schemas.microsoft.com/office/drawing/2014/main" id="{FE7B3AD9-CF24-4FF4-8A2D-12F306C051BA}"/>
              </a:ext>
            </a:extLst>
          </p:cNvPr>
          <p:cNvSpPr txBox="1"/>
          <p:nvPr/>
        </p:nvSpPr>
        <p:spPr>
          <a:xfrm>
            <a:off x="11322876" y="408249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25">
            <a:extLst>
              <a:ext uri="{FF2B5EF4-FFF2-40B4-BE49-F238E27FC236}">
                <a16:creationId xmlns:a16="http://schemas.microsoft.com/office/drawing/2014/main" id="{480B58F2-6EDD-4FCB-8008-69EEB2BEF826}"/>
              </a:ext>
            </a:extLst>
          </p:cNvPr>
          <p:cNvGrpSpPr/>
          <p:nvPr/>
        </p:nvGrpSpPr>
        <p:grpSpPr>
          <a:xfrm>
            <a:off x="8067205" y="3914757"/>
            <a:ext cx="2941348" cy="702903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4CE4A49F-4A14-4F83-A642-14859F4D070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3183D4A4-F3D7-4F3B-8FBB-74EE1E9B0CB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33FE8CCD-8C97-48DE-8926-537D5A6F6D40}"/>
              </a:ext>
            </a:extLst>
          </p:cNvPr>
          <p:cNvSpPr/>
          <p:nvPr/>
        </p:nvSpPr>
        <p:spPr>
          <a:xfrm>
            <a:off x="7505434" y="4105836"/>
            <a:ext cx="322636" cy="3226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86" name="Flussdiagramm: Magnetplattenspeicher 85">
            <a:extLst>
              <a:ext uri="{FF2B5EF4-FFF2-40B4-BE49-F238E27FC236}">
                <a16:creationId xmlns:a16="http://schemas.microsoft.com/office/drawing/2014/main" id="{53E7CAAE-BBCA-4B26-9D12-DFE57E766726}"/>
              </a:ext>
            </a:extLst>
          </p:cNvPr>
          <p:cNvSpPr/>
          <p:nvPr/>
        </p:nvSpPr>
        <p:spPr bwMode="blackGray">
          <a:xfrm>
            <a:off x="7376797" y="3187139"/>
            <a:ext cx="332336" cy="363266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00">
            <a:extLst>
              <a:ext uri="{FF2B5EF4-FFF2-40B4-BE49-F238E27FC236}">
                <a16:creationId xmlns:a16="http://schemas.microsoft.com/office/drawing/2014/main" id="{A0560808-F42E-4E7D-9E64-C5A8842E47A5}"/>
              </a:ext>
            </a:extLst>
          </p:cNvPr>
          <p:cNvSpPr/>
          <p:nvPr/>
        </p:nvSpPr>
        <p:spPr>
          <a:xfrm>
            <a:off x="7662547" y="560560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01BD41F8-84BE-4D3E-9635-C5A28BA7C70F}"/>
              </a:ext>
            </a:extLst>
          </p:cNvPr>
          <p:cNvSpPr/>
          <p:nvPr/>
        </p:nvSpPr>
        <p:spPr>
          <a:xfrm rot="13500000">
            <a:off x="11449242" y="567189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0">
            <a:extLst>
              <a:ext uri="{FF2B5EF4-FFF2-40B4-BE49-F238E27FC236}">
                <a16:creationId xmlns:a16="http://schemas.microsoft.com/office/drawing/2014/main" id="{441F30EC-DE54-486C-8A04-EEEDEB7D3815}"/>
              </a:ext>
            </a:extLst>
          </p:cNvPr>
          <p:cNvSpPr/>
          <p:nvPr/>
        </p:nvSpPr>
        <p:spPr>
          <a:xfrm rot="13500000">
            <a:off x="11625258" y="567188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03">
            <a:extLst>
              <a:ext uri="{FF2B5EF4-FFF2-40B4-BE49-F238E27FC236}">
                <a16:creationId xmlns:a16="http://schemas.microsoft.com/office/drawing/2014/main" id="{5F4D511F-9DFD-49B7-B658-29DCC159F7CB}"/>
              </a:ext>
            </a:extLst>
          </p:cNvPr>
          <p:cNvSpPr txBox="1"/>
          <p:nvPr/>
        </p:nvSpPr>
        <p:spPr>
          <a:xfrm>
            <a:off x="11719171" y="5798940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804">
            <a:extLst>
              <a:ext uri="{FF2B5EF4-FFF2-40B4-BE49-F238E27FC236}">
                <a16:creationId xmlns:a16="http://schemas.microsoft.com/office/drawing/2014/main" id="{258E86BC-B75E-4DFB-9709-40211ACB994F}"/>
              </a:ext>
            </a:extLst>
          </p:cNvPr>
          <p:cNvGrpSpPr/>
          <p:nvPr/>
        </p:nvGrpSpPr>
        <p:grpSpPr>
          <a:xfrm>
            <a:off x="8460935" y="5634068"/>
            <a:ext cx="2941348" cy="702903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0E3BB469-1BFF-449F-B0B4-DA8AD137E2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F94F6A6-B6A0-4DF2-BDB6-51C55E8967C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4" name="Rectangle 800">
            <a:extLst>
              <a:ext uri="{FF2B5EF4-FFF2-40B4-BE49-F238E27FC236}">
                <a16:creationId xmlns:a16="http://schemas.microsoft.com/office/drawing/2014/main" id="{4EFA669F-7954-4EA9-9A38-F0D355D8C4A7}"/>
              </a:ext>
            </a:extLst>
          </p:cNvPr>
          <p:cNvSpPr/>
          <p:nvPr/>
        </p:nvSpPr>
        <p:spPr>
          <a:xfrm>
            <a:off x="7841009" y="6466166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9DE456FA-C800-48DB-9492-9128A688E4E4}"/>
              </a:ext>
            </a:extLst>
          </p:cNvPr>
          <p:cNvSpPr/>
          <p:nvPr/>
        </p:nvSpPr>
        <p:spPr>
          <a:xfrm rot="13500000">
            <a:off x="11627704" y="653245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ounded Rectangle 10">
            <a:extLst>
              <a:ext uri="{FF2B5EF4-FFF2-40B4-BE49-F238E27FC236}">
                <a16:creationId xmlns:a16="http://schemas.microsoft.com/office/drawing/2014/main" id="{60BDC9AA-F3E1-4B67-921E-E09D53EF7075}"/>
              </a:ext>
            </a:extLst>
          </p:cNvPr>
          <p:cNvSpPr/>
          <p:nvPr/>
        </p:nvSpPr>
        <p:spPr>
          <a:xfrm rot="13500000">
            <a:off x="11803719" y="653244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803">
            <a:extLst>
              <a:ext uri="{FF2B5EF4-FFF2-40B4-BE49-F238E27FC236}">
                <a16:creationId xmlns:a16="http://schemas.microsoft.com/office/drawing/2014/main" id="{F6FDA21F-F530-42DC-AB5B-C2C5733D5028}"/>
              </a:ext>
            </a:extLst>
          </p:cNvPr>
          <p:cNvSpPr txBox="1"/>
          <p:nvPr/>
        </p:nvSpPr>
        <p:spPr>
          <a:xfrm>
            <a:off x="11897633" y="6636385"/>
            <a:ext cx="4515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801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804">
            <a:extLst>
              <a:ext uri="{FF2B5EF4-FFF2-40B4-BE49-F238E27FC236}">
                <a16:creationId xmlns:a16="http://schemas.microsoft.com/office/drawing/2014/main" id="{50B6678A-2CA9-42FC-995B-868350BA778D}"/>
              </a:ext>
            </a:extLst>
          </p:cNvPr>
          <p:cNvGrpSpPr/>
          <p:nvPr/>
        </p:nvGrpSpPr>
        <p:grpSpPr>
          <a:xfrm>
            <a:off x="8639397" y="6494629"/>
            <a:ext cx="2941348" cy="702903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FA6A970D-A954-4062-9B8E-89CD18E7141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F081F856-95E5-46BB-99FE-E68BFD1B44B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1" name="Grafik 100" descr="Link mit einfarbiger Füllung">
            <a:extLst>
              <a:ext uri="{FF2B5EF4-FFF2-40B4-BE49-F238E27FC236}">
                <a16:creationId xmlns:a16="http://schemas.microsoft.com/office/drawing/2014/main" id="{E1E98312-E57B-4611-B009-808A83E5D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1510" y="4886201"/>
            <a:ext cx="487472" cy="487472"/>
          </a:xfrm>
          <a:prstGeom prst="rect">
            <a:avLst/>
          </a:prstGeom>
        </p:spPr>
      </p:pic>
      <p:pic>
        <p:nvPicPr>
          <p:cNvPr id="102" name="Grafik 101" descr="Balkendiagramm mit einfarbiger Füllung">
            <a:extLst>
              <a:ext uri="{FF2B5EF4-FFF2-40B4-BE49-F238E27FC236}">
                <a16:creationId xmlns:a16="http://schemas.microsoft.com/office/drawing/2014/main" id="{9946058D-A588-4DE0-BB6A-655E7C63CF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6610" y="5760169"/>
            <a:ext cx="466736" cy="466736"/>
          </a:xfrm>
          <a:prstGeom prst="rect">
            <a:avLst/>
          </a:prstGeom>
        </p:spPr>
      </p:pic>
      <p:pic>
        <p:nvPicPr>
          <p:cNvPr id="103" name="Grafik 102" descr="Verkleinern mit einfarbiger Füllung">
            <a:extLst>
              <a:ext uri="{FF2B5EF4-FFF2-40B4-BE49-F238E27FC236}">
                <a16:creationId xmlns:a16="http://schemas.microsoft.com/office/drawing/2014/main" id="{05B81BDD-6807-43B5-9E2F-838CFFED25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6730" y="6629311"/>
            <a:ext cx="444205" cy="4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657</Words>
  <Application>Microsoft Office PowerPoint</Application>
  <PresentationFormat>Benutzerdefiniert</PresentationFormat>
  <Paragraphs>124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Mühlemann</cp:lastModifiedBy>
  <cp:revision>49</cp:revision>
  <dcterms:created xsi:type="dcterms:W3CDTF">2021-02-07T09:54:13Z</dcterms:created>
  <dcterms:modified xsi:type="dcterms:W3CDTF">2021-02-16T09:23:52Z</dcterms:modified>
</cp:coreProperties>
</file>