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AFFA-F2F9-4760-AE73-E989DA62E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527217-801A-4C86-83C4-B7F933EC6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49D0D-BCF9-4936-928D-04C7533C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02895-1534-47C5-A5A2-17A4F132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2271DD-0A2E-42B5-A121-0295386B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F83EB-E219-4CAD-97A2-097BBD16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FE7323-F96F-446B-BE00-A40B0DA9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DC2329-E62F-4C86-8CF1-C28A75BA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D4029-2333-46DA-B887-130817C2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457DB-BFE2-4CDD-8ADF-5EC4E421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E529BF-E9B0-4345-8CDE-3541608FB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D3B8C1-60A5-4CD6-8083-DBB0FF85E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6B7F4-336C-4AC6-B2F9-9BB016AC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C8D46-816D-475F-8C3B-FB8A1840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C3BEFE-1A10-4A0B-84B1-BFF253EE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8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EBA36-073F-44EF-ADA8-65548C59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2F04E-B1EE-446E-8214-0B209C59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289F7-79E3-4C51-9898-E4D42E40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C05F1-A257-4214-A6BC-DF57C4F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AD1485-6F21-4410-BCAC-5A8A684C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2DC9-87D4-4C4D-9218-59E1173C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43308-5CBF-4C7D-858F-3B25699D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313128-A5B8-4213-B96C-60639AD3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0DD99-7494-4418-B25B-4C382B5C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3412D-8D0D-496F-9010-74DE36F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7B785-6D0C-4BF0-9598-CDCCF9D8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2E648-7D04-4EAA-9576-EF2F92B67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E8FAA9-A54B-4807-B195-8A6F33444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00E858-0EE8-4854-B893-73E1DF50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FCDCF-D014-4EE5-AF04-B3E097E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808F7-6E36-4E64-8C1D-340D5D4D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96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1BF3C-7D54-4F1D-8294-23FFCBE3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A00070-6ACD-4A22-8890-189B76A5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35B6D4-CCDE-4708-BEA3-DB212A132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61CA19-58A0-407D-B3A1-BF851A7AF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79CD15-CED1-4635-92E4-900491081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92CE9F-0B49-49D1-A72F-77F5CE4B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9E3767-36C8-48BE-9A0E-B11031D1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9DC498-7B7A-45C0-B42C-CECBEE3B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0E4A4-CC15-4239-BADE-3DE09512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250B90-29CC-44EE-A947-07BC82B6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FDDEC-69BC-4BCE-8651-230D1A7C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35DEB-3C70-4743-B39E-6B950675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0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4FF84F-14E9-4E93-B49F-B4CE7FC1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8DA345-9776-49C8-B7D5-36B8FDB4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833C4-DE0A-43D0-97FA-353D9AF5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3ECF4-E7F1-4484-96F0-CFE88B09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BD0E8-ADED-4F93-8DD0-85E9E34F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FD9F5-6C47-4DC6-BF37-81E8797FC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DA51D2-6021-4636-B33D-66897370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518D4C-44D4-4E6F-9657-E3960AB6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7CBD7B-BEEB-405A-A16D-C58A4E17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8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67123-F53A-4010-8A4B-25C12B58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125F30-DBE0-40C8-AD1E-9A5AA1DEC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AA022B-F2FD-4BB9-B0BB-123A1A42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3FE082-A2A0-453C-84BF-56E43521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E88AF1-44F9-4EF2-BB47-BF94145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2C24F8-77EF-49FE-BAEE-E20519BB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E1408E-D81E-4E3B-BA26-9189CEA4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8CB85-EFE4-4378-B50D-51E49094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34679-89BC-4B33-BF91-73516FFE5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9FB2-7B60-45A7-A9DF-9F9F2859D3B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F4C561-9DDD-47D9-8E0C-80CB75D49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6F75D-9B4A-4467-A2A2-0E69E5E2D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F0D37-C30F-4BCD-8E1C-17F5BA8C87D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04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D7277272-516C-4197-9DA2-28A685ECF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9491" r="2130" b="22731"/>
          <a:stretch/>
        </p:blipFill>
        <p:spPr>
          <a:xfrm>
            <a:off x="42995" y="2494848"/>
            <a:ext cx="2969410" cy="198684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228BF26-9550-4201-BA20-4A861C24E5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9491" r="2130" b="22731"/>
          <a:stretch/>
        </p:blipFill>
        <p:spPr>
          <a:xfrm>
            <a:off x="3012405" y="2494848"/>
            <a:ext cx="2969410" cy="198684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690C856-A86B-478F-AFB4-6151A37141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9491" r="2130" b="22731"/>
          <a:stretch/>
        </p:blipFill>
        <p:spPr>
          <a:xfrm>
            <a:off x="5981815" y="2517425"/>
            <a:ext cx="2969410" cy="198684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5594F9F-64F4-4AC0-B9F7-3CD28D8912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9491" r="2130" b="22731"/>
          <a:stretch/>
        </p:blipFill>
        <p:spPr>
          <a:xfrm>
            <a:off x="8951225" y="2517425"/>
            <a:ext cx="2969410" cy="198684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79D0E0F-851D-4850-8900-08FCBE5839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9491" r="2130" b="22731"/>
          <a:stretch/>
        </p:blipFill>
        <p:spPr>
          <a:xfrm>
            <a:off x="3126590" y="4741335"/>
            <a:ext cx="2969410" cy="198684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5128D7A-2B7D-4D4E-8CDF-6CCA89E7BE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9491" r="2130" b="22731"/>
          <a:stretch/>
        </p:blipFill>
        <p:spPr>
          <a:xfrm>
            <a:off x="6096000" y="4741335"/>
            <a:ext cx="2969410" cy="198684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A973FE1-21C4-41CF-878A-3C92142E07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9491" r="2130" b="22731"/>
          <a:stretch/>
        </p:blipFill>
        <p:spPr>
          <a:xfrm>
            <a:off x="9222590" y="4741335"/>
            <a:ext cx="2969410" cy="19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5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Mühlemann</dc:creator>
  <cp:lastModifiedBy>Dirk Mühlemann</cp:lastModifiedBy>
  <cp:revision>3</cp:revision>
  <dcterms:created xsi:type="dcterms:W3CDTF">2021-03-14T10:51:04Z</dcterms:created>
  <dcterms:modified xsi:type="dcterms:W3CDTF">2021-03-14T16:25:59Z</dcterms:modified>
</cp:coreProperties>
</file>