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856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21B38-DB36-4DEA-BADC-98CB92E00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A866B24-9932-45A9-92B5-60BA53263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608DFC-5AC7-4D09-B5A6-789D31F6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C3BE-D9C1-4B89-A570-64D7722DE845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E8FE06-EACE-41E4-AED2-10E12389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E116CE-5340-4367-87EC-63F1406B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D86B-106A-407C-A40E-325D20F099F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25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FB935-300F-4A92-BE28-641B117DA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FF302A-F949-4EF2-AAAE-370B9E11B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187B38-D3A3-41A6-B757-473746E9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C3BE-D9C1-4B89-A570-64D7722DE845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95C44E-0709-4297-B9A1-325F17BF7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C58825-AB42-4C20-BAD4-45104E18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D86B-106A-407C-A40E-325D20F099F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154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BA25267-388B-4CEA-93A7-1FFFA6FD2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E0E6FC-0AF6-4306-89C4-24E45B657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79F008-2ACD-4285-9D39-6ACECBB1F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C3BE-D9C1-4B89-A570-64D7722DE845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E06D5A-386C-472F-83D0-61054BC5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1011D2-5F67-4D47-A87E-D5C7D7B4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D86B-106A-407C-A40E-325D20F099F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63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509DA-10B1-4AAA-B727-67B503D1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8C1F88-843A-436F-ADC9-77A183879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2D68FC-6EAD-42AD-9763-B8A4001A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C3BE-D9C1-4B89-A570-64D7722DE845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55EBBF-22C8-4FC9-AC25-F1452CC2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420B7-5B6E-4BC3-935D-FF178E49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D86B-106A-407C-A40E-325D20F099F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1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65568-BFC9-4E22-8E86-0EB2331A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F968F5-B680-491C-ABD2-EC0E95F1A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F12F3B-9E8D-4C34-9B97-54F106E9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C3BE-D9C1-4B89-A570-64D7722DE845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E59457-2E02-464F-84A8-78F085C1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80D9A7-11BD-448F-9EAF-0102594BC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D86B-106A-407C-A40E-325D20F099F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89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DAE1E-3944-4A3F-9586-8CA024A3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E18F6-5C26-422C-99AF-E188C42AC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322D5C-CB81-450B-834C-1A481C949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C5123C-D53B-4C5A-87A7-44C369E7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C3BE-D9C1-4B89-A570-64D7722DE845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058336-2FEC-4C6E-91DA-8BB119C1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0CEE28-4821-4FC4-BCCD-7BEDA1E7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D86B-106A-407C-A40E-325D20F099F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90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F9B42F-BC32-4269-87DC-FEE6E6065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92CF36-77F4-4C11-B06B-04EA9EA93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35B3E3-84A0-4774-95A7-8DD7C4AC5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9342A21-48F8-42A4-9E46-189BA716B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1324E43-E6B1-494B-AE33-87C86A3B7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61E0B2D-2883-47A5-9B14-BB879CF80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C3BE-D9C1-4B89-A570-64D7722DE845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971630-7A96-48B3-9C8F-DB7953C7F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8FDEB2C-B770-466D-B1E2-14008F0F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D86B-106A-407C-A40E-325D20F099F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95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E7AB80-3751-4870-BFF3-98E83244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00C8E2-892D-431E-A413-A2243409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C3BE-D9C1-4B89-A570-64D7722DE845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5B316A-0FD0-491F-ABAC-2D70221BC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EB5660-A949-4A9B-950C-086EE4A1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D86B-106A-407C-A40E-325D20F099F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8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242423F-BF1B-4E68-9EC5-300BDE69D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C3BE-D9C1-4B89-A570-64D7722DE845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EAD20A-6562-4E7C-86B0-111B0112D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30C7A3-7B5A-4FB2-A774-117162C3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D86B-106A-407C-A40E-325D20F099F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60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A08EDC-9CD1-440B-AC0D-0C96C1BE6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B3A183-DDD6-4329-B53F-53F86F8C2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A40260-1E30-4818-8763-2CBE1BC8D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68A027-90BC-4289-BADE-4584E8C4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C3BE-D9C1-4B89-A570-64D7722DE845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2549FA-A924-4225-9E87-5670D7E8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21EC1E-9964-4267-9C20-2F0251EF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D86B-106A-407C-A40E-325D20F099F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27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AD235D-0B0F-481D-840B-49A75F725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8BAC6D6-216D-4D0C-B3C7-01ED38224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661660-F3F4-4007-842F-C68FE4C77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E4CFFC-C248-4FF2-8F43-07D9EEF6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C3BE-D9C1-4B89-A570-64D7722DE845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3BE964-B071-424B-A739-32DAC6C9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57B590-09C0-40FC-BAE8-D6190015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D86B-106A-407C-A40E-325D20F099F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30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2C8DC6F-31BF-4354-853F-5CC4540A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5994FB-ECC4-466A-A922-94D5911E2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738E90-8AD7-4398-8F93-F851244A9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5C3BE-D9C1-4B89-A570-64D7722DE845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550620-D595-4ED9-B0A7-B43C80725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2E610D-8FA3-40EA-8F92-27B17EE32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BD86B-106A-407C-A40E-325D20F099F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56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6AC03D32-70F6-40DA-912C-E30AD03BFE52}"/>
              </a:ext>
            </a:extLst>
          </p:cNvPr>
          <p:cNvGrpSpPr/>
          <p:nvPr/>
        </p:nvGrpSpPr>
        <p:grpSpPr>
          <a:xfrm>
            <a:off x="533399" y="57150"/>
            <a:ext cx="10285010" cy="6686549"/>
            <a:chOff x="533399" y="57150"/>
            <a:chExt cx="10285010" cy="6686549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A132473-425D-4908-8E49-89D86822BB09}"/>
                </a:ext>
              </a:extLst>
            </p:cNvPr>
            <p:cNvSpPr/>
            <p:nvPr/>
          </p:nvSpPr>
          <p:spPr>
            <a:xfrm>
              <a:off x="533399" y="57150"/>
              <a:ext cx="10285009" cy="66865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5ECBA57C-B02E-401D-8CAE-EEF309954DC0}"/>
                </a:ext>
              </a:extLst>
            </p:cNvPr>
            <p:cNvGrpSpPr/>
            <p:nvPr/>
          </p:nvGrpSpPr>
          <p:grpSpPr>
            <a:xfrm>
              <a:off x="533400" y="57150"/>
              <a:ext cx="10285009" cy="6686549"/>
              <a:chOff x="533400" y="57150"/>
              <a:chExt cx="10285009" cy="6686549"/>
            </a:xfrm>
          </p:grpSpPr>
          <p:pic>
            <p:nvPicPr>
              <p:cNvPr id="5" name="Grafik 4">
                <a:extLst>
                  <a:ext uri="{FF2B5EF4-FFF2-40B4-BE49-F238E27FC236}">
                    <a16:creationId xmlns:a16="http://schemas.microsoft.com/office/drawing/2014/main" id="{FD2314F3-A6AB-4ADA-83F3-A84CFBBC0C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644" t="4489" r="29491" b="90132"/>
              <a:stretch/>
            </p:blipFill>
            <p:spPr>
              <a:xfrm>
                <a:off x="2819400" y="57150"/>
                <a:ext cx="5400676" cy="473869"/>
              </a:xfrm>
              <a:prstGeom prst="rect">
                <a:avLst/>
              </a:prstGeom>
            </p:spPr>
          </p:pic>
          <p:pic>
            <p:nvPicPr>
              <p:cNvPr id="11" name="Grafik 10">
                <a:extLst>
                  <a:ext uri="{FF2B5EF4-FFF2-40B4-BE49-F238E27FC236}">
                    <a16:creationId xmlns:a16="http://schemas.microsoft.com/office/drawing/2014/main" id="{0B8AB6EA-5EC7-41C9-8D05-C645F75ED0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411" t="87638" r="35472" b="7069"/>
              <a:stretch/>
            </p:blipFill>
            <p:spPr>
              <a:xfrm>
                <a:off x="3595688" y="6277381"/>
                <a:ext cx="3848100" cy="466318"/>
              </a:xfrm>
              <a:prstGeom prst="rect">
                <a:avLst/>
              </a:prstGeom>
            </p:spPr>
          </p:pic>
          <p:pic>
            <p:nvPicPr>
              <p:cNvPr id="13" name="Grafik 12">
                <a:extLst>
                  <a:ext uri="{FF2B5EF4-FFF2-40B4-BE49-F238E27FC236}">
                    <a16:creationId xmlns:a16="http://schemas.microsoft.com/office/drawing/2014/main" id="{31B151BA-7202-44BC-9047-B375001909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18" t="10084" r="9758" b="25695"/>
              <a:stretch/>
            </p:blipFill>
            <p:spPr>
              <a:xfrm>
                <a:off x="533400" y="619124"/>
                <a:ext cx="10285009" cy="565825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1253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824B4832-5640-4A6C-A66C-7ACC8B7AAC39}"/>
              </a:ext>
            </a:extLst>
          </p:cNvPr>
          <p:cNvGrpSpPr/>
          <p:nvPr/>
        </p:nvGrpSpPr>
        <p:grpSpPr>
          <a:xfrm>
            <a:off x="1666872" y="-2781300"/>
            <a:ext cx="9772653" cy="13030200"/>
            <a:chOff x="1666872" y="-2781300"/>
            <a:chExt cx="9772653" cy="13030200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9AFA7003-D1E2-4252-8DC8-F70A3B2DFF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72" t="10000" r="6171" b="22187"/>
            <a:stretch/>
          </p:blipFill>
          <p:spPr>
            <a:xfrm>
              <a:off x="1666872" y="1352550"/>
              <a:ext cx="9772651" cy="4133850"/>
            </a:xfrm>
            <a:prstGeom prst="rect">
              <a:avLst/>
            </a:prstGeom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C9144B64-0A7D-438A-983B-FA299EBC88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72" t="10000" r="6171" b="22187"/>
            <a:stretch/>
          </p:blipFill>
          <p:spPr>
            <a:xfrm>
              <a:off x="1666874" y="-2781300"/>
              <a:ext cx="9772651" cy="4133850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D4C29B83-B2BD-4A0A-BE92-2C0CEC68F2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71" t="10625" r="6172" b="10625"/>
            <a:stretch/>
          </p:blipFill>
          <p:spPr>
            <a:xfrm>
              <a:off x="1666872" y="5448300"/>
              <a:ext cx="9772651" cy="480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333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Mühlemann</dc:creator>
  <cp:lastModifiedBy>Dirk Mühlemann</cp:lastModifiedBy>
  <cp:revision>4</cp:revision>
  <dcterms:created xsi:type="dcterms:W3CDTF">2021-02-23T09:31:46Z</dcterms:created>
  <dcterms:modified xsi:type="dcterms:W3CDTF">2021-02-23T16:55:35Z</dcterms:modified>
</cp:coreProperties>
</file>