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66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05" autoAdjust="0"/>
  </p:normalViewPr>
  <p:slideViewPr>
    <p:cSldViewPr snapToGrid="0">
      <p:cViewPr varScale="1">
        <p:scale>
          <a:sx n="99" d="100"/>
          <a:sy n="99" d="100"/>
        </p:scale>
        <p:origin x="3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BBD-C265-4EDA-9581-6BC2AF259BE0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33D-C06A-4818-80B4-375779351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BBD-C265-4EDA-9581-6BC2AF259BE0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33D-C06A-4818-80B4-375779351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BBD-C265-4EDA-9581-6BC2AF259BE0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33D-C06A-4818-80B4-375779351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BBD-C265-4EDA-9581-6BC2AF259BE0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33D-C06A-4818-80B4-375779351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BBD-C265-4EDA-9581-6BC2AF259BE0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33D-C06A-4818-80B4-375779351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BBD-C265-4EDA-9581-6BC2AF259BE0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33D-C06A-4818-80B4-375779351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BBD-C265-4EDA-9581-6BC2AF259BE0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33D-C06A-4818-80B4-375779351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BBD-C265-4EDA-9581-6BC2AF259BE0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33D-C06A-4818-80B4-375779351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BBD-C265-4EDA-9581-6BC2AF259BE0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33D-C06A-4818-80B4-375779351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BBD-C265-4EDA-9581-6BC2AF259BE0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33D-C06A-4818-80B4-375779351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BBD-C265-4EDA-9581-6BC2AF259BE0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1A33D-C06A-4818-80B4-3757793519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DBBD-C265-4EDA-9581-6BC2AF259BE0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33D-C06A-4818-80B4-3757793519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820553" y="288758"/>
            <a:ext cx="7235792" cy="4657446"/>
          </a:xfrm>
          <a:custGeom>
            <a:avLst/>
            <a:gdLst>
              <a:gd name="connsiteX0" fmla="*/ 228600 w 5355771"/>
              <a:gd name="connsiteY0" fmla="*/ 1634280 h 3245366"/>
              <a:gd name="connsiteX1" fmla="*/ 370114 w 5355771"/>
              <a:gd name="connsiteY1" fmla="*/ 1253280 h 3245366"/>
              <a:gd name="connsiteX2" fmla="*/ 381000 w 5355771"/>
              <a:gd name="connsiteY2" fmla="*/ 937595 h 3245366"/>
              <a:gd name="connsiteX3" fmla="*/ 391885 w 5355771"/>
              <a:gd name="connsiteY3" fmla="*/ 894052 h 3245366"/>
              <a:gd name="connsiteX4" fmla="*/ 402771 w 5355771"/>
              <a:gd name="connsiteY4" fmla="*/ 752537 h 3245366"/>
              <a:gd name="connsiteX5" fmla="*/ 413657 w 5355771"/>
              <a:gd name="connsiteY5" fmla="*/ 719880 h 3245366"/>
              <a:gd name="connsiteX6" fmla="*/ 446314 w 5355771"/>
              <a:gd name="connsiteY6" fmla="*/ 687223 h 3245366"/>
              <a:gd name="connsiteX7" fmla="*/ 511628 w 5355771"/>
              <a:gd name="connsiteY7" fmla="*/ 567480 h 3245366"/>
              <a:gd name="connsiteX8" fmla="*/ 533400 w 5355771"/>
              <a:gd name="connsiteY8" fmla="*/ 545709 h 3245366"/>
              <a:gd name="connsiteX9" fmla="*/ 566057 w 5355771"/>
              <a:gd name="connsiteY9" fmla="*/ 502166 h 3245366"/>
              <a:gd name="connsiteX10" fmla="*/ 598714 w 5355771"/>
              <a:gd name="connsiteY10" fmla="*/ 491280 h 3245366"/>
              <a:gd name="connsiteX11" fmla="*/ 696685 w 5355771"/>
              <a:gd name="connsiteY11" fmla="*/ 425966 h 3245366"/>
              <a:gd name="connsiteX12" fmla="*/ 718457 w 5355771"/>
              <a:gd name="connsiteY12" fmla="*/ 404195 h 3245366"/>
              <a:gd name="connsiteX13" fmla="*/ 805543 w 5355771"/>
              <a:gd name="connsiteY13" fmla="*/ 360652 h 3245366"/>
              <a:gd name="connsiteX14" fmla="*/ 870857 w 5355771"/>
              <a:gd name="connsiteY14" fmla="*/ 306223 h 3245366"/>
              <a:gd name="connsiteX15" fmla="*/ 914400 w 5355771"/>
              <a:gd name="connsiteY15" fmla="*/ 295337 h 3245366"/>
              <a:gd name="connsiteX16" fmla="*/ 1012371 w 5355771"/>
              <a:gd name="connsiteY16" fmla="*/ 230023 h 3245366"/>
              <a:gd name="connsiteX17" fmla="*/ 1077685 w 5355771"/>
              <a:gd name="connsiteY17" fmla="*/ 186480 h 3245366"/>
              <a:gd name="connsiteX18" fmla="*/ 1219200 w 5355771"/>
              <a:gd name="connsiteY18" fmla="*/ 132052 h 3245366"/>
              <a:gd name="connsiteX19" fmla="*/ 1273628 w 5355771"/>
              <a:gd name="connsiteY19" fmla="*/ 121166 h 3245366"/>
              <a:gd name="connsiteX20" fmla="*/ 1349828 w 5355771"/>
              <a:gd name="connsiteY20" fmla="*/ 99395 h 3245366"/>
              <a:gd name="connsiteX21" fmla="*/ 1447800 w 5355771"/>
              <a:gd name="connsiteY21" fmla="*/ 88509 h 3245366"/>
              <a:gd name="connsiteX22" fmla="*/ 1534885 w 5355771"/>
              <a:gd name="connsiteY22" fmla="*/ 66737 h 3245366"/>
              <a:gd name="connsiteX23" fmla="*/ 1741714 w 5355771"/>
              <a:gd name="connsiteY23" fmla="*/ 44966 h 3245366"/>
              <a:gd name="connsiteX24" fmla="*/ 1872343 w 5355771"/>
              <a:gd name="connsiteY24" fmla="*/ 12309 h 3245366"/>
              <a:gd name="connsiteX25" fmla="*/ 1948543 w 5355771"/>
              <a:gd name="connsiteY25" fmla="*/ 1423 h 3245366"/>
              <a:gd name="connsiteX26" fmla="*/ 3592285 w 5355771"/>
              <a:gd name="connsiteY26" fmla="*/ 23195 h 3245366"/>
              <a:gd name="connsiteX27" fmla="*/ 4365171 w 5355771"/>
              <a:gd name="connsiteY27" fmla="*/ 425966 h 3245366"/>
              <a:gd name="connsiteX28" fmla="*/ 4539343 w 5355771"/>
              <a:gd name="connsiteY28" fmla="*/ 469509 h 3245366"/>
              <a:gd name="connsiteX29" fmla="*/ 4604657 w 5355771"/>
              <a:gd name="connsiteY29" fmla="*/ 502166 h 3245366"/>
              <a:gd name="connsiteX30" fmla="*/ 4746171 w 5355771"/>
              <a:gd name="connsiteY30" fmla="*/ 556595 h 3245366"/>
              <a:gd name="connsiteX31" fmla="*/ 4909457 w 5355771"/>
              <a:gd name="connsiteY31" fmla="*/ 676337 h 3245366"/>
              <a:gd name="connsiteX32" fmla="*/ 4996543 w 5355771"/>
              <a:gd name="connsiteY32" fmla="*/ 817852 h 3245366"/>
              <a:gd name="connsiteX33" fmla="*/ 5061857 w 5355771"/>
              <a:gd name="connsiteY33" fmla="*/ 894052 h 3245366"/>
              <a:gd name="connsiteX34" fmla="*/ 5116285 w 5355771"/>
              <a:gd name="connsiteY34" fmla="*/ 1002909 h 3245366"/>
              <a:gd name="connsiteX35" fmla="*/ 5159828 w 5355771"/>
              <a:gd name="connsiteY35" fmla="*/ 1079109 h 3245366"/>
              <a:gd name="connsiteX36" fmla="*/ 5203371 w 5355771"/>
              <a:gd name="connsiteY36" fmla="*/ 1166195 h 3245366"/>
              <a:gd name="connsiteX37" fmla="*/ 5246914 w 5355771"/>
              <a:gd name="connsiteY37" fmla="*/ 1220623 h 3245366"/>
              <a:gd name="connsiteX38" fmla="*/ 5279571 w 5355771"/>
              <a:gd name="connsiteY38" fmla="*/ 1285937 h 3245366"/>
              <a:gd name="connsiteX39" fmla="*/ 5334000 w 5355771"/>
              <a:gd name="connsiteY39" fmla="*/ 1427452 h 3245366"/>
              <a:gd name="connsiteX40" fmla="*/ 5355771 w 5355771"/>
              <a:gd name="connsiteY40" fmla="*/ 1525423 h 3245366"/>
              <a:gd name="connsiteX41" fmla="*/ 5344885 w 5355771"/>
              <a:gd name="connsiteY41" fmla="*/ 1819337 h 3245366"/>
              <a:gd name="connsiteX42" fmla="*/ 5334000 w 5355771"/>
              <a:gd name="connsiteY42" fmla="*/ 1917309 h 3245366"/>
              <a:gd name="connsiteX43" fmla="*/ 5312228 w 5355771"/>
              <a:gd name="connsiteY43" fmla="*/ 1971737 h 3245366"/>
              <a:gd name="connsiteX44" fmla="*/ 5301343 w 5355771"/>
              <a:gd name="connsiteY44" fmla="*/ 2015280 h 3245366"/>
              <a:gd name="connsiteX45" fmla="*/ 5236028 w 5355771"/>
              <a:gd name="connsiteY45" fmla="*/ 2167680 h 3245366"/>
              <a:gd name="connsiteX46" fmla="*/ 5225143 w 5355771"/>
              <a:gd name="connsiteY46" fmla="*/ 2200337 h 3245366"/>
              <a:gd name="connsiteX47" fmla="*/ 5203371 w 5355771"/>
              <a:gd name="connsiteY47" fmla="*/ 2243880 h 3245366"/>
              <a:gd name="connsiteX48" fmla="*/ 5192485 w 5355771"/>
              <a:gd name="connsiteY48" fmla="*/ 2276537 h 3245366"/>
              <a:gd name="connsiteX49" fmla="*/ 5159828 w 5355771"/>
              <a:gd name="connsiteY49" fmla="*/ 2320080 h 3245366"/>
              <a:gd name="connsiteX50" fmla="*/ 5105400 w 5355771"/>
              <a:gd name="connsiteY50" fmla="*/ 2385395 h 3245366"/>
              <a:gd name="connsiteX51" fmla="*/ 5094514 w 5355771"/>
              <a:gd name="connsiteY51" fmla="*/ 2418052 h 3245366"/>
              <a:gd name="connsiteX52" fmla="*/ 4942114 w 5355771"/>
              <a:gd name="connsiteY52" fmla="*/ 2581337 h 3245366"/>
              <a:gd name="connsiteX53" fmla="*/ 4876800 w 5355771"/>
              <a:gd name="connsiteY53" fmla="*/ 2624880 h 3245366"/>
              <a:gd name="connsiteX54" fmla="*/ 4822371 w 5355771"/>
              <a:gd name="connsiteY54" fmla="*/ 2657537 h 3245366"/>
              <a:gd name="connsiteX55" fmla="*/ 4767943 w 5355771"/>
              <a:gd name="connsiteY55" fmla="*/ 2668423 h 3245366"/>
              <a:gd name="connsiteX56" fmla="*/ 4691743 w 5355771"/>
              <a:gd name="connsiteY56" fmla="*/ 2711966 h 3245366"/>
              <a:gd name="connsiteX57" fmla="*/ 4648200 w 5355771"/>
              <a:gd name="connsiteY57" fmla="*/ 2722852 h 3245366"/>
              <a:gd name="connsiteX58" fmla="*/ 4528457 w 5355771"/>
              <a:gd name="connsiteY58" fmla="*/ 2755509 h 3245366"/>
              <a:gd name="connsiteX59" fmla="*/ 4474028 w 5355771"/>
              <a:gd name="connsiteY59" fmla="*/ 2777280 h 3245366"/>
              <a:gd name="connsiteX60" fmla="*/ 4136571 w 5355771"/>
              <a:gd name="connsiteY60" fmla="*/ 2777280 h 3245366"/>
              <a:gd name="connsiteX61" fmla="*/ 3984171 w 5355771"/>
              <a:gd name="connsiteY61" fmla="*/ 2755509 h 3245366"/>
              <a:gd name="connsiteX62" fmla="*/ 2841171 w 5355771"/>
              <a:gd name="connsiteY62" fmla="*/ 2766395 h 3245366"/>
              <a:gd name="connsiteX63" fmla="*/ 2754085 w 5355771"/>
              <a:gd name="connsiteY63" fmla="*/ 2809937 h 3245366"/>
              <a:gd name="connsiteX64" fmla="*/ 2667000 w 5355771"/>
              <a:gd name="connsiteY64" fmla="*/ 2842595 h 3245366"/>
              <a:gd name="connsiteX65" fmla="*/ 2645228 w 5355771"/>
              <a:gd name="connsiteY65" fmla="*/ 2864366 h 3245366"/>
              <a:gd name="connsiteX66" fmla="*/ 2623457 w 5355771"/>
              <a:gd name="connsiteY66" fmla="*/ 2897023 h 3245366"/>
              <a:gd name="connsiteX67" fmla="*/ 2590800 w 5355771"/>
              <a:gd name="connsiteY67" fmla="*/ 2907909 h 3245366"/>
              <a:gd name="connsiteX68" fmla="*/ 2569028 w 5355771"/>
              <a:gd name="connsiteY68" fmla="*/ 2940566 h 3245366"/>
              <a:gd name="connsiteX69" fmla="*/ 2536371 w 5355771"/>
              <a:gd name="connsiteY69" fmla="*/ 2962337 h 3245366"/>
              <a:gd name="connsiteX70" fmla="*/ 2492828 w 5355771"/>
              <a:gd name="connsiteY70" fmla="*/ 3027652 h 3245366"/>
              <a:gd name="connsiteX71" fmla="*/ 2427514 w 5355771"/>
              <a:gd name="connsiteY71" fmla="*/ 3092966 h 3245366"/>
              <a:gd name="connsiteX72" fmla="*/ 2307771 w 5355771"/>
              <a:gd name="connsiteY72" fmla="*/ 3212709 h 3245366"/>
              <a:gd name="connsiteX73" fmla="*/ 2275114 w 5355771"/>
              <a:gd name="connsiteY73" fmla="*/ 3223595 h 3245366"/>
              <a:gd name="connsiteX74" fmla="*/ 2242457 w 5355771"/>
              <a:gd name="connsiteY74" fmla="*/ 3245366 h 3245366"/>
              <a:gd name="connsiteX75" fmla="*/ 2090057 w 5355771"/>
              <a:gd name="connsiteY75" fmla="*/ 3234480 h 3245366"/>
              <a:gd name="connsiteX76" fmla="*/ 2046514 w 5355771"/>
              <a:gd name="connsiteY76" fmla="*/ 3212709 h 3245366"/>
              <a:gd name="connsiteX77" fmla="*/ 1970314 w 5355771"/>
              <a:gd name="connsiteY77" fmla="*/ 3190937 h 3245366"/>
              <a:gd name="connsiteX78" fmla="*/ 1883228 w 5355771"/>
              <a:gd name="connsiteY78" fmla="*/ 3158280 h 3245366"/>
              <a:gd name="connsiteX79" fmla="*/ 1839685 w 5355771"/>
              <a:gd name="connsiteY79" fmla="*/ 3125623 h 3245366"/>
              <a:gd name="connsiteX80" fmla="*/ 1752600 w 5355771"/>
              <a:gd name="connsiteY80" fmla="*/ 3071195 h 3245366"/>
              <a:gd name="connsiteX81" fmla="*/ 1719943 w 5355771"/>
              <a:gd name="connsiteY81" fmla="*/ 3049423 h 3245366"/>
              <a:gd name="connsiteX82" fmla="*/ 1698171 w 5355771"/>
              <a:gd name="connsiteY82" fmla="*/ 3027652 h 3245366"/>
              <a:gd name="connsiteX83" fmla="*/ 1600200 w 5355771"/>
              <a:gd name="connsiteY83" fmla="*/ 2984109 h 3245366"/>
              <a:gd name="connsiteX84" fmla="*/ 1524000 w 5355771"/>
              <a:gd name="connsiteY84" fmla="*/ 2951452 h 3245366"/>
              <a:gd name="connsiteX85" fmla="*/ 1175657 w 5355771"/>
              <a:gd name="connsiteY85" fmla="*/ 2918795 h 3245366"/>
              <a:gd name="connsiteX86" fmla="*/ 947057 w 5355771"/>
              <a:gd name="connsiteY86" fmla="*/ 2907909 h 3245366"/>
              <a:gd name="connsiteX87" fmla="*/ 707571 w 5355771"/>
              <a:gd name="connsiteY87" fmla="*/ 2886137 h 3245366"/>
              <a:gd name="connsiteX88" fmla="*/ 424543 w 5355771"/>
              <a:gd name="connsiteY88" fmla="*/ 2897023 h 3245366"/>
              <a:gd name="connsiteX89" fmla="*/ 381000 w 5355771"/>
              <a:gd name="connsiteY89" fmla="*/ 2907909 h 3245366"/>
              <a:gd name="connsiteX90" fmla="*/ 359228 w 5355771"/>
              <a:gd name="connsiteY90" fmla="*/ 2929680 h 3245366"/>
              <a:gd name="connsiteX91" fmla="*/ 326571 w 5355771"/>
              <a:gd name="connsiteY91" fmla="*/ 2940566 h 3245366"/>
              <a:gd name="connsiteX92" fmla="*/ 293914 w 5355771"/>
              <a:gd name="connsiteY92" fmla="*/ 2984109 h 3245366"/>
              <a:gd name="connsiteX93" fmla="*/ 250371 w 5355771"/>
              <a:gd name="connsiteY93" fmla="*/ 3027652 h 3245366"/>
              <a:gd name="connsiteX94" fmla="*/ 228600 w 5355771"/>
              <a:gd name="connsiteY94" fmla="*/ 3071195 h 3245366"/>
              <a:gd name="connsiteX95" fmla="*/ 152400 w 5355771"/>
              <a:gd name="connsiteY95" fmla="*/ 3169166 h 3245366"/>
              <a:gd name="connsiteX96" fmla="*/ 108857 w 5355771"/>
              <a:gd name="connsiteY96" fmla="*/ 3212709 h 3245366"/>
              <a:gd name="connsiteX97" fmla="*/ 0 w 5355771"/>
              <a:gd name="connsiteY97" fmla="*/ 3071195 h 3245366"/>
              <a:gd name="connsiteX98" fmla="*/ 141514 w 5355771"/>
              <a:gd name="connsiteY98" fmla="*/ 2831709 h 3245366"/>
              <a:gd name="connsiteX99" fmla="*/ 228600 w 5355771"/>
              <a:gd name="connsiteY99" fmla="*/ 1634280 h 3245366"/>
              <a:gd name="connsiteX0" fmla="*/ 228600 w 5355771"/>
              <a:gd name="connsiteY0" fmla="*/ 1634280 h 3245366"/>
              <a:gd name="connsiteX1" fmla="*/ 370114 w 5355771"/>
              <a:gd name="connsiteY1" fmla="*/ 1253280 h 3245366"/>
              <a:gd name="connsiteX2" fmla="*/ 381000 w 5355771"/>
              <a:gd name="connsiteY2" fmla="*/ 937595 h 3245366"/>
              <a:gd name="connsiteX3" fmla="*/ 391885 w 5355771"/>
              <a:gd name="connsiteY3" fmla="*/ 894052 h 3245366"/>
              <a:gd name="connsiteX4" fmla="*/ 402771 w 5355771"/>
              <a:gd name="connsiteY4" fmla="*/ 752537 h 3245366"/>
              <a:gd name="connsiteX5" fmla="*/ 413657 w 5355771"/>
              <a:gd name="connsiteY5" fmla="*/ 719880 h 3245366"/>
              <a:gd name="connsiteX6" fmla="*/ 446314 w 5355771"/>
              <a:gd name="connsiteY6" fmla="*/ 687223 h 3245366"/>
              <a:gd name="connsiteX7" fmla="*/ 511628 w 5355771"/>
              <a:gd name="connsiteY7" fmla="*/ 567480 h 3245366"/>
              <a:gd name="connsiteX8" fmla="*/ 533400 w 5355771"/>
              <a:gd name="connsiteY8" fmla="*/ 545709 h 3245366"/>
              <a:gd name="connsiteX9" fmla="*/ 566057 w 5355771"/>
              <a:gd name="connsiteY9" fmla="*/ 502166 h 3245366"/>
              <a:gd name="connsiteX10" fmla="*/ 598714 w 5355771"/>
              <a:gd name="connsiteY10" fmla="*/ 491280 h 3245366"/>
              <a:gd name="connsiteX11" fmla="*/ 696685 w 5355771"/>
              <a:gd name="connsiteY11" fmla="*/ 425966 h 3245366"/>
              <a:gd name="connsiteX12" fmla="*/ 718457 w 5355771"/>
              <a:gd name="connsiteY12" fmla="*/ 404195 h 3245366"/>
              <a:gd name="connsiteX13" fmla="*/ 805543 w 5355771"/>
              <a:gd name="connsiteY13" fmla="*/ 360652 h 3245366"/>
              <a:gd name="connsiteX14" fmla="*/ 870857 w 5355771"/>
              <a:gd name="connsiteY14" fmla="*/ 306223 h 3245366"/>
              <a:gd name="connsiteX15" fmla="*/ 914400 w 5355771"/>
              <a:gd name="connsiteY15" fmla="*/ 295337 h 3245366"/>
              <a:gd name="connsiteX16" fmla="*/ 1012371 w 5355771"/>
              <a:gd name="connsiteY16" fmla="*/ 230023 h 3245366"/>
              <a:gd name="connsiteX17" fmla="*/ 1077685 w 5355771"/>
              <a:gd name="connsiteY17" fmla="*/ 186480 h 3245366"/>
              <a:gd name="connsiteX18" fmla="*/ 1219200 w 5355771"/>
              <a:gd name="connsiteY18" fmla="*/ 132052 h 3245366"/>
              <a:gd name="connsiteX19" fmla="*/ 1273628 w 5355771"/>
              <a:gd name="connsiteY19" fmla="*/ 121166 h 3245366"/>
              <a:gd name="connsiteX20" fmla="*/ 1349828 w 5355771"/>
              <a:gd name="connsiteY20" fmla="*/ 99395 h 3245366"/>
              <a:gd name="connsiteX21" fmla="*/ 1447800 w 5355771"/>
              <a:gd name="connsiteY21" fmla="*/ 88509 h 3245366"/>
              <a:gd name="connsiteX22" fmla="*/ 1534885 w 5355771"/>
              <a:gd name="connsiteY22" fmla="*/ 66737 h 3245366"/>
              <a:gd name="connsiteX23" fmla="*/ 1741714 w 5355771"/>
              <a:gd name="connsiteY23" fmla="*/ 44966 h 3245366"/>
              <a:gd name="connsiteX24" fmla="*/ 1872343 w 5355771"/>
              <a:gd name="connsiteY24" fmla="*/ 12309 h 3245366"/>
              <a:gd name="connsiteX25" fmla="*/ 1948543 w 5355771"/>
              <a:gd name="connsiteY25" fmla="*/ 1423 h 3245366"/>
              <a:gd name="connsiteX26" fmla="*/ 3592285 w 5355771"/>
              <a:gd name="connsiteY26" fmla="*/ 23195 h 3245366"/>
              <a:gd name="connsiteX27" fmla="*/ 4365171 w 5355771"/>
              <a:gd name="connsiteY27" fmla="*/ 425966 h 3245366"/>
              <a:gd name="connsiteX28" fmla="*/ 4539343 w 5355771"/>
              <a:gd name="connsiteY28" fmla="*/ 469509 h 3245366"/>
              <a:gd name="connsiteX29" fmla="*/ 4604657 w 5355771"/>
              <a:gd name="connsiteY29" fmla="*/ 502166 h 3245366"/>
              <a:gd name="connsiteX30" fmla="*/ 4746171 w 5355771"/>
              <a:gd name="connsiteY30" fmla="*/ 556595 h 3245366"/>
              <a:gd name="connsiteX31" fmla="*/ 4909457 w 5355771"/>
              <a:gd name="connsiteY31" fmla="*/ 676337 h 3245366"/>
              <a:gd name="connsiteX32" fmla="*/ 4996543 w 5355771"/>
              <a:gd name="connsiteY32" fmla="*/ 817852 h 3245366"/>
              <a:gd name="connsiteX33" fmla="*/ 5061857 w 5355771"/>
              <a:gd name="connsiteY33" fmla="*/ 894052 h 3245366"/>
              <a:gd name="connsiteX34" fmla="*/ 5116285 w 5355771"/>
              <a:gd name="connsiteY34" fmla="*/ 1002909 h 3245366"/>
              <a:gd name="connsiteX35" fmla="*/ 5159828 w 5355771"/>
              <a:gd name="connsiteY35" fmla="*/ 1079109 h 3245366"/>
              <a:gd name="connsiteX36" fmla="*/ 5203371 w 5355771"/>
              <a:gd name="connsiteY36" fmla="*/ 1166195 h 3245366"/>
              <a:gd name="connsiteX37" fmla="*/ 5246914 w 5355771"/>
              <a:gd name="connsiteY37" fmla="*/ 1220623 h 3245366"/>
              <a:gd name="connsiteX38" fmla="*/ 5279571 w 5355771"/>
              <a:gd name="connsiteY38" fmla="*/ 1285937 h 3245366"/>
              <a:gd name="connsiteX39" fmla="*/ 5334000 w 5355771"/>
              <a:gd name="connsiteY39" fmla="*/ 1427452 h 3245366"/>
              <a:gd name="connsiteX40" fmla="*/ 5355771 w 5355771"/>
              <a:gd name="connsiteY40" fmla="*/ 1525423 h 3245366"/>
              <a:gd name="connsiteX41" fmla="*/ 5344885 w 5355771"/>
              <a:gd name="connsiteY41" fmla="*/ 1819337 h 3245366"/>
              <a:gd name="connsiteX42" fmla="*/ 5334000 w 5355771"/>
              <a:gd name="connsiteY42" fmla="*/ 1917309 h 3245366"/>
              <a:gd name="connsiteX43" fmla="*/ 5312228 w 5355771"/>
              <a:gd name="connsiteY43" fmla="*/ 1971737 h 3245366"/>
              <a:gd name="connsiteX44" fmla="*/ 5301343 w 5355771"/>
              <a:gd name="connsiteY44" fmla="*/ 2015280 h 3245366"/>
              <a:gd name="connsiteX45" fmla="*/ 5236028 w 5355771"/>
              <a:gd name="connsiteY45" fmla="*/ 2167680 h 3245366"/>
              <a:gd name="connsiteX46" fmla="*/ 5225143 w 5355771"/>
              <a:gd name="connsiteY46" fmla="*/ 2200337 h 3245366"/>
              <a:gd name="connsiteX47" fmla="*/ 5203371 w 5355771"/>
              <a:gd name="connsiteY47" fmla="*/ 2243880 h 3245366"/>
              <a:gd name="connsiteX48" fmla="*/ 5192485 w 5355771"/>
              <a:gd name="connsiteY48" fmla="*/ 2276537 h 3245366"/>
              <a:gd name="connsiteX49" fmla="*/ 5159828 w 5355771"/>
              <a:gd name="connsiteY49" fmla="*/ 2320080 h 3245366"/>
              <a:gd name="connsiteX50" fmla="*/ 5105400 w 5355771"/>
              <a:gd name="connsiteY50" fmla="*/ 2385395 h 3245366"/>
              <a:gd name="connsiteX51" fmla="*/ 5094514 w 5355771"/>
              <a:gd name="connsiteY51" fmla="*/ 2418052 h 3245366"/>
              <a:gd name="connsiteX52" fmla="*/ 4942114 w 5355771"/>
              <a:gd name="connsiteY52" fmla="*/ 2581337 h 3245366"/>
              <a:gd name="connsiteX53" fmla="*/ 4876800 w 5355771"/>
              <a:gd name="connsiteY53" fmla="*/ 2624880 h 3245366"/>
              <a:gd name="connsiteX54" fmla="*/ 4822371 w 5355771"/>
              <a:gd name="connsiteY54" fmla="*/ 2657537 h 3245366"/>
              <a:gd name="connsiteX55" fmla="*/ 4767943 w 5355771"/>
              <a:gd name="connsiteY55" fmla="*/ 2668423 h 3245366"/>
              <a:gd name="connsiteX56" fmla="*/ 4691743 w 5355771"/>
              <a:gd name="connsiteY56" fmla="*/ 2711966 h 3245366"/>
              <a:gd name="connsiteX57" fmla="*/ 4648200 w 5355771"/>
              <a:gd name="connsiteY57" fmla="*/ 2722852 h 3245366"/>
              <a:gd name="connsiteX58" fmla="*/ 4528457 w 5355771"/>
              <a:gd name="connsiteY58" fmla="*/ 2755509 h 3245366"/>
              <a:gd name="connsiteX59" fmla="*/ 4474028 w 5355771"/>
              <a:gd name="connsiteY59" fmla="*/ 2777280 h 3245366"/>
              <a:gd name="connsiteX60" fmla="*/ 4136571 w 5355771"/>
              <a:gd name="connsiteY60" fmla="*/ 2777280 h 3245366"/>
              <a:gd name="connsiteX61" fmla="*/ 3984171 w 5355771"/>
              <a:gd name="connsiteY61" fmla="*/ 2755509 h 3245366"/>
              <a:gd name="connsiteX62" fmla="*/ 2841171 w 5355771"/>
              <a:gd name="connsiteY62" fmla="*/ 2766395 h 3245366"/>
              <a:gd name="connsiteX63" fmla="*/ 2754085 w 5355771"/>
              <a:gd name="connsiteY63" fmla="*/ 2809937 h 3245366"/>
              <a:gd name="connsiteX64" fmla="*/ 2667000 w 5355771"/>
              <a:gd name="connsiteY64" fmla="*/ 2842595 h 3245366"/>
              <a:gd name="connsiteX65" fmla="*/ 2645228 w 5355771"/>
              <a:gd name="connsiteY65" fmla="*/ 2864366 h 3245366"/>
              <a:gd name="connsiteX66" fmla="*/ 2623457 w 5355771"/>
              <a:gd name="connsiteY66" fmla="*/ 2897023 h 3245366"/>
              <a:gd name="connsiteX67" fmla="*/ 2590800 w 5355771"/>
              <a:gd name="connsiteY67" fmla="*/ 2907909 h 3245366"/>
              <a:gd name="connsiteX68" fmla="*/ 2569028 w 5355771"/>
              <a:gd name="connsiteY68" fmla="*/ 2940566 h 3245366"/>
              <a:gd name="connsiteX69" fmla="*/ 2536371 w 5355771"/>
              <a:gd name="connsiteY69" fmla="*/ 2962337 h 3245366"/>
              <a:gd name="connsiteX70" fmla="*/ 2492828 w 5355771"/>
              <a:gd name="connsiteY70" fmla="*/ 3027652 h 3245366"/>
              <a:gd name="connsiteX71" fmla="*/ 2427514 w 5355771"/>
              <a:gd name="connsiteY71" fmla="*/ 3092966 h 3245366"/>
              <a:gd name="connsiteX72" fmla="*/ 2307771 w 5355771"/>
              <a:gd name="connsiteY72" fmla="*/ 3212709 h 3245366"/>
              <a:gd name="connsiteX73" fmla="*/ 2275114 w 5355771"/>
              <a:gd name="connsiteY73" fmla="*/ 3223595 h 3245366"/>
              <a:gd name="connsiteX74" fmla="*/ 2242457 w 5355771"/>
              <a:gd name="connsiteY74" fmla="*/ 3245366 h 3245366"/>
              <a:gd name="connsiteX75" fmla="*/ 2090057 w 5355771"/>
              <a:gd name="connsiteY75" fmla="*/ 3234480 h 3245366"/>
              <a:gd name="connsiteX76" fmla="*/ 2046514 w 5355771"/>
              <a:gd name="connsiteY76" fmla="*/ 3212709 h 3245366"/>
              <a:gd name="connsiteX77" fmla="*/ 1970314 w 5355771"/>
              <a:gd name="connsiteY77" fmla="*/ 3190937 h 3245366"/>
              <a:gd name="connsiteX78" fmla="*/ 1883228 w 5355771"/>
              <a:gd name="connsiteY78" fmla="*/ 3158280 h 3245366"/>
              <a:gd name="connsiteX79" fmla="*/ 1839685 w 5355771"/>
              <a:gd name="connsiteY79" fmla="*/ 3125623 h 3245366"/>
              <a:gd name="connsiteX80" fmla="*/ 1752600 w 5355771"/>
              <a:gd name="connsiteY80" fmla="*/ 3071195 h 3245366"/>
              <a:gd name="connsiteX81" fmla="*/ 1719943 w 5355771"/>
              <a:gd name="connsiteY81" fmla="*/ 3049423 h 3245366"/>
              <a:gd name="connsiteX82" fmla="*/ 1698171 w 5355771"/>
              <a:gd name="connsiteY82" fmla="*/ 3027652 h 3245366"/>
              <a:gd name="connsiteX83" fmla="*/ 1600200 w 5355771"/>
              <a:gd name="connsiteY83" fmla="*/ 2984109 h 3245366"/>
              <a:gd name="connsiteX84" fmla="*/ 1524000 w 5355771"/>
              <a:gd name="connsiteY84" fmla="*/ 2951452 h 3245366"/>
              <a:gd name="connsiteX85" fmla="*/ 1175657 w 5355771"/>
              <a:gd name="connsiteY85" fmla="*/ 2918795 h 3245366"/>
              <a:gd name="connsiteX86" fmla="*/ 947057 w 5355771"/>
              <a:gd name="connsiteY86" fmla="*/ 2907909 h 3245366"/>
              <a:gd name="connsiteX87" fmla="*/ 707571 w 5355771"/>
              <a:gd name="connsiteY87" fmla="*/ 2886137 h 3245366"/>
              <a:gd name="connsiteX88" fmla="*/ 424543 w 5355771"/>
              <a:gd name="connsiteY88" fmla="*/ 2897023 h 3245366"/>
              <a:gd name="connsiteX89" fmla="*/ 381000 w 5355771"/>
              <a:gd name="connsiteY89" fmla="*/ 2907909 h 3245366"/>
              <a:gd name="connsiteX90" fmla="*/ 359228 w 5355771"/>
              <a:gd name="connsiteY90" fmla="*/ 2929680 h 3245366"/>
              <a:gd name="connsiteX91" fmla="*/ 326571 w 5355771"/>
              <a:gd name="connsiteY91" fmla="*/ 2940566 h 3245366"/>
              <a:gd name="connsiteX92" fmla="*/ 250371 w 5355771"/>
              <a:gd name="connsiteY92" fmla="*/ 3027652 h 3245366"/>
              <a:gd name="connsiteX93" fmla="*/ 228600 w 5355771"/>
              <a:gd name="connsiteY93" fmla="*/ 3071195 h 3245366"/>
              <a:gd name="connsiteX94" fmla="*/ 152400 w 5355771"/>
              <a:gd name="connsiteY94" fmla="*/ 3169166 h 3245366"/>
              <a:gd name="connsiteX95" fmla="*/ 108857 w 5355771"/>
              <a:gd name="connsiteY95" fmla="*/ 3212709 h 3245366"/>
              <a:gd name="connsiteX96" fmla="*/ 0 w 5355771"/>
              <a:gd name="connsiteY96" fmla="*/ 3071195 h 3245366"/>
              <a:gd name="connsiteX97" fmla="*/ 141514 w 5355771"/>
              <a:gd name="connsiteY97" fmla="*/ 2831709 h 3245366"/>
              <a:gd name="connsiteX98" fmla="*/ 228600 w 5355771"/>
              <a:gd name="connsiteY98" fmla="*/ 1634280 h 3245366"/>
              <a:gd name="connsiteX0" fmla="*/ 228600 w 5355771"/>
              <a:gd name="connsiteY0" fmla="*/ 1634280 h 3245366"/>
              <a:gd name="connsiteX1" fmla="*/ 370114 w 5355771"/>
              <a:gd name="connsiteY1" fmla="*/ 1253280 h 3245366"/>
              <a:gd name="connsiteX2" fmla="*/ 381000 w 5355771"/>
              <a:gd name="connsiteY2" fmla="*/ 937595 h 3245366"/>
              <a:gd name="connsiteX3" fmla="*/ 391885 w 5355771"/>
              <a:gd name="connsiteY3" fmla="*/ 894052 h 3245366"/>
              <a:gd name="connsiteX4" fmla="*/ 402771 w 5355771"/>
              <a:gd name="connsiteY4" fmla="*/ 752537 h 3245366"/>
              <a:gd name="connsiteX5" fmla="*/ 413657 w 5355771"/>
              <a:gd name="connsiteY5" fmla="*/ 719880 h 3245366"/>
              <a:gd name="connsiteX6" fmla="*/ 446314 w 5355771"/>
              <a:gd name="connsiteY6" fmla="*/ 687223 h 3245366"/>
              <a:gd name="connsiteX7" fmla="*/ 511628 w 5355771"/>
              <a:gd name="connsiteY7" fmla="*/ 567480 h 3245366"/>
              <a:gd name="connsiteX8" fmla="*/ 533400 w 5355771"/>
              <a:gd name="connsiteY8" fmla="*/ 545709 h 3245366"/>
              <a:gd name="connsiteX9" fmla="*/ 566057 w 5355771"/>
              <a:gd name="connsiteY9" fmla="*/ 502166 h 3245366"/>
              <a:gd name="connsiteX10" fmla="*/ 598714 w 5355771"/>
              <a:gd name="connsiteY10" fmla="*/ 491280 h 3245366"/>
              <a:gd name="connsiteX11" fmla="*/ 696685 w 5355771"/>
              <a:gd name="connsiteY11" fmla="*/ 425966 h 3245366"/>
              <a:gd name="connsiteX12" fmla="*/ 718457 w 5355771"/>
              <a:gd name="connsiteY12" fmla="*/ 404195 h 3245366"/>
              <a:gd name="connsiteX13" fmla="*/ 805543 w 5355771"/>
              <a:gd name="connsiteY13" fmla="*/ 360652 h 3245366"/>
              <a:gd name="connsiteX14" fmla="*/ 870857 w 5355771"/>
              <a:gd name="connsiteY14" fmla="*/ 306223 h 3245366"/>
              <a:gd name="connsiteX15" fmla="*/ 914400 w 5355771"/>
              <a:gd name="connsiteY15" fmla="*/ 295337 h 3245366"/>
              <a:gd name="connsiteX16" fmla="*/ 1012371 w 5355771"/>
              <a:gd name="connsiteY16" fmla="*/ 230023 h 3245366"/>
              <a:gd name="connsiteX17" fmla="*/ 1077685 w 5355771"/>
              <a:gd name="connsiteY17" fmla="*/ 186480 h 3245366"/>
              <a:gd name="connsiteX18" fmla="*/ 1219200 w 5355771"/>
              <a:gd name="connsiteY18" fmla="*/ 132052 h 3245366"/>
              <a:gd name="connsiteX19" fmla="*/ 1273628 w 5355771"/>
              <a:gd name="connsiteY19" fmla="*/ 121166 h 3245366"/>
              <a:gd name="connsiteX20" fmla="*/ 1349828 w 5355771"/>
              <a:gd name="connsiteY20" fmla="*/ 99395 h 3245366"/>
              <a:gd name="connsiteX21" fmla="*/ 1447800 w 5355771"/>
              <a:gd name="connsiteY21" fmla="*/ 88509 h 3245366"/>
              <a:gd name="connsiteX22" fmla="*/ 1534885 w 5355771"/>
              <a:gd name="connsiteY22" fmla="*/ 66737 h 3245366"/>
              <a:gd name="connsiteX23" fmla="*/ 1741714 w 5355771"/>
              <a:gd name="connsiteY23" fmla="*/ 44966 h 3245366"/>
              <a:gd name="connsiteX24" fmla="*/ 1872343 w 5355771"/>
              <a:gd name="connsiteY24" fmla="*/ 12309 h 3245366"/>
              <a:gd name="connsiteX25" fmla="*/ 1948543 w 5355771"/>
              <a:gd name="connsiteY25" fmla="*/ 1423 h 3245366"/>
              <a:gd name="connsiteX26" fmla="*/ 3592285 w 5355771"/>
              <a:gd name="connsiteY26" fmla="*/ 23195 h 3245366"/>
              <a:gd name="connsiteX27" fmla="*/ 4365171 w 5355771"/>
              <a:gd name="connsiteY27" fmla="*/ 425966 h 3245366"/>
              <a:gd name="connsiteX28" fmla="*/ 4539343 w 5355771"/>
              <a:gd name="connsiteY28" fmla="*/ 469509 h 3245366"/>
              <a:gd name="connsiteX29" fmla="*/ 4604657 w 5355771"/>
              <a:gd name="connsiteY29" fmla="*/ 502166 h 3245366"/>
              <a:gd name="connsiteX30" fmla="*/ 4746171 w 5355771"/>
              <a:gd name="connsiteY30" fmla="*/ 556595 h 3245366"/>
              <a:gd name="connsiteX31" fmla="*/ 4909457 w 5355771"/>
              <a:gd name="connsiteY31" fmla="*/ 676337 h 3245366"/>
              <a:gd name="connsiteX32" fmla="*/ 4996543 w 5355771"/>
              <a:gd name="connsiteY32" fmla="*/ 817852 h 3245366"/>
              <a:gd name="connsiteX33" fmla="*/ 5061857 w 5355771"/>
              <a:gd name="connsiteY33" fmla="*/ 894052 h 3245366"/>
              <a:gd name="connsiteX34" fmla="*/ 5116285 w 5355771"/>
              <a:gd name="connsiteY34" fmla="*/ 1002909 h 3245366"/>
              <a:gd name="connsiteX35" fmla="*/ 5159828 w 5355771"/>
              <a:gd name="connsiteY35" fmla="*/ 1079109 h 3245366"/>
              <a:gd name="connsiteX36" fmla="*/ 5203371 w 5355771"/>
              <a:gd name="connsiteY36" fmla="*/ 1166195 h 3245366"/>
              <a:gd name="connsiteX37" fmla="*/ 5246914 w 5355771"/>
              <a:gd name="connsiteY37" fmla="*/ 1220623 h 3245366"/>
              <a:gd name="connsiteX38" fmla="*/ 5279571 w 5355771"/>
              <a:gd name="connsiteY38" fmla="*/ 1285937 h 3245366"/>
              <a:gd name="connsiteX39" fmla="*/ 5334000 w 5355771"/>
              <a:gd name="connsiteY39" fmla="*/ 1427452 h 3245366"/>
              <a:gd name="connsiteX40" fmla="*/ 5355771 w 5355771"/>
              <a:gd name="connsiteY40" fmla="*/ 1525423 h 3245366"/>
              <a:gd name="connsiteX41" fmla="*/ 5344885 w 5355771"/>
              <a:gd name="connsiteY41" fmla="*/ 1819337 h 3245366"/>
              <a:gd name="connsiteX42" fmla="*/ 5334000 w 5355771"/>
              <a:gd name="connsiteY42" fmla="*/ 1917309 h 3245366"/>
              <a:gd name="connsiteX43" fmla="*/ 5312228 w 5355771"/>
              <a:gd name="connsiteY43" fmla="*/ 1971737 h 3245366"/>
              <a:gd name="connsiteX44" fmla="*/ 5301343 w 5355771"/>
              <a:gd name="connsiteY44" fmla="*/ 2015280 h 3245366"/>
              <a:gd name="connsiteX45" fmla="*/ 5236028 w 5355771"/>
              <a:gd name="connsiteY45" fmla="*/ 2167680 h 3245366"/>
              <a:gd name="connsiteX46" fmla="*/ 5225143 w 5355771"/>
              <a:gd name="connsiteY46" fmla="*/ 2200337 h 3245366"/>
              <a:gd name="connsiteX47" fmla="*/ 5203371 w 5355771"/>
              <a:gd name="connsiteY47" fmla="*/ 2243880 h 3245366"/>
              <a:gd name="connsiteX48" fmla="*/ 5192485 w 5355771"/>
              <a:gd name="connsiteY48" fmla="*/ 2276537 h 3245366"/>
              <a:gd name="connsiteX49" fmla="*/ 5159828 w 5355771"/>
              <a:gd name="connsiteY49" fmla="*/ 2320080 h 3245366"/>
              <a:gd name="connsiteX50" fmla="*/ 5105400 w 5355771"/>
              <a:gd name="connsiteY50" fmla="*/ 2385395 h 3245366"/>
              <a:gd name="connsiteX51" fmla="*/ 5094514 w 5355771"/>
              <a:gd name="connsiteY51" fmla="*/ 2418052 h 3245366"/>
              <a:gd name="connsiteX52" fmla="*/ 4942114 w 5355771"/>
              <a:gd name="connsiteY52" fmla="*/ 2581337 h 3245366"/>
              <a:gd name="connsiteX53" fmla="*/ 4876800 w 5355771"/>
              <a:gd name="connsiteY53" fmla="*/ 2624880 h 3245366"/>
              <a:gd name="connsiteX54" fmla="*/ 4822371 w 5355771"/>
              <a:gd name="connsiteY54" fmla="*/ 2657537 h 3245366"/>
              <a:gd name="connsiteX55" fmla="*/ 4767943 w 5355771"/>
              <a:gd name="connsiteY55" fmla="*/ 2668423 h 3245366"/>
              <a:gd name="connsiteX56" fmla="*/ 4691743 w 5355771"/>
              <a:gd name="connsiteY56" fmla="*/ 2711966 h 3245366"/>
              <a:gd name="connsiteX57" fmla="*/ 4648200 w 5355771"/>
              <a:gd name="connsiteY57" fmla="*/ 2722852 h 3245366"/>
              <a:gd name="connsiteX58" fmla="*/ 4528457 w 5355771"/>
              <a:gd name="connsiteY58" fmla="*/ 2755509 h 3245366"/>
              <a:gd name="connsiteX59" fmla="*/ 4474028 w 5355771"/>
              <a:gd name="connsiteY59" fmla="*/ 2777280 h 3245366"/>
              <a:gd name="connsiteX60" fmla="*/ 4136571 w 5355771"/>
              <a:gd name="connsiteY60" fmla="*/ 2777280 h 3245366"/>
              <a:gd name="connsiteX61" fmla="*/ 3984171 w 5355771"/>
              <a:gd name="connsiteY61" fmla="*/ 2755509 h 3245366"/>
              <a:gd name="connsiteX62" fmla="*/ 2841171 w 5355771"/>
              <a:gd name="connsiteY62" fmla="*/ 2766395 h 3245366"/>
              <a:gd name="connsiteX63" fmla="*/ 2754085 w 5355771"/>
              <a:gd name="connsiteY63" fmla="*/ 2809937 h 3245366"/>
              <a:gd name="connsiteX64" fmla="*/ 2667000 w 5355771"/>
              <a:gd name="connsiteY64" fmla="*/ 2842595 h 3245366"/>
              <a:gd name="connsiteX65" fmla="*/ 2645228 w 5355771"/>
              <a:gd name="connsiteY65" fmla="*/ 2864366 h 3245366"/>
              <a:gd name="connsiteX66" fmla="*/ 2623457 w 5355771"/>
              <a:gd name="connsiteY66" fmla="*/ 2897023 h 3245366"/>
              <a:gd name="connsiteX67" fmla="*/ 2590800 w 5355771"/>
              <a:gd name="connsiteY67" fmla="*/ 2907909 h 3245366"/>
              <a:gd name="connsiteX68" fmla="*/ 2569028 w 5355771"/>
              <a:gd name="connsiteY68" fmla="*/ 2940566 h 3245366"/>
              <a:gd name="connsiteX69" fmla="*/ 2536371 w 5355771"/>
              <a:gd name="connsiteY69" fmla="*/ 2962337 h 3245366"/>
              <a:gd name="connsiteX70" fmla="*/ 2492828 w 5355771"/>
              <a:gd name="connsiteY70" fmla="*/ 3027652 h 3245366"/>
              <a:gd name="connsiteX71" fmla="*/ 2427514 w 5355771"/>
              <a:gd name="connsiteY71" fmla="*/ 3092966 h 3245366"/>
              <a:gd name="connsiteX72" fmla="*/ 2307771 w 5355771"/>
              <a:gd name="connsiteY72" fmla="*/ 3212709 h 3245366"/>
              <a:gd name="connsiteX73" fmla="*/ 2275114 w 5355771"/>
              <a:gd name="connsiteY73" fmla="*/ 3223595 h 3245366"/>
              <a:gd name="connsiteX74" fmla="*/ 2242457 w 5355771"/>
              <a:gd name="connsiteY74" fmla="*/ 3245366 h 3245366"/>
              <a:gd name="connsiteX75" fmla="*/ 2090057 w 5355771"/>
              <a:gd name="connsiteY75" fmla="*/ 3234480 h 3245366"/>
              <a:gd name="connsiteX76" fmla="*/ 2046514 w 5355771"/>
              <a:gd name="connsiteY76" fmla="*/ 3212709 h 3245366"/>
              <a:gd name="connsiteX77" fmla="*/ 1970314 w 5355771"/>
              <a:gd name="connsiteY77" fmla="*/ 3190937 h 3245366"/>
              <a:gd name="connsiteX78" fmla="*/ 1883228 w 5355771"/>
              <a:gd name="connsiteY78" fmla="*/ 3158280 h 3245366"/>
              <a:gd name="connsiteX79" fmla="*/ 1839685 w 5355771"/>
              <a:gd name="connsiteY79" fmla="*/ 3125623 h 3245366"/>
              <a:gd name="connsiteX80" fmla="*/ 1752600 w 5355771"/>
              <a:gd name="connsiteY80" fmla="*/ 3071195 h 3245366"/>
              <a:gd name="connsiteX81" fmla="*/ 1719943 w 5355771"/>
              <a:gd name="connsiteY81" fmla="*/ 3049423 h 3245366"/>
              <a:gd name="connsiteX82" fmla="*/ 1698171 w 5355771"/>
              <a:gd name="connsiteY82" fmla="*/ 3027652 h 3245366"/>
              <a:gd name="connsiteX83" fmla="*/ 1600200 w 5355771"/>
              <a:gd name="connsiteY83" fmla="*/ 2984109 h 3245366"/>
              <a:gd name="connsiteX84" fmla="*/ 1524000 w 5355771"/>
              <a:gd name="connsiteY84" fmla="*/ 2951452 h 3245366"/>
              <a:gd name="connsiteX85" fmla="*/ 1175657 w 5355771"/>
              <a:gd name="connsiteY85" fmla="*/ 2918795 h 3245366"/>
              <a:gd name="connsiteX86" fmla="*/ 947057 w 5355771"/>
              <a:gd name="connsiteY86" fmla="*/ 2907909 h 3245366"/>
              <a:gd name="connsiteX87" fmla="*/ 707571 w 5355771"/>
              <a:gd name="connsiteY87" fmla="*/ 2886137 h 3245366"/>
              <a:gd name="connsiteX88" fmla="*/ 424543 w 5355771"/>
              <a:gd name="connsiteY88" fmla="*/ 2897023 h 3245366"/>
              <a:gd name="connsiteX89" fmla="*/ 381000 w 5355771"/>
              <a:gd name="connsiteY89" fmla="*/ 2907909 h 3245366"/>
              <a:gd name="connsiteX90" fmla="*/ 359228 w 5355771"/>
              <a:gd name="connsiteY90" fmla="*/ 2929680 h 3245366"/>
              <a:gd name="connsiteX91" fmla="*/ 250371 w 5355771"/>
              <a:gd name="connsiteY91" fmla="*/ 3027652 h 3245366"/>
              <a:gd name="connsiteX92" fmla="*/ 228600 w 5355771"/>
              <a:gd name="connsiteY92" fmla="*/ 3071195 h 3245366"/>
              <a:gd name="connsiteX93" fmla="*/ 152400 w 5355771"/>
              <a:gd name="connsiteY93" fmla="*/ 3169166 h 3245366"/>
              <a:gd name="connsiteX94" fmla="*/ 108857 w 5355771"/>
              <a:gd name="connsiteY94" fmla="*/ 3212709 h 3245366"/>
              <a:gd name="connsiteX95" fmla="*/ 0 w 5355771"/>
              <a:gd name="connsiteY95" fmla="*/ 3071195 h 3245366"/>
              <a:gd name="connsiteX96" fmla="*/ 141514 w 5355771"/>
              <a:gd name="connsiteY96" fmla="*/ 2831709 h 3245366"/>
              <a:gd name="connsiteX97" fmla="*/ 228600 w 5355771"/>
              <a:gd name="connsiteY97" fmla="*/ 1634280 h 3245366"/>
              <a:gd name="connsiteX0" fmla="*/ 228600 w 5355771"/>
              <a:gd name="connsiteY0" fmla="*/ 1634280 h 3245366"/>
              <a:gd name="connsiteX1" fmla="*/ 370114 w 5355771"/>
              <a:gd name="connsiteY1" fmla="*/ 1253280 h 3245366"/>
              <a:gd name="connsiteX2" fmla="*/ 381000 w 5355771"/>
              <a:gd name="connsiteY2" fmla="*/ 937595 h 3245366"/>
              <a:gd name="connsiteX3" fmla="*/ 391885 w 5355771"/>
              <a:gd name="connsiteY3" fmla="*/ 894052 h 3245366"/>
              <a:gd name="connsiteX4" fmla="*/ 402771 w 5355771"/>
              <a:gd name="connsiteY4" fmla="*/ 752537 h 3245366"/>
              <a:gd name="connsiteX5" fmla="*/ 413657 w 5355771"/>
              <a:gd name="connsiteY5" fmla="*/ 719880 h 3245366"/>
              <a:gd name="connsiteX6" fmla="*/ 446314 w 5355771"/>
              <a:gd name="connsiteY6" fmla="*/ 687223 h 3245366"/>
              <a:gd name="connsiteX7" fmla="*/ 511628 w 5355771"/>
              <a:gd name="connsiteY7" fmla="*/ 567480 h 3245366"/>
              <a:gd name="connsiteX8" fmla="*/ 533400 w 5355771"/>
              <a:gd name="connsiteY8" fmla="*/ 545709 h 3245366"/>
              <a:gd name="connsiteX9" fmla="*/ 566057 w 5355771"/>
              <a:gd name="connsiteY9" fmla="*/ 502166 h 3245366"/>
              <a:gd name="connsiteX10" fmla="*/ 598714 w 5355771"/>
              <a:gd name="connsiteY10" fmla="*/ 491280 h 3245366"/>
              <a:gd name="connsiteX11" fmla="*/ 696685 w 5355771"/>
              <a:gd name="connsiteY11" fmla="*/ 425966 h 3245366"/>
              <a:gd name="connsiteX12" fmla="*/ 718457 w 5355771"/>
              <a:gd name="connsiteY12" fmla="*/ 404195 h 3245366"/>
              <a:gd name="connsiteX13" fmla="*/ 805543 w 5355771"/>
              <a:gd name="connsiteY13" fmla="*/ 360652 h 3245366"/>
              <a:gd name="connsiteX14" fmla="*/ 870857 w 5355771"/>
              <a:gd name="connsiteY14" fmla="*/ 306223 h 3245366"/>
              <a:gd name="connsiteX15" fmla="*/ 914400 w 5355771"/>
              <a:gd name="connsiteY15" fmla="*/ 295337 h 3245366"/>
              <a:gd name="connsiteX16" fmla="*/ 1012371 w 5355771"/>
              <a:gd name="connsiteY16" fmla="*/ 230023 h 3245366"/>
              <a:gd name="connsiteX17" fmla="*/ 1077685 w 5355771"/>
              <a:gd name="connsiteY17" fmla="*/ 186480 h 3245366"/>
              <a:gd name="connsiteX18" fmla="*/ 1219200 w 5355771"/>
              <a:gd name="connsiteY18" fmla="*/ 132052 h 3245366"/>
              <a:gd name="connsiteX19" fmla="*/ 1273628 w 5355771"/>
              <a:gd name="connsiteY19" fmla="*/ 121166 h 3245366"/>
              <a:gd name="connsiteX20" fmla="*/ 1349828 w 5355771"/>
              <a:gd name="connsiteY20" fmla="*/ 99395 h 3245366"/>
              <a:gd name="connsiteX21" fmla="*/ 1447800 w 5355771"/>
              <a:gd name="connsiteY21" fmla="*/ 88509 h 3245366"/>
              <a:gd name="connsiteX22" fmla="*/ 1534885 w 5355771"/>
              <a:gd name="connsiteY22" fmla="*/ 66737 h 3245366"/>
              <a:gd name="connsiteX23" fmla="*/ 1741714 w 5355771"/>
              <a:gd name="connsiteY23" fmla="*/ 44966 h 3245366"/>
              <a:gd name="connsiteX24" fmla="*/ 1872343 w 5355771"/>
              <a:gd name="connsiteY24" fmla="*/ 12309 h 3245366"/>
              <a:gd name="connsiteX25" fmla="*/ 1948543 w 5355771"/>
              <a:gd name="connsiteY25" fmla="*/ 1423 h 3245366"/>
              <a:gd name="connsiteX26" fmla="*/ 3592285 w 5355771"/>
              <a:gd name="connsiteY26" fmla="*/ 23195 h 3245366"/>
              <a:gd name="connsiteX27" fmla="*/ 4365171 w 5355771"/>
              <a:gd name="connsiteY27" fmla="*/ 425966 h 3245366"/>
              <a:gd name="connsiteX28" fmla="*/ 4539343 w 5355771"/>
              <a:gd name="connsiteY28" fmla="*/ 469509 h 3245366"/>
              <a:gd name="connsiteX29" fmla="*/ 4604657 w 5355771"/>
              <a:gd name="connsiteY29" fmla="*/ 502166 h 3245366"/>
              <a:gd name="connsiteX30" fmla="*/ 4746171 w 5355771"/>
              <a:gd name="connsiteY30" fmla="*/ 556595 h 3245366"/>
              <a:gd name="connsiteX31" fmla="*/ 4909457 w 5355771"/>
              <a:gd name="connsiteY31" fmla="*/ 676337 h 3245366"/>
              <a:gd name="connsiteX32" fmla="*/ 4996543 w 5355771"/>
              <a:gd name="connsiteY32" fmla="*/ 817852 h 3245366"/>
              <a:gd name="connsiteX33" fmla="*/ 5061857 w 5355771"/>
              <a:gd name="connsiteY33" fmla="*/ 894052 h 3245366"/>
              <a:gd name="connsiteX34" fmla="*/ 5116285 w 5355771"/>
              <a:gd name="connsiteY34" fmla="*/ 1002909 h 3245366"/>
              <a:gd name="connsiteX35" fmla="*/ 5159828 w 5355771"/>
              <a:gd name="connsiteY35" fmla="*/ 1079109 h 3245366"/>
              <a:gd name="connsiteX36" fmla="*/ 5203371 w 5355771"/>
              <a:gd name="connsiteY36" fmla="*/ 1166195 h 3245366"/>
              <a:gd name="connsiteX37" fmla="*/ 5246914 w 5355771"/>
              <a:gd name="connsiteY37" fmla="*/ 1220623 h 3245366"/>
              <a:gd name="connsiteX38" fmla="*/ 5279571 w 5355771"/>
              <a:gd name="connsiteY38" fmla="*/ 1285937 h 3245366"/>
              <a:gd name="connsiteX39" fmla="*/ 5334000 w 5355771"/>
              <a:gd name="connsiteY39" fmla="*/ 1427452 h 3245366"/>
              <a:gd name="connsiteX40" fmla="*/ 5355771 w 5355771"/>
              <a:gd name="connsiteY40" fmla="*/ 1525423 h 3245366"/>
              <a:gd name="connsiteX41" fmla="*/ 5344885 w 5355771"/>
              <a:gd name="connsiteY41" fmla="*/ 1819337 h 3245366"/>
              <a:gd name="connsiteX42" fmla="*/ 5334000 w 5355771"/>
              <a:gd name="connsiteY42" fmla="*/ 1917309 h 3245366"/>
              <a:gd name="connsiteX43" fmla="*/ 5312228 w 5355771"/>
              <a:gd name="connsiteY43" fmla="*/ 1971737 h 3245366"/>
              <a:gd name="connsiteX44" fmla="*/ 5301343 w 5355771"/>
              <a:gd name="connsiteY44" fmla="*/ 2015280 h 3245366"/>
              <a:gd name="connsiteX45" fmla="*/ 5236028 w 5355771"/>
              <a:gd name="connsiteY45" fmla="*/ 2167680 h 3245366"/>
              <a:gd name="connsiteX46" fmla="*/ 5225143 w 5355771"/>
              <a:gd name="connsiteY46" fmla="*/ 2200337 h 3245366"/>
              <a:gd name="connsiteX47" fmla="*/ 5203371 w 5355771"/>
              <a:gd name="connsiteY47" fmla="*/ 2243880 h 3245366"/>
              <a:gd name="connsiteX48" fmla="*/ 5192485 w 5355771"/>
              <a:gd name="connsiteY48" fmla="*/ 2276537 h 3245366"/>
              <a:gd name="connsiteX49" fmla="*/ 5159828 w 5355771"/>
              <a:gd name="connsiteY49" fmla="*/ 2320080 h 3245366"/>
              <a:gd name="connsiteX50" fmla="*/ 5105400 w 5355771"/>
              <a:gd name="connsiteY50" fmla="*/ 2385395 h 3245366"/>
              <a:gd name="connsiteX51" fmla="*/ 5094514 w 5355771"/>
              <a:gd name="connsiteY51" fmla="*/ 2418052 h 3245366"/>
              <a:gd name="connsiteX52" fmla="*/ 4942114 w 5355771"/>
              <a:gd name="connsiteY52" fmla="*/ 2581337 h 3245366"/>
              <a:gd name="connsiteX53" fmla="*/ 4876800 w 5355771"/>
              <a:gd name="connsiteY53" fmla="*/ 2624880 h 3245366"/>
              <a:gd name="connsiteX54" fmla="*/ 4822371 w 5355771"/>
              <a:gd name="connsiteY54" fmla="*/ 2657537 h 3245366"/>
              <a:gd name="connsiteX55" fmla="*/ 4767943 w 5355771"/>
              <a:gd name="connsiteY55" fmla="*/ 2668423 h 3245366"/>
              <a:gd name="connsiteX56" fmla="*/ 4691743 w 5355771"/>
              <a:gd name="connsiteY56" fmla="*/ 2711966 h 3245366"/>
              <a:gd name="connsiteX57" fmla="*/ 4648200 w 5355771"/>
              <a:gd name="connsiteY57" fmla="*/ 2722852 h 3245366"/>
              <a:gd name="connsiteX58" fmla="*/ 4528457 w 5355771"/>
              <a:gd name="connsiteY58" fmla="*/ 2755509 h 3245366"/>
              <a:gd name="connsiteX59" fmla="*/ 4474028 w 5355771"/>
              <a:gd name="connsiteY59" fmla="*/ 2777280 h 3245366"/>
              <a:gd name="connsiteX60" fmla="*/ 4136571 w 5355771"/>
              <a:gd name="connsiteY60" fmla="*/ 2777280 h 3245366"/>
              <a:gd name="connsiteX61" fmla="*/ 3984171 w 5355771"/>
              <a:gd name="connsiteY61" fmla="*/ 2755509 h 3245366"/>
              <a:gd name="connsiteX62" fmla="*/ 2841171 w 5355771"/>
              <a:gd name="connsiteY62" fmla="*/ 2766395 h 3245366"/>
              <a:gd name="connsiteX63" fmla="*/ 2754085 w 5355771"/>
              <a:gd name="connsiteY63" fmla="*/ 2809937 h 3245366"/>
              <a:gd name="connsiteX64" fmla="*/ 2667000 w 5355771"/>
              <a:gd name="connsiteY64" fmla="*/ 2842595 h 3245366"/>
              <a:gd name="connsiteX65" fmla="*/ 2645228 w 5355771"/>
              <a:gd name="connsiteY65" fmla="*/ 2864366 h 3245366"/>
              <a:gd name="connsiteX66" fmla="*/ 2623457 w 5355771"/>
              <a:gd name="connsiteY66" fmla="*/ 2897023 h 3245366"/>
              <a:gd name="connsiteX67" fmla="*/ 2590800 w 5355771"/>
              <a:gd name="connsiteY67" fmla="*/ 2907909 h 3245366"/>
              <a:gd name="connsiteX68" fmla="*/ 2569028 w 5355771"/>
              <a:gd name="connsiteY68" fmla="*/ 2940566 h 3245366"/>
              <a:gd name="connsiteX69" fmla="*/ 2536371 w 5355771"/>
              <a:gd name="connsiteY69" fmla="*/ 2962337 h 3245366"/>
              <a:gd name="connsiteX70" fmla="*/ 2492828 w 5355771"/>
              <a:gd name="connsiteY70" fmla="*/ 3027652 h 3245366"/>
              <a:gd name="connsiteX71" fmla="*/ 2427514 w 5355771"/>
              <a:gd name="connsiteY71" fmla="*/ 3092966 h 3245366"/>
              <a:gd name="connsiteX72" fmla="*/ 2307771 w 5355771"/>
              <a:gd name="connsiteY72" fmla="*/ 3212709 h 3245366"/>
              <a:gd name="connsiteX73" fmla="*/ 2275114 w 5355771"/>
              <a:gd name="connsiteY73" fmla="*/ 3223595 h 3245366"/>
              <a:gd name="connsiteX74" fmla="*/ 2242457 w 5355771"/>
              <a:gd name="connsiteY74" fmla="*/ 3245366 h 3245366"/>
              <a:gd name="connsiteX75" fmla="*/ 2090057 w 5355771"/>
              <a:gd name="connsiteY75" fmla="*/ 3234480 h 3245366"/>
              <a:gd name="connsiteX76" fmla="*/ 2046514 w 5355771"/>
              <a:gd name="connsiteY76" fmla="*/ 3212709 h 3245366"/>
              <a:gd name="connsiteX77" fmla="*/ 1970314 w 5355771"/>
              <a:gd name="connsiteY77" fmla="*/ 3190937 h 3245366"/>
              <a:gd name="connsiteX78" fmla="*/ 1883228 w 5355771"/>
              <a:gd name="connsiteY78" fmla="*/ 3158280 h 3245366"/>
              <a:gd name="connsiteX79" fmla="*/ 1839685 w 5355771"/>
              <a:gd name="connsiteY79" fmla="*/ 3125623 h 3245366"/>
              <a:gd name="connsiteX80" fmla="*/ 1752600 w 5355771"/>
              <a:gd name="connsiteY80" fmla="*/ 3071195 h 3245366"/>
              <a:gd name="connsiteX81" fmla="*/ 1719943 w 5355771"/>
              <a:gd name="connsiteY81" fmla="*/ 3049423 h 3245366"/>
              <a:gd name="connsiteX82" fmla="*/ 1698171 w 5355771"/>
              <a:gd name="connsiteY82" fmla="*/ 3027652 h 3245366"/>
              <a:gd name="connsiteX83" fmla="*/ 1600200 w 5355771"/>
              <a:gd name="connsiteY83" fmla="*/ 2984109 h 3245366"/>
              <a:gd name="connsiteX84" fmla="*/ 1524000 w 5355771"/>
              <a:gd name="connsiteY84" fmla="*/ 2951452 h 3245366"/>
              <a:gd name="connsiteX85" fmla="*/ 1175657 w 5355771"/>
              <a:gd name="connsiteY85" fmla="*/ 2918795 h 3245366"/>
              <a:gd name="connsiteX86" fmla="*/ 947057 w 5355771"/>
              <a:gd name="connsiteY86" fmla="*/ 2907909 h 3245366"/>
              <a:gd name="connsiteX87" fmla="*/ 707571 w 5355771"/>
              <a:gd name="connsiteY87" fmla="*/ 2886137 h 3245366"/>
              <a:gd name="connsiteX88" fmla="*/ 424543 w 5355771"/>
              <a:gd name="connsiteY88" fmla="*/ 2897023 h 3245366"/>
              <a:gd name="connsiteX89" fmla="*/ 381000 w 5355771"/>
              <a:gd name="connsiteY89" fmla="*/ 2907909 h 3245366"/>
              <a:gd name="connsiteX90" fmla="*/ 250371 w 5355771"/>
              <a:gd name="connsiteY90" fmla="*/ 3027652 h 3245366"/>
              <a:gd name="connsiteX91" fmla="*/ 228600 w 5355771"/>
              <a:gd name="connsiteY91" fmla="*/ 3071195 h 3245366"/>
              <a:gd name="connsiteX92" fmla="*/ 152400 w 5355771"/>
              <a:gd name="connsiteY92" fmla="*/ 3169166 h 3245366"/>
              <a:gd name="connsiteX93" fmla="*/ 108857 w 5355771"/>
              <a:gd name="connsiteY93" fmla="*/ 3212709 h 3245366"/>
              <a:gd name="connsiteX94" fmla="*/ 0 w 5355771"/>
              <a:gd name="connsiteY94" fmla="*/ 3071195 h 3245366"/>
              <a:gd name="connsiteX95" fmla="*/ 141514 w 5355771"/>
              <a:gd name="connsiteY95" fmla="*/ 2831709 h 3245366"/>
              <a:gd name="connsiteX96" fmla="*/ 228600 w 5355771"/>
              <a:gd name="connsiteY96" fmla="*/ 1634280 h 3245366"/>
              <a:gd name="connsiteX0" fmla="*/ 228600 w 5355771"/>
              <a:gd name="connsiteY0" fmla="*/ 1634280 h 3245366"/>
              <a:gd name="connsiteX1" fmla="*/ 370114 w 5355771"/>
              <a:gd name="connsiteY1" fmla="*/ 1253280 h 3245366"/>
              <a:gd name="connsiteX2" fmla="*/ 381000 w 5355771"/>
              <a:gd name="connsiteY2" fmla="*/ 937595 h 3245366"/>
              <a:gd name="connsiteX3" fmla="*/ 391885 w 5355771"/>
              <a:gd name="connsiteY3" fmla="*/ 894052 h 3245366"/>
              <a:gd name="connsiteX4" fmla="*/ 402771 w 5355771"/>
              <a:gd name="connsiteY4" fmla="*/ 752537 h 3245366"/>
              <a:gd name="connsiteX5" fmla="*/ 413657 w 5355771"/>
              <a:gd name="connsiteY5" fmla="*/ 719880 h 3245366"/>
              <a:gd name="connsiteX6" fmla="*/ 446314 w 5355771"/>
              <a:gd name="connsiteY6" fmla="*/ 687223 h 3245366"/>
              <a:gd name="connsiteX7" fmla="*/ 511628 w 5355771"/>
              <a:gd name="connsiteY7" fmla="*/ 567480 h 3245366"/>
              <a:gd name="connsiteX8" fmla="*/ 533400 w 5355771"/>
              <a:gd name="connsiteY8" fmla="*/ 545709 h 3245366"/>
              <a:gd name="connsiteX9" fmla="*/ 566057 w 5355771"/>
              <a:gd name="connsiteY9" fmla="*/ 502166 h 3245366"/>
              <a:gd name="connsiteX10" fmla="*/ 598714 w 5355771"/>
              <a:gd name="connsiteY10" fmla="*/ 491280 h 3245366"/>
              <a:gd name="connsiteX11" fmla="*/ 696685 w 5355771"/>
              <a:gd name="connsiteY11" fmla="*/ 425966 h 3245366"/>
              <a:gd name="connsiteX12" fmla="*/ 718457 w 5355771"/>
              <a:gd name="connsiteY12" fmla="*/ 404195 h 3245366"/>
              <a:gd name="connsiteX13" fmla="*/ 805543 w 5355771"/>
              <a:gd name="connsiteY13" fmla="*/ 360652 h 3245366"/>
              <a:gd name="connsiteX14" fmla="*/ 870857 w 5355771"/>
              <a:gd name="connsiteY14" fmla="*/ 306223 h 3245366"/>
              <a:gd name="connsiteX15" fmla="*/ 914400 w 5355771"/>
              <a:gd name="connsiteY15" fmla="*/ 295337 h 3245366"/>
              <a:gd name="connsiteX16" fmla="*/ 1012371 w 5355771"/>
              <a:gd name="connsiteY16" fmla="*/ 230023 h 3245366"/>
              <a:gd name="connsiteX17" fmla="*/ 1077685 w 5355771"/>
              <a:gd name="connsiteY17" fmla="*/ 186480 h 3245366"/>
              <a:gd name="connsiteX18" fmla="*/ 1219200 w 5355771"/>
              <a:gd name="connsiteY18" fmla="*/ 132052 h 3245366"/>
              <a:gd name="connsiteX19" fmla="*/ 1273628 w 5355771"/>
              <a:gd name="connsiteY19" fmla="*/ 121166 h 3245366"/>
              <a:gd name="connsiteX20" fmla="*/ 1349828 w 5355771"/>
              <a:gd name="connsiteY20" fmla="*/ 99395 h 3245366"/>
              <a:gd name="connsiteX21" fmla="*/ 1447800 w 5355771"/>
              <a:gd name="connsiteY21" fmla="*/ 88509 h 3245366"/>
              <a:gd name="connsiteX22" fmla="*/ 1534885 w 5355771"/>
              <a:gd name="connsiteY22" fmla="*/ 66737 h 3245366"/>
              <a:gd name="connsiteX23" fmla="*/ 1741714 w 5355771"/>
              <a:gd name="connsiteY23" fmla="*/ 44966 h 3245366"/>
              <a:gd name="connsiteX24" fmla="*/ 1872343 w 5355771"/>
              <a:gd name="connsiteY24" fmla="*/ 12309 h 3245366"/>
              <a:gd name="connsiteX25" fmla="*/ 1948543 w 5355771"/>
              <a:gd name="connsiteY25" fmla="*/ 1423 h 3245366"/>
              <a:gd name="connsiteX26" fmla="*/ 3592285 w 5355771"/>
              <a:gd name="connsiteY26" fmla="*/ 23195 h 3245366"/>
              <a:gd name="connsiteX27" fmla="*/ 4365171 w 5355771"/>
              <a:gd name="connsiteY27" fmla="*/ 425966 h 3245366"/>
              <a:gd name="connsiteX28" fmla="*/ 4539343 w 5355771"/>
              <a:gd name="connsiteY28" fmla="*/ 469509 h 3245366"/>
              <a:gd name="connsiteX29" fmla="*/ 4604657 w 5355771"/>
              <a:gd name="connsiteY29" fmla="*/ 502166 h 3245366"/>
              <a:gd name="connsiteX30" fmla="*/ 4746171 w 5355771"/>
              <a:gd name="connsiteY30" fmla="*/ 556595 h 3245366"/>
              <a:gd name="connsiteX31" fmla="*/ 4909457 w 5355771"/>
              <a:gd name="connsiteY31" fmla="*/ 676337 h 3245366"/>
              <a:gd name="connsiteX32" fmla="*/ 4996543 w 5355771"/>
              <a:gd name="connsiteY32" fmla="*/ 817852 h 3245366"/>
              <a:gd name="connsiteX33" fmla="*/ 5061857 w 5355771"/>
              <a:gd name="connsiteY33" fmla="*/ 894052 h 3245366"/>
              <a:gd name="connsiteX34" fmla="*/ 5116285 w 5355771"/>
              <a:gd name="connsiteY34" fmla="*/ 1002909 h 3245366"/>
              <a:gd name="connsiteX35" fmla="*/ 5159828 w 5355771"/>
              <a:gd name="connsiteY35" fmla="*/ 1079109 h 3245366"/>
              <a:gd name="connsiteX36" fmla="*/ 5203371 w 5355771"/>
              <a:gd name="connsiteY36" fmla="*/ 1166195 h 3245366"/>
              <a:gd name="connsiteX37" fmla="*/ 5246914 w 5355771"/>
              <a:gd name="connsiteY37" fmla="*/ 1220623 h 3245366"/>
              <a:gd name="connsiteX38" fmla="*/ 5279571 w 5355771"/>
              <a:gd name="connsiteY38" fmla="*/ 1285937 h 3245366"/>
              <a:gd name="connsiteX39" fmla="*/ 5334000 w 5355771"/>
              <a:gd name="connsiteY39" fmla="*/ 1427452 h 3245366"/>
              <a:gd name="connsiteX40" fmla="*/ 5355771 w 5355771"/>
              <a:gd name="connsiteY40" fmla="*/ 1525423 h 3245366"/>
              <a:gd name="connsiteX41" fmla="*/ 5344885 w 5355771"/>
              <a:gd name="connsiteY41" fmla="*/ 1819337 h 3245366"/>
              <a:gd name="connsiteX42" fmla="*/ 5334000 w 5355771"/>
              <a:gd name="connsiteY42" fmla="*/ 1917309 h 3245366"/>
              <a:gd name="connsiteX43" fmla="*/ 5312228 w 5355771"/>
              <a:gd name="connsiteY43" fmla="*/ 1971737 h 3245366"/>
              <a:gd name="connsiteX44" fmla="*/ 5301343 w 5355771"/>
              <a:gd name="connsiteY44" fmla="*/ 2015280 h 3245366"/>
              <a:gd name="connsiteX45" fmla="*/ 5236028 w 5355771"/>
              <a:gd name="connsiteY45" fmla="*/ 2167680 h 3245366"/>
              <a:gd name="connsiteX46" fmla="*/ 5225143 w 5355771"/>
              <a:gd name="connsiteY46" fmla="*/ 2200337 h 3245366"/>
              <a:gd name="connsiteX47" fmla="*/ 5203371 w 5355771"/>
              <a:gd name="connsiteY47" fmla="*/ 2243880 h 3245366"/>
              <a:gd name="connsiteX48" fmla="*/ 5192485 w 5355771"/>
              <a:gd name="connsiteY48" fmla="*/ 2276537 h 3245366"/>
              <a:gd name="connsiteX49" fmla="*/ 5159828 w 5355771"/>
              <a:gd name="connsiteY49" fmla="*/ 2320080 h 3245366"/>
              <a:gd name="connsiteX50" fmla="*/ 5105400 w 5355771"/>
              <a:gd name="connsiteY50" fmla="*/ 2385395 h 3245366"/>
              <a:gd name="connsiteX51" fmla="*/ 5094514 w 5355771"/>
              <a:gd name="connsiteY51" fmla="*/ 2418052 h 3245366"/>
              <a:gd name="connsiteX52" fmla="*/ 4942114 w 5355771"/>
              <a:gd name="connsiteY52" fmla="*/ 2581337 h 3245366"/>
              <a:gd name="connsiteX53" fmla="*/ 4876800 w 5355771"/>
              <a:gd name="connsiteY53" fmla="*/ 2624880 h 3245366"/>
              <a:gd name="connsiteX54" fmla="*/ 4822371 w 5355771"/>
              <a:gd name="connsiteY54" fmla="*/ 2657537 h 3245366"/>
              <a:gd name="connsiteX55" fmla="*/ 4767943 w 5355771"/>
              <a:gd name="connsiteY55" fmla="*/ 2668423 h 3245366"/>
              <a:gd name="connsiteX56" fmla="*/ 4691743 w 5355771"/>
              <a:gd name="connsiteY56" fmla="*/ 2711966 h 3245366"/>
              <a:gd name="connsiteX57" fmla="*/ 4648200 w 5355771"/>
              <a:gd name="connsiteY57" fmla="*/ 2722852 h 3245366"/>
              <a:gd name="connsiteX58" fmla="*/ 4528457 w 5355771"/>
              <a:gd name="connsiteY58" fmla="*/ 2755509 h 3245366"/>
              <a:gd name="connsiteX59" fmla="*/ 4474028 w 5355771"/>
              <a:gd name="connsiteY59" fmla="*/ 2777280 h 3245366"/>
              <a:gd name="connsiteX60" fmla="*/ 4136571 w 5355771"/>
              <a:gd name="connsiteY60" fmla="*/ 2777280 h 3245366"/>
              <a:gd name="connsiteX61" fmla="*/ 3984171 w 5355771"/>
              <a:gd name="connsiteY61" fmla="*/ 2755509 h 3245366"/>
              <a:gd name="connsiteX62" fmla="*/ 2841171 w 5355771"/>
              <a:gd name="connsiteY62" fmla="*/ 2766395 h 3245366"/>
              <a:gd name="connsiteX63" fmla="*/ 2754085 w 5355771"/>
              <a:gd name="connsiteY63" fmla="*/ 2809937 h 3245366"/>
              <a:gd name="connsiteX64" fmla="*/ 2667000 w 5355771"/>
              <a:gd name="connsiteY64" fmla="*/ 2842595 h 3245366"/>
              <a:gd name="connsiteX65" fmla="*/ 2645228 w 5355771"/>
              <a:gd name="connsiteY65" fmla="*/ 2864366 h 3245366"/>
              <a:gd name="connsiteX66" fmla="*/ 2623457 w 5355771"/>
              <a:gd name="connsiteY66" fmla="*/ 2897023 h 3245366"/>
              <a:gd name="connsiteX67" fmla="*/ 2590800 w 5355771"/>
              <a:gd name="connsiteY67" fmla="*/ 2907909 h 3245366"/>
              <a:gd name="connsiteX68" fmla="*/ 2569028 w 5355771"/>
              <a:gd name="connsiteY68" fmla="*/ 2940566 h 3245366"/>
              <a:gd name="connsiteX69" fmla="*/ 2536371 w 5355771"/>
              <a:gd name="connsiteY69" fmla="*/ 2962337 h 3245366"/>
              <a:gd name="connsiteX70" fmla="*/ 2492828 w 5355771"/>
              <a:gd name="connsiteY70" fmla="*/ 3027652 h 3245366"/>
              <a:gd name="connsiteX71" fmla="*/ 2427514 w 5355771"/>
              <a:gd name="connsiteY71" fmla="*/ 3092966 h 3245366"/>
              <a:gd name="connsiteX72" fmla="*/ 2307771 w 5355771"/>
              <a:gd name="connsiteY72" fmla="*/ 3212709 h 3245366"/>
              <a:gd name="connsiteX73" fmla="*/ 2275114 w 5355771"/>
              <a:gd name="connsiteY73" fmla="*/ 3223595 h 3245366"/>
              <a:gd name="connsiteX74" fmla="*/ 2242457 w 5355771"/>
              <a:gd name="connsiteY74" fmla="*/ 3245366 h 3245366"/>
              <a:gd name="connsiteX75" fmla="*/ 2090057 w 5355771"/>
              <a:gd name="connsiteY75" fmla="*/ 3234480 h 3245366"/>
              <a:gd name="connsiteX76" fmla="*/ 2046514 w 5355771"/>
              <a:gd name="connsiteY76" fmla="*/ 3212709 h 3245366"/>
              <a:gd name="connsiteX77" fmla="*/ 1970314 w 5355771"/>
              <a:gd name="connsiteY77" fmla="*/ 3190937 h 3245366"/>
              <a:gd name="connsiteX78" fmla="*/ 1883228 w 5355771"/>
              <a:gd name="connsiteY78" fmla="*/ 3158280 h 3245366"/>
              <a:gd name="connsiteX79" fmla="*/ 1839685 w 5355771"/>
              <a:gd name="connsiteY79" fmla="*/ 3125623 h 3245366"/>
              <a:gd name="connsiteX80" fmla="*/ 1752600 w 5355771"/>
              <a:gd name="connsiteY80" fmla="*/ 3071195 h 3245366"/>
              <a:gd name="connsiteX81" fmla="*/ 1719943 w 5355771"/>
              <a:gd name="connsiteY81" fmla="*/ 3049423 h 3245366"/>
              <a:gd name="connsiteX82" fmla="*/ 1698171 w 5355771"/>
              <a:gd name="connsiteY82" fmla="*/ 3027652 h 3245366"/>
              <a:gd name="connsiteX83" fmla="*/ 1600200 w 5355771"/>
              <a:gd name="connsiteY83" fmla="*/ 2984109 h 3245366"/>
              <a:gd name="connsiteX84" fmla="*/ 1524000 w 5355771"/>
              <a:gd name="connsiteY84" fmla="*/ 2951452 h 3245366"/>
              <a:gd name="connsiteX85" fmla="*/ 1175657 w 5355771"/>
              <a:gd name="connsiteY85" fmla="*/ 2918795 h 3245366"/>
              <a:gd name="connsiteX86" fmla="*/ 947057 w 5355771"/>
              <a:gd name="connsiteY86" fmla="*/ 2907909 h 3245366"/>
              <a:gd name="connsiteX87" fmla="*/ 707571 w 5355771"/>
              <a:gd name="connsiteY87" fmla="*/ 2886137 h 3245366"/>
              <a:gd name="connsiteX88" fmla="*/ 424543 w 5355771"/>
              <a:gd name="connsiteY88" fmla="*/ 2897023 h 3245366"/>
              <a:gd name="connsiteX89" fmla="*/ 250371 w 5355771"/>
              <a:gd name="connsiteY89" fmla="*/ 3027652 h 3245366"/>
              <a:gd name="connsiteX90" fmla="*/ 228600 w 5355771"/>
              <a:gd name="connsiteY90" fmla="*/ 3071195 h 3245366"/>
              <a:gd name="connsiteX91" fmla="*/ 152400 w 5355771"/>
              <a:gd name="connsiteY91" fmla="*/ 3169166 h 3245366"/>
              <a:gd name="connsiteX92" fmla="*/ 108857 w 5355771"/>
              <a:gd name="connsiteY92" fmla="*/ 3212709 h 3245366"/>
              <a:gd name="connsiteX93" fmla="*/ 0 w 5355771"/>
              <a:gd name="connsiteY93" fmla="*/ 3071195 h 3245366"/>
              <a:gd name="connsiteX94" fmla="*/ 141514 w 5355771"/>
              <a:gd name="connsiteY94" fmla="*/ 2831709 h 3245366"/>
              <a:gd name="connsiteX95" fmla="*/ 228600 w 5355771"/>
              <a:gd name="connsiteY95" fmla="*/ 1634280 h 3245366"/>
              <a:gd name="connsiteX0" fmla="*/ 228600 w 5355771"/>
              <a:gd name="connsiteY0" fmla="*/ 1634280 h 3245366"/>
              <a:gd name="connsiteX1" fmla="*/ 370114 w 5355771"/>
              <a:gd name="connsiteY1" fmla="*/ 1253280 h 3245366"/>
              <a:gd name="connsiteX2" fmla="*/ 381000 w 5355771"/>
              <a:gd name="connsiteY2" fmla="*/ 937595 h 3245366"/>
              <a:gd name="connsiteX3" fmla="*/ 391885 w 5355771"/>
              <a:gd name="connsiteY3" fmla="*/ 894052 h 3245366"/>
              <a:gd name="connsiteX4" fmla="*/ 402771 w 5355771"/>
              <a:gd name="connsiteY4" fmla="*/ 752537 h 3245366"/>
              <a:gd name="connsiteX5" fmla="*/ 413657 w 5355771"/>
              <a:gd name="connsiteY5" fmla="*/ 719880 h 3245366"/>
              <a:gd name="connsiteX6" fmla="*/ 446314 w 5355771"/>
              <a:gd name="connsiteY6" fmla="*/ 687223 h 3245366"/>
              <a:gd name="connsiteX7" fmla="*/ 511628 w 5355771"/>
              <a:gd name="connsiteY7" fmla="*/ 567480 h 3245366"/>
              <a:gd name="connsiteX8" fmla="*/ 533400 w 5355771"/>
              <a:gd name="connsiteY8" fmla="*/ 545709 h 3245366"/>
              <a:gd name="connsiteX9" fmla="*/ 566057 w 5355771"/>
              <a:gd name="connsiteY9" fmla="*/ 502166 h 3245366"/>
              <a:gd name="connsiteX10" fmla="*/ 598714 w 5355771"/>
              <a:gd name="connsiteY10" fmla="*/ 491280 h 3245366"/>
              <a:gd name="connsiteX11" fmla="*/ 696685 w 5355771"/>
              <a:gd name="connsiteY11" fmla="*/ 425966 h 3245366"/>
              <a:gd name="connsiteX12" fmla="*/ 718457 w 5355771"/>
              <a:gd name="connsiteY12" fmla="*/ 404195 h 3245366"/>
              <a:gd name="connsiteX13" fmla="*/ 805543 w 5355771"/>
              <a:gd name="connsiteY13" fmla="*/ 360652 h 3245366"/>
              <a:gd name="connsiteX14" fmla="*/ 870857 w 5355771"/>
              <a:gd name="connsiteY14" fmla="*/ 306223 h 3245366"/>
              <a:gd name="connsiteX15" fmla="*/ 914400 w 5355771"/>
              <a:gd name="connsiteY15" fmla="*/ 295337 h 3245366"/>
              <a:gd name="connsiteX16" fmla="*/ 1012371 w 5355771"/>
              <a:gd name="connsiteY16" fmla="*/ 230023 h 3245366"/>
              <a:gd name="connsiteX17" fmla="*/ 1077685 w 5355771"/>
              <a:gd name="connsiteY17" fmla="*/ 186480 h 3245366"/>
              <a:gd name="connsiteX18" fmla="*/ 1219200 w 5355771"/>
              <a:gd name="connsiteY18" fmla="*/ 132052 h 3245366"/>
              <a:gd name="connsiteX19" fmla="*/ 1273628 w 5355771"/>
              <a:gd name="connsiteY19" fmla="*/ 121166 h 3245366"/>
              <a:gd name="connsiteX20" fmla="*/ 1349828 w 5355771"/>
              <a:gd name="connsiteY20" fmla="*/ 99395 h 3245366"/>
              <a:gd name="connsiteX21" fmla="*/ 1447800 w 5355771"/>
              <a:gd name="connsiteY21" fmla="*/ 88509 h 3245366"/>
              <a:gd name="connsiteX22" fmla="*/ 1534885 w 5355771"/>
              <a:gd name="connsiteY22" fmla="*/ 66737 h 3245366"/>
              <a:gd name="connsiteX23" fmla="*/ 1741714 w 5355771"/>
              <a:gd name="connsiteY23" fmla="*/ 44966 h 3245366"/>
              <a:gd name="connsiteX24" fmla="*/ 1872343 w 5355771"/>
              <a:gd name="connsiteY24" fmla="*/ 12309 h 3245366"/>
              <a:gd name="connsiteX25" fmla="*/ 1948543 w 5355771"/>
              <a:gd name="connsiteY25" fmla="*/ 1423 h 3245366"/>
              <a:gd name="connsiteX26" fmla="*/ 3592285 w 5355771"/>
              <a:gd name="connsiteY26" fmla="*/ 23195 h 3245366"/>
              <a:gd name="connsiteX27" fmla="*/ 4365171 w 5355771"/>
              <a:gd name="connsiteY27" fmla="*/ 425966 h 3245366"/>
              <a:gd name="connsiteX28" fmla="*/ 4539343 w 5355771"/>
              <a:gd name="connsiteY28" fmla="*/ 469509 h 3245366"/>
              <a:gd name="connsiteX29" fmla="*/ 4604657 w 5355771"/>
              <a:gd name="connsiteY29" fmla="*/ 502166 h 3245366"/>
              <a:gd name="connsiteX30" fmla="*/ 4746171 w 5355771"/>
              <a:gd name="connsiteY30" fmla="*/ 556595 h 3245366"/>
              <a:gd name="connsiteX31" fmla="*/ 4909457 w 5355771"/>
              <a:gd name="connsiteY31" fmla="*/ 676337 h 3245366"/>
              <a:gd name="connsiteX32" fmla="*/ 4996543 w 5355771"/>
              <a:gd name="connsiteY32" fmla="*/ 817852 h 3245366"/>
              <a:gd name="connsiteX33" fmla="*/ 5061857 w 5355771"/>
              <a:gd name="connsiteY33" fmla="*/ 894052 h 3245366"/>
              <a:gd name="connsiteX34" fmla="*/ 5116285 w 5355771"/>
              <a:gd name="connsiteY34" fmla="*/ 1002909 h 3245366"/>
              <a:gd name="connsiteX35" fmla="*/ 5159828 w 5355771"/>
              <a:gd name="connsiteY35" fmla="*/ 1079109 h 3245366"/>
              <a:gd name="connsiteX36" fmla="*/ 5203371 w 5355771"/>
              <a:gd name="connsiteY36" fmla="*/ 1166195 h 3245366"/>
              <a:gd name="connsiteX37" fmla="*/ 5246914 w 5355771"/>
              <a:gd name="connsiteY37" fmla="*/ 1220623 h 3245366"/>
              <a:gd name="connsiteX38" fmla="*/ 5279571 w 5355771"/>
              <a:gd name="connsiteY38" fmla="*/ 1285937 h 3245366"/>
              <a:gd name="connsiteX39" fmla="*/ 5334000 w 5355771"/>
              <a:gd name="connsiteY39" fmla="*/ 1427452 h 3245366"/>
              <a:gd name="connsiteX40" fmla="*/ 5355771 w 5355771"/>
              <a:gd name="connsiteY40" fmla="*/ 1525423 h 3245366"/>
              <a:gd name="connsiteX41" fmla="*/ 5344885 w 5355771"/>
              <a:gd name="connsiteY41" fmla="*/ 1819337 h 3245366"/>
              <a:gd name="connsiteX42" fmla="*/ 5334000 w 5355771"/>
              <a:gd name="connsiteY42" fmla="*/ 1917309 h 3245366"/>
              <a:gd name="connsiteX43" fmla="*/ 5312228 w 5355771"/>
              <a:gd name="connsiteY43" fmla="*/ 1971737 h 3245366"/>
              <a:gd name="connsiteX44" fmla="*/ 5301343 w 5355771"/>
              <a:gd name="connsiteY44" fmla="*/ 2015280 h 3245366"/>
              <a:gd name="connsiteX45" fmla="*/ 5236028 w 5355771"/>
              <a:gd name="connsiteY45" fmla="*/ 2167680 h 3245366"/>
              <a:gd name="connsiteX46" fmla="*/ 5225143 w 5355771"/>
              <a:gd name="connsiteY46" fmla="*/ 2200337 h 3245366"/>
              <a:gd name="connsiteX47" fmla="*/ 5203371 w 5355771"/>
              <a:gd name="connsiteY47" fmla="*/ 2243880 h 3245366"/>
              <a:gd name="connsiteX48" fmla="*/ 5192485 w 5355771"/>
              <a:gd name="connsiteY48" fmla="*/ 2276537 h 3245366"/>
              <a:gd name="connsiteX49" fmla="*/ 5159828 w 5355771"/>
              <a:gd name="connsiteY49" fmla="*/ 2320080 h 3245366"/>
              <a:gd name="connsiteX50" fmla="*/ 5105400 w 5355771"/>
              <a:gd name="connsiteY50" fmla="*/ 2385395 h 3245366"/>
              <a:gd name="connsiteX51" fmla="*/ 5094514 w 5355771"/>
              <a:gd name="connsiteY51" fmla="*/ 2418052 h 3245366"/>
              <a:gd name="connsiteX52" fmla="*/ 4942114 w 5355771"/>
              <a:gd name="connsiteY52" fmla="*/ 2581337 h 3245366"/>
              <a:gd name="connsiteX53" fmla="*/ 4876800 w 5355771"/>
              <a:gd name="connsiteY53" fmla="*/ 2624880 h 3245366"/>
              <a:gd name="connsiteX54" fmla="*/ 4822371 w 5355771"/>
              <a:gd name="connsiteY54" fmla="*/ 2657537 h 3245366"/>
              <a:gd name="connsiteX55" fmla="*/ 4767943 w 5355771"/>
              <a:gd name="connsiteY55" fmla="*/ 2668423 h 3245366"/>
              <a:gd name="connsiteX56" fmla="*/ 4691743 w 5355771"/>
              <a:gd name="connsiteY56" fmla="*/ 2711966 h 3245366"/>
              <a:gd name="connsiteX57" fmla="*/ 4648200 w 5355771"/>
              <a:gd name="connsiteY57" fmla="*/ 2722852 h 3245366"/>
              <a:gd name="connsiteX58" fmla="*/ 4528457 w 5355771"/>
              <a:gd name="connsiteY58" fmla="*/ 2755509 h 3245366"/>
              <a:gd name="connsiteX59" fmla="*/ 4474028 w 5355771"/>
              <a:gd name="connsiteY59" fmla="*/ 2777280 h 3245366"/>
              <a:gd name="connsiteX60" fmla="*/ 4136571 w 5355771"/>
              <a:gd name="connsiteY60" fmla="*/ 2777280 h 3245366"/>
              <a:gd name="connsiteX61" fmla="*/ 3984171 w 5355771"/>
              <a:gd name="connsiteY61" fmla="*/ 2755509 h 3245366"/>
              <a:gd name="connsiteX62" fmla="*/ 2841171 w 5355771"/>
              <a:gd name="connsiteY62" fmla="*/ 2766395 h 3245366"/>
              <a:gd name="connsiteX63" fmla="*/ 2754085 w 5355771"/>
              <a:gd name="connsiteY63" fmla="*/ 2809937 h 3245366"/>
              <a:gd name="connsiteX64" fmla="*/ 2667000 w 5355771"/>
              <a:gd name="connsiteY64" fmla="*/ 2842595 h 3245366"/>
              <a:gd name="connsiteX65" fmla="*/ 2645228 w 5355771"/>
              <a:gd name="connsiteY65" fmla="*/ 2864366 h 3245366"/>
              <a:gd name="connsiteX66" fmla="*/ 2623457 w 5355771"/>
              <a:gd name="connsiteY66" fmla="*/ 2897023 h 3245366"/>
              <a:gd name="connsiteX67" fmla="*/ 2590800 w 5355771"/>
              <a:gd name="connsiteY67" fmla="*/ 2907909 h 3245366"/>
              <a:gd name="connsiteX68" fmla="*/ 2569028 w 5355771"/>
              <a:gd name="connsiteY68" fmla="*/ 2940566 h 3245366"/>
              <a:gd name="connsiteX69" fmla="*/ 2536371 w 5355771"/>
              <a:gd name="connsiteY69" fmla="*/ 2962337 h 3245366"/>
              <a:gd name="connsiteX70" fmla="*/ 2492828 w 5355771"/>
              <a:gd name="connsiteY70" fmla="*/ 3027652 h 3245366"/>
              <a:gd name="connsiteX71" fmla="*/ 2427514 w 5355771"/>
              <a:gd name="connsiteY71" fmla="*/ 3092966 h 3245366"/>
              <a:gd name="connsiteX72" fmla="*/ 2307771 w 5355771"/>
              <a:gd name="connsiteY72" fmla="*/ 3212709 h 3245366"/>
              <a:gd name="connsiteX73" fmla="*/ 2275114 w 5355771"/>
              <a:gd name="connsiteY73" fmla="*/ 3223595 h 3245366"/>
              <a:gd name="connsiteX74" fmla="*/ 2242457 w 5355771"/>
              <a:gd name="connsiteY74" fmla="*/ 3245366 h 3245366"/>
              <a:gd name="connsiteX75" fmla="*/ 2090057 w 5355771"/>
              <a:gd name="connsiteY75" fmla="*/ 3234480 h 3245366"/>
              <a:gd name="connsiteX76" fmla="*/ 2046514 w 5355771"/>
              <a:gd name="connsiteY76" fmla="*/ 3212709 h 3245366"/>
              <a:gd name="connsiteX77" fmla="*/ 1970314 w 5355771"/>
              <a:gd name="connsiteY77" fmla="*/ 3190937 h 3245366"/>
              <a:gd name="connsiteX78" fmla="*/ 1883228 w 5355771"/>
              <a:gd name="connsiteY78" fmla="*/ 3158280 h 3245366"/>
              <a:gd name="connsiteX79" fmla="*/ 1839685 w 5355771"/>
              <a:gd name="connsiteY79" fmla="*/ 3125623 h 3245366"/>
              <a:gd name="connsiteX80" fmla="*/ 1752600 w 5355771"/>
              <a:gd name="connsiteY80" fmla="*/ 3071195 h 3245366"/>
              <a:gd name="connsiteX81" fmla="*/ 1719943 w 5355771"/>
              <a:gd name="connsiteY81" fmla="*/ 3049423 h 3245366"/>
              <a:gd name="connsiteX82" fmla="*/ 1698171 w 5355771"/>
              <a:gd name="connsiteY82" fmla="*/ 3027652 h 3245366"/>
              <a:gd name="connsiteX83" fmla="*/ 1600200 w 5355771"/>
              <a:gd name="connsiteY83" fmla="*/ 2984109 h 3245366"/>
              <a:gd name="connsiteX84" fmla="*/ 1524000 w 5355771"/>
              <a:gd name="connsiteY84" fmla="*/ 2951452 h 3245366"/>
              <a:gd name="connsiteX85" fmla="*/ 1175657 w 5355771"/>
              <a:gd name="connsiteY85" fmla="*/ 2918795 h 3245366"/>
              <a:gd name="connsiteX86" fmla="*/ 947057 w 5355771"/>
              <a:gd name="connsiteY86" fmla="*/ 2907909 h 3245366"/>
              <a:gd name="connsiteX87" fmla="*/ 707571 w 5355771"/>
              <a:gd name="connsiteY87" fmla="*/ 2886137 h 3245366"/>
              <a:gd name="connsiteX88" fmla="*/ 460001 w 5355771"/>
              <a:gd name="connsiteY88" fmla="*/ 2957604 h 3245366"/>
              <a:gd name="connsiteX89" fmla="*/ 250371 w 5355771"/>
              <a:gd name="connsiteY89" fmla="*/ 3027652 h 3245366"/>
              <a:gd name="connsiteX90" fmla="*/ 228600 w 5355771"/>
              <a:gd name="connsiteY90" fmla="*/ 3071195 h 3245366"/>
              <a:gd name="connsiteX91" fmla="*/ 152400 w 5355771"/>
              <a:gd name="connsiteY91" fmla="*/ 3169166 h 3245366"/>
              <a:gd name="connsiteX92" fmla="*/ 108857 w 5355771"/>
              <a:gd name="connsiteY92" fmla="*/ 3212709 h 3245366"/>
              <a:gd name="connsiteX93" fmla="*/ 0 w 5355771"/>
              <a:gd name="connsiteY93" fmla="*/ 3071195 h 3245366"/>
              <a:gd name="connsiteX94" fmla="*/ 141514 w 5355771"/>
              <a:gd name="connsiteY94" fmla="*/ 2831709 h 3245366"/>
              <a:gd name="connsiteX95" fmla="*/ 228600 w 5355771"/>
              <a:gd name="connsiteY95" fmla="*/ 1634280 h 3245366"/>
              <a:gd name="connsiteX0" fmla="*/ 228600 w 5355771"/>
              <a:gd name="connsiteY0" fmla="*/ 1634280 h 3245366"/>
              <a:gd name="connsiteX1" fmla="*/ 370114 w 5355771"/>
              <a:gd name="connsiteY1" fmla="*/ 1253280 h 3245366"/>
              <a:gd name="connsiteX2" fmla="*/ 381000 w 5355771"/>
              <a:gd name="connsiteY2" fmla="*/ 937595 h 3245366"/>
              <a:gd name="connsiteX3" fmla="*/ 391885 w 5355771"/>
              <a:gd name="connsiteY3" fmla="*/ 894052 h 3245366"/>
              <a:gd name="connsiteX4" fmla="*/ 402771 w 5355771"/>
              <a:gd name="connsiteY4" fmla="*/ 752537 h 3245366"/>
              <a:gd name="connsiteX5" fmla="*/ 413657 w 5355771"/>
              <a:gd name="connsiteY5" fmla="*/ 719880 h 3245366"/>
              <a:gd name="connsiteX6" fmla="*/ 446314 w 5355771"/>
              <a:gd name="connsiteY6" fmla="*/ 687223 h 3245366"/>
              <a:gd name="connsiteX7" fmla="*/ 511628 w 5355771"/>
              <a:gd name="connsiteY7" fmla="*/ 567480 h 3245366"/>
              <a:gd name="connsiteX8" fmla="*/ 533400 w 5355771"/>
              <a:gd name="connsiteY8" fmla="*/ 545709 h 3245366"/>
              <a:gd name="connsiteX9" fmla="*/ 566057 w 5355771"/>
              <a:gd name="connsiteY9" fmla="*/ 502166 h 3245366"/>
              <a:gd name="connsiteX10" fmla="*/ 598714 w 5355771"/>
              <a:gd name="connsiteY10" fmla="*/ 491280 h 3245366"/>
              <a:gd name="connsiteX11" fmla="*/ 696685 w 5355771"/>
              <a:gd name="connsiteY11" fmla="*/ 425966 h 3245366"/>
              <a:gd name="connsiteX12" fmla="*/ 718457 w 5355771"/>
              <a:gd name="connsiteY12" fmla="*/ 404195 h 3245366"/>
              <a:gd name="connsiteX13" fmla="*/ 805543 w 5355771"/>
              <a:gd name="connsiteY13" fmla="*/ 360652 h 3245366"/>
              <a:gd name="connsiteX14" fmla="*/ 870857 w 5355771"/>
              <a:gd name="connsiteY14" fmla="*/ 306223 h 3245366"/>
              <a:gd name="connsiteX15" fmla="*/ 914400 w 5355771"/>
              <a:gd name="connsiteY15" fmla="*/ 295337 h 3245366"/>
              <a:gd name="connsiteX16" fmla="*/ 1012371 w 5355771"/>
              <a:gd name="connsiteY16" fmla="*/ 230023 h 3245366"/>
              <a:gd name="connsiteX17" fmla="*/ 1077685 w 5355771"/>
              <a:gd name="connsiteY17" fmla="*/ 186480 h 3245366"/>
              <a:gd name="connsiteX18" fmla="*/ 1219200 w 5355771"/>
              <a:gd name="connsiteY18" fmla="*/ 132052 h 3245366"/>
              <a:gd name="connsiteX19" fmla="*/ 1273628 w 5355771"/>
              <a:gd name="connsiteY19" fmla="*/ 121166 h 3245366"/>
              <a:gd name="connsiteX20" fmla="*/ 1349828 w 5355771"/>
              <a:gd name="connsiteY20" fmla="*/ 99395 h 3245366"/>
              <a:gd name="connsiteX21" fmla="*/ 1447800 w 5355771"/>
              <a:gd name="connsiteY21" fmla="*/ 88509 h 3245366"/>
              <a:gd name="connsiteX22" fmla="*/ 1534885 w 5355771"/>
              <a:gd name="connsiteY22" fmla="*/ 66737 h 3245366"/>
              <a:gd name="connsiteX23" fmla="*/ 1741714 w 5355771"/>
              <a:gd name="connsiteY23" fmla="*/ 44966 h 3245366"/>
              <a:gd name="connsiteX24" fmla="*/ 1872343 w 5355771"/>
              <a:gd name="connsiteY24" fmla="*/ 12309 h 3245366"/>
              <a:gd name="connsiteX25" fmla="*/ 1948543 w 5355771"/>
              <a:gd name="connsiteY25" fmla="*/ 1423 h 3245366"/>
              <a:gd name="connsiteX26" fmla="*/ 3592285 w 5355771"/>
              <a:gd name="connsiteY26" fmla="*/ 23195 h 3245366"/>
              <a:gd name="connsiteX27" fmla="*/ 4365171 w 5355771"/>
              <a:gd name="connsiteY27" fmla="*/ 425966 h 3245366"/>
              <a:gd name="connsiteX28" fmla="*/ 4539343 w 5355771"/>
              <a:gd name="connsiteY28" fmla="*/ 469509 h 3245366"/>
              <a:gd name="connsiteX29" fmla="*/ 4604657 w 5355771"/>
              <a:gd name="connsiteY29" fmla="*/ 502166 h 3245366"/>
              <a:gd name="connsiteX30" fmla="*/ 4746171 w 5355771"/>
              <a:gd name="connsiteY30" fmla="*/ 556595 h 3245366"/>
              <a:gd name="connsiteX31" fmla="*/ 4909457 w 5355771"/>
              <a:gd name="connsiteY31" fmla="*/ 676337 h 3245366"/>
              <a:gd name="connsiteX32" fmla="*/ 4996543 w 5355771"/>
              <a:gd name="connsiteY32" fmla="*/ 817852 h 3245366"/>
              <a:gd name="connsiteX33" fmla="*/ 5061857 w 5355771"/>
              <a:gd name="connsiteY33" fmla="*/ 894052 h 3245366"/>
              <a:gd name="connsiteX34" fmla="*/ 5116285 w 5355771"/>
              <a:gd name="connsiteY34" fmla="*/ 1002909 h 3245366"/>
              <a:gd name="connsiteX35" fmla="*/ 5159828 w 5355771"/>
              <a:gd name="connsiteY35" fmla="*/ 1079109 h 3245366"/>
              <a:gd name="connsiteX36" fmla="*/ 5203371 w 5355771"/>
              <a:gd name="connsiteY36" fmla="*/ 1166195 h 3245366"/>
              <a:gd name="connsiteX37" fmla="*/ 5246914 w 5355771"/>
              <a:gd name="connsiteY37" fmla="*/ 1220623 h 3245366"/>
              <a:gd name="connsiteX38" fmla="*/ 5279571 w 5355771"/>
              <a:gd name="connsiteY38" fmla="*/ 1285937 h 3245366"/>
              <a:gd name="connsiteX39" fmla="*/ 5334000 w 5355771"/>
              <a:gd name="connsiteY39" fmla="*/ 1427452 h 3245366"/>
              <a:gd name="connsiteX40" fmla="*/ 5355771 w 5355771"/>
              <a:gd name="connsiteY40" fmla="*/ 1525423 h 3245366"/>
              <a:gd name="connsiteX41" fmla="*/ 5344885 w 5355771"/>
              <a:gd name="connsiteY41" fmla="*/ 1819337 h 3245366"/>
              <a:gd name="connsiteX42" fmla="*/ 5334000 w 5355771"/>
              <a:gd name="connsiteY42" fmla="*/ 1917309 h 3245366"/>
              <a:gd name="connsiteX43" fmla="*/ 5312228 w 5355771"/>
              <a:gd name="connsiteY43" fmla="*/ 1971737 h 3245366"/>
              <a:gd name="connsiteX44" fmla="*/ 5301343 w 5355771"/>
              <a:gd name="connsiteY44" fmla="*/ 2015280 h 3245366"/>
              <a:gd name="connsiteX45" fmla="*/ 5236028 w 5355771"/>
              <a:gd name="connsiteY45" fmla="*/ 2167680 h 3245366"/>
              <a:gd name="connsiteX46" fmla="*/ 5225143 w 5355771"/>
              <a:gd name="connsiteY46" fmla="*/ 2200337 h 3245366"/>
              <a:gd name="connsiteX47" fmla="*/ 5203371 w 5355771"/>
              <a:gd name="connsiteY47" fmla="*/ 2243880 h 3245366"/>
              <a:gd name="connsiteX48" fmla="*/ 5192485 w 5355771"/>
              <a:gd name="connsiteY48" fmla="*/ 2276537 h 3245366"/>
              <a:gd name="connsiteX49" fmla="*/ 5159828 w 5355771"/>
              <a:gd name="connsiteY49" fmla="*/ 2320080 h 3245366"/>
              <a:gd name="connsiteX50" fmla="*/ 5105400 w 5355771"/>
              <a:gd name="connsiteY50" fmla="*/ 2385395 h 3245366"/>
              <a:gd name="connsiteX51" fmla="*/ 5094514 w 5355771"/>
              <a:gd name="connsiteY51" fmla="*/ 2418052 h 3245366"/>
              <a:gd name="connsiteX52" fmla="*/ 4942114 w 5355771"/>
              <a:gd name="connsiteY52" fmla="*/ 2581337 h 3245366"/>
              <a:gd name="connsiteX53" fmla="*/ 4876800 w 5355771"/>
              <a:gd name="connsiteY53" fmla="*/ 2624880 h 3245366"/>
              <a:gd name="connsiteX54" fmla="*/ 4822371 w 5355771"/>
              <a:gd name="connsiteY54" fmla="*/ 2657537 h 3245366"/>
              <a:gd name="connsiteX55" fmla="*/ 4767943 w 5355771"/>
              <a:gd name="connsiteY55" fmla="*/ 2668423 h 3245366"/>
              <a:gd name="connsiteX56" fmla="*/ 4691743 w 5355771"/>
              <a:gd name="connsiteY56" fmla="*/ 2711966 h 3245366"/>
              <a:gd name="connsiteX57" fmla="*/ 4648200 w 5355771"/>
              <a:gd name="connsiteY57" fmla="*/ 2722852 h 3245366"/>
              <a:gd name="connsiteX58" fmla="*/ 4528457 w 5355771"/>
              <a:gd name="connsiteY58" fmla="*/ 2755509 h 3245366"/>
              <a:gd name="connsiteX59" fmla="*/ 4474028 w 5355771"/>
              <a:gd name="connsiteY59" fmla="*/ 2777280 h 3245366"/>
              <a:gd name="connsiteX60" fmla="*/ 4136571 w 5355771"/>
              <a:gd name="connsiteY60" fmla="*/ 2777280 h 3245366"/>
              <a:gd name="connsiteX61" fmla="*/ 3984171 w 5355771"/>
              <a:gd name="connsiteY61" fmla="*/ 2755509 h 3245366"/>
              <a:gd name="connsiteX62" fmla="*/ 2841171 w 5355771"/>
              <a:gd name="connsiteY62" fmla="*/ 2766395 h 3245366"/>
              <a:gd name="connsiteX63" fmla="*/ 2754085 w 5355771"/>
              <a:gd name="connsiteY63" fmla="*/ 2809937 h 3245366"/>
              <a:gd name="connsiteX64" fmla="*/ 2667000 w 5355771"/>
              <a:gd name="connsiteY64" fmla="*/ 2842595 h 3245366"/>
              <a:gd name="connsiteX65" fmla="*/ 2645228 w 5355771"/>
              <a:gd name="connsiteY65" fmla="*/ 2864366 h 3245366"/>
              <a:gd name="connsiteX66" fmla="*/ 2623457 w 5355771"/>
              <a:gd name="connsiteY66" fmla="*/ 2897023 h 3245366"/>
              <a:gd name="connsiteX67" fmla="*/ 2590800 w 5355771"/>
              <a:gd name="connsiteY67" fmla="*/ 2907909 h 3245366"/>
              <a:gd name="connsiteX68" fmla="*/ 2569028 w 5355771"/>
              <a:gd name="connsiteY68" fmla="*/ 2940566 h 3245366"/>
              <a:gd name="connsiteX69" fmla="*/ 2536371 w 5355771"/>
              <a:gd name="connsiteY69" fmla="*/ 2962337 h 3245366"/>
              <a:gd name="connsiteX70" fmla="*/ 2492828 w 5355771"/>
              <a:gd name="connsiteY70" fmla="*/ 3027652 h 3245366"/>
              <a:gd name="connsiteX71" fmla="*/ 2427514 w 5355771"/>
              <a:gd name="connsiteY71" fmla="*/ 3092966 h 3245366"/>
              <a:gd name="connsiteX72" fmla="*/ 2307771 w 5355771"/>
              <a:gd name="connsiteY72" fmla="*/ 3212709 h 3245366"/>
              <a:gd name="connsiteX73" fmla="*/ 2275114 w 5355771"/>
              <a:gd name="connsiteY73" fmla="*/ 3223595 h 3245366"/>
              <a:gd name="connsiteX74" fmla="*/ 2242457 w 5355771"/>
              <a:gd name="connsiteY74" fmla="*/ 3245366 h 3245366"/>
              <a:gd name="connsiteX75" fmla="*/ 2090057 w 5355771"/>
              <a:gd name="connsiteY75" fmla="*/ 3234480 h 3245366"/>
              <a:gd name="connsiteX76" fmla="*/ 2046514 w 5355771"/>
              <a:gd name="connsiteY76" fmla="*/ 3212709 h 3245366"/>
              <a:gd name="connsiteX77" fmla="*/ 1970314 w 5355771"/>
              <a:gd name="connsiteY77" fmla="*/ 3190937 h 3245366"/>
              <a:gd name="connsiteX78" fmla="*/ 1883228 w 5355771"/>
              <a:gd name="connsiteY78" fmla="*/ 3158280 h 3245366"/>
              <a:gd name="connsiteX79" fmla="*/ 1839685 w 5355771"/>
              <a:gd name="connsiteY79" fmla="*/ 3125623 h 3245366"/>
              <a:gd name="connsiteX80" fmla="*/ 1752600 w 5355771"/>
              <a:gd name="connsiteY80" fmla="*/ 3071195 h 3245366"/>
              <a:gd name="connsiteX81" fmla="*/ 1719943 w 5355771"/>
              <a:gd name="connsiteY81" fmla="*/ 3049423 h 3245366"/>
              <a:gd name="connsiteX82" fmla="*/ 1698171 w 5355771"/>
              <a:gd name="connsiteY82" fmla="*/ 3027652 h 3245366"/>
              <a:gd name="connsiteX83" fmla="*/ 1600200 w 5355771"/>
              <a:gd name="connsiteY83" fmla="*/ 2984109 h 3245366"/>
              <a:gd name="connsiteX84" fmla="*/ 1524000 w 5355771"/>
              <a:gd name="connsiteY84" fmla="*/ 2951452 h 3245366"/>
              <a:gd name="connsiteX85" fmla="*/ 1175657 w 5355771"/>
              <a:gd name="connsiteY85" fmla="*/ 2918795 h 3245366"/>
              <a:gd name="connsiteX86" fmla="*/ 947057 w 5355771"/>
              <a:gd name="connsiteY86" fmla="*/ 2907909 h 3245366"/>
              <a:gd name="connsiteX87" fmla="*/ 707571 w 5355771"/>
              <a:gd name="connsiteY87" fmla="*/ 2886137 h 3245366"/>
              <a:gd name="connsiteX88" fmla="*/ 460001 w 5355771"/>
              <a:gd name="connsiteY88" fmla="*/ 2957604 h 3245366"/>
              <a:gd name="connsiteX89" fmla="*/ 250371 w 5355771"/>
              <a:gd name="connsiteY89" fmla="*/ 3027652 h 3245366"/>
              <a:gd name="connsiteX90" fmla="*/ 152400 w 5355771"/>
              <a:gd name="connsiteY90" fmla="*/ 3169166 h 3245366"/>
              <a:gd name="connsiteX91" fmla="*/ 108857 w 5355771"/>
              <a:gd name="connsiteY91" fmla="*/ 3212709 h 3245366"/>
              <a:gd name="connsiteX92" fmla="*/ 0 w 5355771"/>
              <a:gd name="connsiteY92" fmla="*/ 3071195 h 3245366"/>
              <a:gd name="connsiteX93" fmla="*/ 141514 w 5355771"/>
              <a:gd name="connsiteY93" fmla="*/ 2831709 h 3245366"/>
              <a:gd name="connsiteX94" fmla="*/ 228600 w 5355771"/>
              <a:gd name="connsiteY94" fmla="*/ 1634280 h 3245366"/>
              <a:gd name="connsiteX0" fmla="*/ 228600 w 5355771"/>
              <a:gd name="connsiteY0" fmla="*/ 1634280 h 3245366"/>
              <a:gd name="connsiteX1" fmla="*/ 370114 w 5355771"/>
              <a:gd name="connsiteY1" fmla="*/ 1253280 h 3245366"/>
              <a:gd name="connsiteX2" fmla="*/ 381000 w 5355771"/>
              <a:gd name="connsiteY2" fmla="*/ 937595 h 3245366"/>
              <a:gd name="connsiteX3" fmla="*/ 391885 w 5355771"/>
              <a:gd name="connsiteY3" fmla="*/ 894052 h 3245366"/>
              <a:gd name="connsiteX4" fmla="*/ 402771 w 5355771"/>
              <a:gd name="connsiteY4" fmla="*/ 752537 h 3245366"/>
              <a:gd name="connsiteX5" fmla="*/ 413657 w 5355771"/>
              <a:gd name="connsiteY5" fmla="*/ 719880 h 3245366"/>
              <a:gd name="connsiteX6" fmla="*/ 446314 w 5355771"/>
              <a:gd name="connsiteY6" fmla="*/ 687223 h 3245366"/>
              <a:gd name="connsiteX7" fmla="*/ 511628 w 5355771"/>
              <a:gd name="connsiteY7" fmla="*/ 567480 h 3245366"/>
              <a:gd name="connsiteX8" fmla="*/ 533400 w 5355771"/>
              <a:gd name="connsiteY8" fmla="*/ 545709 h 3245366"/>
              <a:gd name="connsiteX9" fmla="*/ 566057 w 5355771"/>
              <a:gd name="connsiteY9" fmla="*/ 502166 h 3245366"/>
              <a:gd name="connsiteX10" fmla="*/ 598714 w 5355771"/>
              <a:gd name="connsiteY10" fmla="*/ 491280 h 3245366"/>
              <a:gd name="connsiteX11" fmla="*/ 696685 w 5355771"/>
              <a:gd name="connsiteY11" fmla="*/ 425966 h 3245366"/>
              <a:gd name="connsiteX12" fmla="*/ 718457 w 5355771"/>
              <a:gd name="connsiteY12" fmla="*/ 404195 h 3245366"/>
              <a:gd name="connsiteX13" fmla="*/ 805543 w 5355771"/>
              <a:gd name="connsiteY13" fmla="*/ 360652 h 3245366"/>
              <a:gd name="connsiteX14" fmla="*/ 870857 w 5355771"/>
              <a:gd name="connsiteY14" fmla="*/ 306223 h 3245366"/>
              <a:gd name="connsiteX15" fmla="*/ 914400 w 5355771"/>
              <a:gd name="connsiteY15" fmla="*/ 295337 h 3245366"/>
              <a:gd name="connsiteX16" fmla="*/ 1012371 w 5355771"/>
              <a:gd name="connsiteY16" fmla="*/ 230023 h 3245366"/>
              <a:gd name="connsiteX17" fmla="*/ 1077685 w 5355771"/>
              <a:gd name="connsiteY17" fmla="*/ 186480 h 3245366"/>
              <a:gd name="connsiteX18" fmla="*/ 1219200 w 5355771"/>
              <a:gd name="connsiteY18" fmla="*/ 132052 h 3245366"/>
              <a:gd name="connsiteX19" fmla="*/ 1273628 w 5355771"/>
              <a:gd name="connsiteY19" fmla="*/ 121166 h 3245366"/>
              <a:gd name="connsiteX20" fmla="*/ 1349828 w 5355771"/>
              <a:gd name="connsiteY20" fmla="*/ 99395 h 3245366"/>
              <a:gd name="connsiteX21" fmla="*/ 1447800 w 5355771"/>
              <a:gd name="connsiteY21" fmla="*/ 88509 h 3245366"/>
              <a:gd name="connsiteX22" fmla="*/ 1534885 w 5355771"/>
              <a:gd name="connsiteY22" fmla="*/ 66737 h 3245366"/>
              <a:gd name="connsiteX23" fmla="*/ 1741714 w 5355771"/>
              <a:gd name="connsiteY23" fmla="*/ 44966 h 3245366"/>
              <a:gd name="connsiteX24" fmla="*/ 1872343 w 5355771"/>
              <a:gd name="connsiteY24" fmla="*/ 12309 h 3245366"/>
              <a:gd name="connsiteX25" fmla="*/ 1948543 w 5355771"/>
              <a:gd name="connsiteY25" fmla="*/ 1423 h 3245366"/>
              <a:gd name="connsiteX26" fmla="*/ 3592285 w 5355771"/>
              <a:gd name="connsiteY26" fmla="*/ 23195 h 3245366"/>
              <a:gd name="connsiteX27" fmla="*/ 4365171 w 5355771"/>
              <a:gd name="connsiteY27" fmla="*/ 425966 h 3245366"/>
              <a:gd name="connsiteX28" fmla="*/ 4539343 w 5355771"/>
              <a:gd name="connsiteY28" fmla="*/ 469509 h 3245366"/>
              <a:gd name="connsiteX29" fmla="*/ 4604657 w 5355771"/>
              <a:gd name="connsiteY29" fmla="*/ 502166 h 3245366"/>
              <a:gd name="connsiteX30" fmla="*/ 4746171 w 5355771"/>
              <a:gd name="connsiteY30" fmla="*/ 556595 h 3245366"/>
              <a:gd name="connsiteX31" fmla="*/ 4909457 w 5355771"/>
              <a:gd name="connsiteY31" fmla="*/ 676337 h 3245366"/>
              <a:gd name="connsiteX32" fmla="*/ 4996543 w 5355771"/>
              <a:gd name="connsiteY32" fmla="*/ 817852 h 3245366"/>
              <a:gd name="connsiteX33" fmla="*/ 5061857 w 5355771"/>
              <a:gd name="connsiteY33" fmla="*/ 894052 h 3245366"/>
              <a:gd name="connsiteX34" fmla="*/ 5116285 w 5355771"/>
              <a:gd name="connsiteY34" fmla="*/ 1002909 h 3245366"/>
              <a:gd name="connsiteX35" fmla="*/ 5159828 w 5355771"/>
              <a:gd name="connsiteY35" fmla="*/ 1079109 h 3245366"/>
              <a:gd name="connsiteX36" fmla="*/ 5203371 w 5355771"/>
              <a:gd name="connsiteY36" fmla="*/ 1166195 h 3245366"/>
              <a:gd name="connsiteX37" fmla="*/ 5246914 w 5355771"/>
              <a:gd name="connsiteY37" fmla="*/ 1220623 h 3245366"/>
              <a:gd name="connsiteX38" fmla="*/ 5279571 w 5355771"/>
              <a:gd name="connsiteY38" fmla="*/ 1285937 h 3245366"/>
              <a:gd name="connsiteX39" fmla="*/ 5334000 w 5355771"/>
              <a:gd name="connsiteY39" fmla="*/ 1427452 h 3245366"/>
              <a:gd name="connsiteX40" fmla="*/ 5355771 w 5355771"/>
              <a:gd name="connsiteY40" fmla="*/ 1525423 h 3245366"/>
              <a:gd name="connsiteX41" fmla="*/ 5344885 w 5355771"/>
              <a:gd name="connsiteY41" fmla="*/ 1819337 h 3245366"/>
              <a:gd name="connsiteX42" fmla="*/ 5334000 w 5355771"/>
              <a:gd name="connsiteY42" fmla="*/ 1917309 h 3245366"/>
              <a:gd name="connsiteX43" fmla="*/ 5312228 w 5355771"/>
              <a:gd name="connsiteY43" fmla="*/ 1971737 h 3245366"/>
              <a:gd name="connsiteX44" fmla="*/ 5301343 w 5355771"/>
              <a:gd name="connsiteY44" fmla="*/ 2015280 h 3245366"/>
              <a:gd name="connsiteX45" fmla="*/ 5236028 w 5355771"/>
              <a:gd name="connsiteY45" fmla="*/ 2167680 h 3245366"/>
              <a:gd name="connsiteX46" fmla="*/ 5225143 w 5355771"/>
              <a:gd name="connsiteY46" fmla="*/ 2200337 h 3245366"/>
              <a:gd name="connsiteX47" fmla="*/ 5203371 w 5355771"/>
              <a:gd name="connsiteY47" fmla="*/ 2243880 h 3245366"/>
              <a:gd name="connsiteX48" fmla="*/ 5192485 w 5355771"/>
              <a:gd name="connsiteY48" fmla="*/ 2276537 h 3245366"/>
              <a:gd name="connsiteX49" fmla="*/ 5159828 w 5355771"/>
              <a:gd name="connsiteY49" fmla="*/ 2320080 h 3245366"/>
              <a:gd name="connsiteX50" fmla="*/ 5105400 w 5355771"/>
              <a:gd name="connsiteY50" fmla="*/ 2385395 h 3245366"/>
              <a:gd name="connsiteX51" fmla="*/ 5094514 w 5355771"/>
              <a:gd name="connsiteY51" fmla="*/ 2418052 h 3245366"/>
              <a:gd name="connsiteX52" fmla="*/ 4942114 w 5355771"/>
              <a:gd name="connsiteY52" fmla="*/ 2581337 h 3245366"/>
              <a:gd name="connsiteX53" fmla="*/ 4876800 w 5355771"/>
              <a:gd name="connsiteY53" fmla="*/ 2624880 h 3245366"/>
              <a:gd name="connsiteX54" fmla="*/ 4822371 w 5355771"/>
              <a:gd name="connsiteY54" fmla="*/ 2657537 h 3245366"/>
              <a:gd name="connsiteX55" fmla="*/ 4767943 w 5355771"/>
              <a:gd name="connsiteY55" fmla="*/ 2668423 h 3245366"/>
              <a:gd name="connsiteX56" fmla="*/ 4691743 w 5355771"/>
              <a:gd name="connsiteY56" fmla="*/ 2711966 h 3245366"/>
              <a:gd name="connsiteX57" fmla="*/ 4648200 w 5355771"/>
              <a:gd name="connsiteY57" fmla="*/ 2722852 h 3245366"/>
              <a:gd name="connsiteX58" fmla="*/ 4528457 w 5355771"/>
              <a:gd name="connsiteY58" fmla="*/ 2755509 h 3245366"/>
              <a:gd name="connsiteX59" fmla="*/ 4474028 w 5355771"/>
              <a:gd name="connsiteY59" fmla="*/ 2777280 h 3245366"/>
              <a:gd name="connsiteX60" fmla="*/ 4136571 w 5355771"/>
              <a:gd name="connsiteY60" fmla="*/ 2777280 h 3245366"/>
              <a:gd name="connsiteX61" fmla="*/ 3984171 w 5355771"/>
              <a:gd name="connsiteY61" fmla="*/ 2755509 h 3245366"/>
              <a:gd name="connsiteX62" fmla="*/ 2841171 w 5355771"/>
              <a:gd name="connsiteY62" fmla="*/ 2766395 h 3245366"/>
              <a:gd name="connsiteX63" fmla="*/ 2754085 w 5355771"/>
              <a:gd name="connsiteY63" fmla="*/ 2809937 h 3245366"/>
              <a:gd name="connsiteX64" fmla="*/ 2667000 w 5355771"/>
              <a:gd name="connsiteY64" fmla="*/ 2842595 h 3245366"/>
              <a:gd name="connsiteX65" fmla="*/ 2645228 w 5355771"/>
              <a:gd name="connsiteY65" fmla="*/ 2864366 h 3245366"/>
              <a:gd name="connsiteX66" fmla="*/ 2623457 w 5355771"/>
              <a:gd name="connsiteY66" fmla="*/ 2897023 h 3245366"/>
              <a:gd name="connsiteX67" fmla="*/ 2590800 w 5355771"/>
              <a:gd name="connsiteY67" fmla="*/ 2907909 h 3245366"/>
              <a:gd name="connsiteX68" fmla="*/ 2569028 w 5355771"/>
              <a:gd name="connsiteY68" fmla="*/ 2940566 h 3245366"/>
              <a:gd name="connsiteX69" fmla="*/ 2536371 w 5355771"/>
              <a:gd name="connsiteY69" fmla="*/ 2962337 h 3245366"/>
              <a:gd name="connsiteX70" fmla="*/ 2492828 w 5355771"/>
              <a:gd name="connsiteY70" fmla="*/ 3027652 h 3245366"/>
              <a:gd name="connsiteX71" fmla="*/ 2427514 w 5355771"/>
              <a:gd name="connsiteY71" fmla="*/ 3092966 h 3245366"/>
              <a:gd name="connsiteX72" fmla="*/ 2307771 w 5355771"/>
              <a:gd name="connsiteY72" fmla="*/ 3212709 h 3245366"/>
              <a:gd name="connsiteX73" fmla="*/ 2275114 w 5355771"/>
              <a:gd name="connsiteY73" fmla="*/ 3223595 h 3245366"/>
              <a:gd name="connsiteX74" fmla="*/ 2242457 w 5355771"/>
              <a:gd name="connsiteY74" fmla="*/ 3245366 h 3245366"/>
              <a:gd name="connsiteX75" fmla="*/ 2090057 w 5355771"/>
              <a:gd name="connsiteY75" fmla="*/ 3234480 h 3245366"/>
              <a:gd name="connsiteX76" fmla="*/ 2046514 w 5355771"/>
              <a:gd name="connsiteY76" fmla="*/ 3212709 h 3245366"/>
              <a:gd name="connsiteX77" fmla="*/ 1970314 w 5355771"/>
              <a:gd name="connsiteY77" fmla="*/ 3190937 h 3245366"/>
              <a:gd name="connsiteX78" fmla="*/ 1883228 w 5355771"/>
              <a:gd name="connsiteY78" fmla="*/ 3158280 h 3245366"/>
              <a:gd name="connsiteX79" fmla="*/ 1839685 w 5355771"/>
              <a:gd name="connsiteY79" fmla="*/ 3125623 h 3245366"/>
              <a:gd name="connsiteX80" fmla="*/ 1752600 w 5355771"/>
              <a:gd name="connsiteY80" fmla="*/ 3071195 h 3245366"/>
              <a:gd name="connsiteX81" fmla="*/ 1719943 w 5355771"/>
              <a:gd name="connsiteY81" fmla="*/ 3049423 h 3245366"/>
              <a:gd name="connsiteX82" fmla="*/ 1698171 w 5355771"/>
              <a:gd name="connsiteY82" fmla="*/ 3027652 h 3245366"/>
              <a:gd name="connsiteX83" fmla="*/ 1600200 w 5355771"/>
              <a:gd name="connsiteY83" fmla="*/ 2984109 h 3245366"/>
              <a:gd name="connsiteX84" fmla="*/ 1524000 w 5355771"/>
              <a:gd name="connsiteY84" fmla="*/ 2951452 h 3245366"/>
              <a:gd name="connsiteX85" fmla="*/ 1175657 w 5355771"/>
              <a:gd name="connsiteY85" fmla="*/ 2918795 h 3245366"/>
              <a:gd name="connsiteX86" fmla="*/ 947057 w 5355771"/>
              <a:gd name="connsiteY86" fmla="*/ 2907909 h 3245366"/>
              <a:gd name="connsiteX87" fmla="*/ 707571 w 5355771"/>
              <a:gd name="connsiteY87" fmla="*/ 2886137 h 3245366"/>
              <a:gd name="connsiteX88" fmla="*/ 460001 w 5355771"/>
              <a:gd name="connsiteY88" fmla="*/ 2957604 h 3245366"/>
              <a:gd name="connsiteX89" fmla="*/ 321286 w 5355771"/>
              <a:gd name="connsiteY89" fmla="*/ 3070924 h 3245366"/>
              <a:gd name="connsiteX90" fmla="*/ 152400 w 5355771"/>
              <a:gd name="connsiteY90" fmla="*/ 3169166 h 3245366"/>
              <a:gd name="connsiteX91" fmla="*/ 108857 w 5355771"/>
              <a:gd name="connsiteY91" fmla="*/ 3212709 h 3245366"/>
              <a:gd name="connsiteX92" fmla="*/ 0 w 5355771"/>
              <a:gd name="connsiteY92" fmla="*/ 3071195 h 3245366"/>
              <a:gd name="connsiteX93" fmla="*/ 141514 w 5355771"/>
              <a:gd name="connsiteY93" fmla="*/ 2831709 h 3245366"/>
              <a:gd name="connsiteX94" fmla="*/ 228600 w 5355771"/>
              <a:gd name="connsiteY94" fmla="*/ 1634280 h 3245366"/>
              <a:gd name="connsiteX0" fmla="*/ 228600 w 5355771"/>
              <a:gd name="connsiteY0" fmla="*/ 1634280 h 3245366"/>
              <a:gd name="connsiteX1" fmla="*/ 370114 w 5355771"/>
              <a:gd name="connsiteY1" fmla="*/ 1253280 h 3245366"/>
              <a:gd name="connsiteX2" fmla="*/ 381000 w 5355771"/>
              <a:gd name="connsiteY2" fmla="*/ 937595 h 3245366"/>
              <a:gd name="connsiteX3" fmla="*/ 391885 w 5355771"/>
              <a:gd name="connsiteY3" fmla="*/ 894052 h 3245366"/>
              <a:gd name="connsiteX4" fmla="*/ 402771 w 5355771"/>
              <a:gd name="connsiteY4" fmla="*/ 752537 h 3245366"/>
              <a:gd name="connsiteX5" fmla="*/ 413657 w 5355771"/>
              <a:gd name="connsiteY5" fmla="*/ 719880 h 3245366"/>
              <a:gd name="connsiteX6" fmla="*/ 446314 w 5355771"/>
              <a:gd name="connsiteY6" fmla="*/ 687223 h 3245366"/>
              <a:gd name="connsiteX7" fmla="*/ 511628 w 5355771"/>
              <a:gd name="connsiteY7" fmla="*/ 567480 h 3245366"/>
              <a:gd name="connsiteX8" fmla="*/ 533400 w 5355771"/>
              <a:gd name="connsiteY8" fmla="*/ 545709 h 3245366"/>
              <a:gd name="connsiteX9" fmla="*/ 566057 w 5355771"/>
              <a:gd name="connsiteY9" fmla="*/ 502166 h 3245366"/>
              <a:gd name="connsiteX10" fmla="*/ 598714 w 5355771"/>
              <a:gd name="connsiteY10" fmla="*/ 491280 h 3245366"/>
              <a:gd name="connsiteX11" fmla="*/ 696685 w 5355771"/>
              <a:gd name="connsiteY11" fmla="*/ 425966 h 3245366"/>
              <a:gd name="connsiteX12" fmla="*/ 718457 w 5355771"/>
              <a:gd name="connsiteY12" fmla="*/ 404195 h 3245366"/>
              <a:gd name="connsiteX13" fmla="*/ 805543 w 5355771"/>
              <a:gd name="connsiteY13" fmla="*/ 360652 h 3245366"/>
              <a:gd name="connsiteX14" fmla="*/ 870857 w 5355771"/>
              <a:gd name="connsiteY14" fmla="*/ 306223 h 3245366"/>
              <a:gd name="connsiteX15" fmla="*/ 914400 w 5355771"/>
              <a:gd name="connsiteY15" fmla="*/ 295337 h 3245366"/>
              <a:gd name="connsiteX16" fmla="*/ 1012371 w 5355771"/>
              <a:gd name="connsiteY16" fmla="*/ 230023 h 3245366"/>
              <a:gd name="connsiteX17" fmla="*/ 1077685 w 5355771"/>
              <a:gd name="connsiteY17" fmla="*/ 186480 h 3245366"/>
              <a:gd name="connsiteX18" fmla="*/ 1219200 w 5355771"/>
              <a:gd name="connsiteY18" fmla="*/ 132052 h 3245366"/>
              <a:gd name="connsiteX19" fmla="*/ 1273628 w 5355771"/>
              <a:gd name="connsiteY19" fmla="*/ 121166 h 3245366"/>
              <a:gd name="connsiteX20" fmla="*/ 1349828 w 5355771"/>
              <a:gd name="connsiteY20" fmla="*/ 99395 h 3245366"/>
              <a:gd name="connsiteX21" fmla="*/ 1447800 w 5355771"/>
              <a:gd name="connsiteY21" fmla="*/ 88509 h 3245366"/>
              <a:gd name="connsiteX22" fmla="*/ 1534885 w 5355771"/>
              <a:gd name="connsiteY22" fmla="*/ 66737 h 3245366"/>
              <a:gd name="connsiteX23" fmla="*/ 1741714 w 5355771"/>
              <a:gd name="connsiteY23" fmla="*/ 44966 h 3245366"/>
              <a:gd name="connsiteX24" fmla="*/ 1872343 w 5355771"/>
              <a:gd name="connsiteY24" fmla="*/ 12309 h 3245366"/>
              <a:gd name="connsiteX25" fmla="*/ 1948543 w 5355771"/>
              <a:gd name="connsiteY25" fmla="*/ 1423 h 3245366"/>
              <a:gd name="connsiteX26" fmla="*/ 3592285 w 5355771"/>
              <a:gd name="connsiteY26" fmla="*/ 23195 h 3245366"/>
              <a:gd name="connsiteX27" fmla="*/ 4365171 w 5355771"/>
              <a:gd name="connsiteY27" fmla="*/ 425966 h 3245366"/>
              <a:gd name="connsiteX28" fmla="*/ 4539343 w 5355771"/>
              <a:gd name="connsiteY28" fmla="*/ 469509 h 3245366"/>
              <a:gd name="connsiteX29" fmla="*/ 4604657 w 5355771"/>
              <a:gd name="connsiteY29" fmla="*/ 502166 h 3245366"/>
              <a:gd name="connsiteX30" fmla="*/ 4746171 w 5355771"/>
              <a:gd name="connsiteY30" fmla="*/ 556595 h 3245366"/>
              <a:gd name="connsiteX31" fmla="*/ 4909457 w 5355771"/>
              <a:gd name="connsiteY31" fmla="*/ 676337 h 3245366"/>
              <a:gd name="connsiteX32" fmla="*/ 4996543 w 5355771"/>
              <a:gd name="connsiteY32" fmla="*/ 817852 h 3245366"/>
              <a:gd name="connsiteX33" fmla="*/ 5061857 w 5355771"/>
              <a:gd name="connsiteY33" fmla="*/ 894052 h 3245366"/>
              <a:gd name="connsiteX34" fmla="*/ 5116285 w 5355771"/>
              <a:gd name="connsiteY34" fmla="*/ 1002909 h 3245366"/>
              <a:gd name="connsiteX35" fmla="*/ 5159828 w 5355771"/>
              <a:gd name="connsiteY35" fmla="*/ 1079109 h 3245366"/>
              <a:gd name="connsiteX36" fmla="*/ 5203371 w 5355771"/>
              <a:gd name="connsiteY36" fmla="*/ 1166195 h 3245366"/>
              <a:gd name="connsiteX37" fmla="*/ 5246914 w 5355771"/>
              <a:gd name="connsiteY37" fmla="*/ 1220623 h 3245366"/>
              <a:gd name="connsiteX38" fmla="*/ 5279571 w 5355771"/>
              <a:gd name="connsiteY38" fmla="*/ 1285937 h 3245366"/>
              <a:gd name="connsiteX39" fmla="*/ 5334000 w 5355771"/>
              <a:gd name="connsiteY39" fmla="*/ 1427452 h 3245366"/>
              <a:gd name="connsiteX40" fmla="*/ 5355771 w 5355771"/>
              <a:gd name="connsiteY40" fmla="*/ 1525423 h 3245366"/>
              <a:gd name="connsiteX41" fmla="*/ 5344885 w 5355771"/>
              <a:gd name="connsiteY41" fmla="*/ 1819337 h 3245366"/>
              <a:gd name="connsiteX42" fmla="*/ 5334000 w 5355771"/>
              <a:gd name="connsiteY42" fmla="*/ 1917309 h 3245366"/>
              <a:gd name="connsiteX43" fmla="*/ 5312228 w 5355771"/>
              <a:gd name="connsiteY43" fmla="*/ 1971737 h 3245366"/>
              <a:gd name="connsiteX44" fmla="*/ 5301343 w 5355771"/>
              <a:gd name="connsiteY44" fmla="*/ 2015280 h 3245366"/>
              <a:gd name="connsiteX45" fmla="*/ 5236028 w 5355771"/>
              <a:gd name="connsiteY45" fmla="*/ 2167680 h 3245366"/>
              <a:gd name="connsiteX46" fmla="*/ 5225143 w 5355771"/>
              <a:gd name="connsiteY46" fmla="*/ 2200337 h 3245366"/>
              <a:gd name="connsiteX47" fmla="*/ 5203371 w 5355771"/>
              <a:gd name="connsiteY47" fmla="*/ 2243880 h 3245366"/>
              <a:gd name="connsiteX48" fmla="*/ 5192485 w 5355771"/>
              <a:gd name="connsiteY48" fmla="*/ 2276537 h 3245366"/>
              <a:gd name="connsiteX49" fmla="*/ 5159828 w 5355771"/>
              <a:gd name="connsiteY49" fmla="*/ 2320080 h 3245366"/>
              <a:gd name="connsiteX50" fmla="*/ 5105400 w 5355771"/>
              <a:gd name="connsiteY50" fmla="*/ 2385395 h 3245366"/>
              <a:gd name="connsiteX51" fmla="*/ 5094514 w 5355771"/>
              <a:gd name="connsiteY51" fmla="*/ 2418052 h 3245366"/>
              <a:gd name="connsiteX52" fmla="*/ 4942114 w 5355771"/>
              <a:gd name="connsiteY52" fmla="*/ 2581337 h 3245366"/>
              <a:gd name="connsiteX53" fmla="*/ 4876800 w 5355771"/>
              <a:gd name="connsiteY53" fmla="*/ 2624880 h 3245366"/>
              <a:gd name="connsiteX54" fmla="*/ 4822371 w 5355771"/>
              <a:gd name="connsiteY54" fmla="*/ 2657537 h 3245366"/>
              <a:gd name="connsiteX55" fmla="*/ 4767943 w 5355771"/>
              <a:gd name="connsiteY55" fmla="*/ 2668423 h 3245366"/>
              <a:gd name="connsiteX56" fmla="*/ 4691743 w 5355771"/>
              <a:gd name="connsiteY56" fmla="*/ 2711966 h 3245366"/>
              <a:gd name="connsiteX57" fmla="*/ 4648200 w 5355771"/>
              <a:gd name="connsiteY57" fmla="*/ 2722852 h 3245366"/>
              <a:gd name="connsiteX58" fmla="*/ 4528457 w 5355771"/>
              <a:gd name="connsiteY58" fmla="*/ 2755509 h 3245366"/>
              <a:gd name="connsiteX59" fmla="*/ 4474028 w 5355771"/>
              <a:gd name="connsiteY59" fmla="*/ 2777280 h 3245366"/>
              <a:gd name="connsiteX60" fmla="*/ 4136571 w 5355771"/>
              <a:gd name="connsiteY60" fmla="*/ 2777280 h 3245366"/>
              <a:gd name="connsiteX61" fmla="*/ 3984171 w 5355771"/>
              <a:gd name="connsiteY61" fmla="*/ 2755509 h 3245366"/>
              <a:gd name="connsiteX62" fmla="*/ 2841171 w 5355771"/>
              <a:gd name="connsiteY62" fmla="*/ 2766395 h 3245366"/>
              <a:gd name="connsiteX63" fmla="*/ 2754085 w 5355771"/>
              <a:gd name="connsiteY63" fmla="*/ 2809937 h 3245366"/>
              <a:gd name="connsiteX64" fmla="*/ 2667000 w 5355771"/>
              <a:gd name="connsiteY64" fmla="*/ 2842595 h 3245366"/>
              <a:gd name="connsiteX65" fmla="*/ 2645228 w 5355771"/>
              <a:gd name="connsiteY65" fmla="*/ 2864366 h 3245366"/>
              <a:gd name="connsiteX66" fmla="*/ 2623457 w 5355771"/>
              <a:gd name="connsiteY66" fmla="*/ 2897023 h 3245366"/>
              <a:gd name="connsiteX67" fmla="*/ 2590800 w 5355771"/>
              <a:gd name="connsiteY67" fmla="*/ 2907909 h 3245366"/>
              <a:gd name="connsiteX68" fmla="*/ 2569028 w 5355771"/>
              <a:gd name="connsiteY68" fmla="*/ 2940566 h 3245366"/>
              <a:gd name="connsiteX69" fmla="*/ 2536371 w 5355771"/>
              <a:gd name="connsiteY69" fmla="*/ 2962337 h 3245366"/>
              <a:gd name="connsiteX70" fmla="*/ 2492828 w 5355771"/>
              <a:gd name="connsiteY70" fmla="*/ 3027652 h 3245366"/>
              <a:gd name="connsiteX71" fmla="*/ 2427514 w 5355771"/>
              <a:gd name="connsiteY71" fmla="*/ 3092966 h 3245366"/>
              <a:gd name="connsiteX72" fmla="*/ 2307771 w 5355771"/>
              <a:gd name="connsiteY72" fmla="*/ 3212709 h 3245366"/>
              <a:gd name="connsiteX73" fmla="*/ 2275114 w 5355771"/>
              <a:gd name="connsiteY73" fmla="*/ 3223595 h 3245366"/>
              <a:gd name="connsiteX74" fmla="*/ 2242457 w 5355771"/>
              <a:gd name="connsiteY74" fmla="*/ 3245366 h 3245366"/>
              <a:gd name="connsiteX75" fmla="*/ 2090057 w 5355771"/>
              <a:gd name="connsiteY75" fmla="*/ 3234480 h 3245366"/>
              <a:gd name="connsiteX76" fmla="*/ 2046514 w 5355771"/>
              <a:gd name="connsiteY76" fmla="*/ 3212709 h 3245366"/>
              <a:gd name="connsiteX77" fmla="*/ 1970314 w 5355771"/>
              <a:gd name="connsiteY77" fmla="*/ 3190937 h 3245366"/>
              <a:gd name="connsiteX78" fmla="*/ 1883228 w 5355771"/>
              <a:gd name="connsiteY78" fmla="*/ 3158280 h 3245366"/>
              <a:gd name="connsiteX79" fmla="*/ 1839685 w 5355771"/>
              <a:gd name="connsiteY79" fmla="*/ 3125623 h 3245366"/>
              <a:gd name="connsiteX80" fmla="*/ 1752600 w 5355771"/>
              <a:gd name="connsiteY80" fmla="*/ 3071195 h 3245366"/>
              <a:gd name="connsiteX81" fmla="*/ 1719943 w 5355771"/>
              <a:gd name="connsiteY81" fmla="*/ 3049423 h 3245366"/>
              <a:gd name="connsiteX82" fmla="*/ 1698171 w 5355771"/>
              <a:gd name="connsiteY82" fmla="*/ 3027652 h 3245366"/>
              <a:gd name="connsiteX83" fmla="*/ 1600200 w 5355771"/>
              <a:gd name="connsiteY83" fmla="*/ 2984109 h 3245366"/>
              <a:gd name="connsiteX84" fmla="*/ 1524000 w 5355771"/>
              <a:gd name="connsiteY84" fmla="*/ 2951452 h 3245366"/>
              <a:gd name="connsiteX85" fmla="*/ 1175657 w 5355771"/>
              <a:gd name="connsiteY85" fmla="*/ 2918795 h 3245366"/>
              <a:gd name="connsiteX86" fmla="*/ 947057 w 5355771"/>
              <a:gd name="connsiteY86" fmla="*/ 2907909 h 3245366"/>
              <a:gd name="connsiteX87" fmla="*/ 707571 w 5355771"/>
              <a:gd name="connsiteY87" fmla="*/ 2886137 h 3245366"/>
              <a:gd name="connsiteX88" fmla="*/ 460001 w 5355771"/>
              <a:gd name="connsiteY88" fmla="*/ 2957604 h 3245366"/>
              <a:gd name="connsiteX89" fmla="*/ 321286 w 5355771"/>
              <a:gd name="connsiteY89" fmla="*/ 3070924 h 3245366"/>
              <a:gd name="connsiteX90" fmla="*/ 152400 w 5355771"/>
              <a:gd name="connsiteY90" fmla="*/ 3169166 h 3245366"/>
              <a:gd name="connsiteX91" fmla="*/ 108857 w 5355771"/>
              <a:gd name="connsiteY91" fmla="*/ 3212709 h 3245366"/>
              <a:gd name="connsiteX92" fmla="*/ 0 w 5355771"/>
              <a:gd name="connsiteY92" fmla="*/ 3071195 h 3245366"/>
              <a:gd name="connsiteX93" fmla="*/ 9747 w 5355771"/>
              <a:gd name="connsiteY93" fmla="*/ 2632894 h 3245366"/>
              <a:gd name="connsiteX94" fmla="*/ 228600 w 5355771"/>
              <a:gd name="connsiteY94" fmla="*/ 1634280 h 3245366"/>
              <a:gd name="connsiteX0" fmla="*/ 444220 w 5571391"/>
              <a:gd name="connsiteY0" fmla="*/ 1634280 h 3245366"/>
              <a:gd name="connsiteX1" fmla="*/ 585734 w 5571391"/>
              <a:gd name="connsiteY1" fmla="*/ 1253280 h 3245366"/>
              <a:gd name="connsiteX2" fmla="*/ 596620 w 5571391"/>
              <a:gd name="connsiteY2" fmla="*/ 937595 h 3245366"/>
              <a:gd name="connsiteX3" fmla="*/ 607505 w 5571391"/>
              <a:gd name="connsiteY3" fmla="*/ 894052 h 3245366"/>
              <a:gd name="connsiteX4" fmla="*/ 618391 w 5571391"/>
              <a:gd name="connsiteY4" fmla="*/ 752537 h 3245366"/>
              <a:gd name="connsiteX5" fmla="*/ 629277 w 5571391"/>
              <a:gd name="connsiteY5" fmla="*/ 719880 h 3245366"/>
              <a:gd name="connsiteX6" fmla="*/ 661934 w 5571391"/>
              <a:gd name="connsiteY6" fmla="*/ 687223 h 3245366"/>
              <a:gd name="connsiteX7" fmla="*/ 727248 w 5571391"/>
              <a:gd name="connsiteY7" fmla="*/ 567480 h 3245366"/>
              <a:gd name="connsiteX8" fmla="*/ 749020 w 5571391"/>
              <a:gd name="connsiteY8" fmla="*/ 545709 h 3245366"/>
              <a:gd name="connsiteX9" fmla="*/ 781677 w 5571391"/>
              <a:gd name="connsiteY9" fmla="*/ 502166 h 3245366"/>
              <a:gd name="connsiteX10" fmla="*/ 814334 w 5571391"/>
              <a:gd name="connsiteY10" fmla="*/ 491280 h 3245366"/>
              <a:gd name="connsiteX11" fmla="*/ 912305 w 5571391"/>
              <a:gd name="connsiteY11" fmla="*/ 425966 h 3245366"/>
              <a:gd name="connsiteX12" fmla="*/ 934077 w 5571391"/>
              <a:gd name="connsiteY12" fmla="*/ 404195 h 3245366"/>
              <a:gd name="connsiteX13" fmla="*/ 1021163 w 5571391"/>
              <a:gd name="connsiteY13" fmla="*/ 360652 h 3245366"/>
              <a:gd name="connsiteX14" fmla="*/ 1086477 w 5571391"/>
              <a:gd name="connsiteY14" fmla="*/ 306223 h 3245366"/>
              <a:gd name="connsiteX15" fmla="*/ 1130020 w 5571391"/>
              <a:gd name="connsiteY15" fmla="*/ 295337 h 3245366"/>
              <a:gd name="connsiteX16" fmla="*/ 1227991 w 5571391"/>
              <a:gd name="connsiteY16" fmla="*/ 230023 h 3245366"/>
              <a:gd name="connsiteX17" fmla="*/ 1293305 w 5571391"/>
              <a:gd name="connsiteY17" fmla="*/ 186480 h 3245366"/>
              <a:gd name="connsiteX18" fmla="*/ 1434820 w 5571391"/>
              <a:gd name="connsiteY18" fmla="*/ 132052 h 3245366"/>
              <a:gd name="connsiteX19" fmla="*/ 1489248 w 5571391"/>
              <a:gd name="connsiteY19" fmla="*/ 121166 h 3245366"/>
              <a:gd name="connsiteX20" fmla="*/ 1565448 w 5571391"/>
              <a:gd name="connsiteY20" fmla="*/ 99395 h 3245366"/>
              <a:gd name="connsiteX21" fmla="*/ 1663420 w 5571391"/>
              <a:gd name="connsiteY21" fmla="*/ 88509 h 3245366"/>
              <a:gd name="connsiteX22" fmla="*/ 1750505 w 5571391"/>
              <a:gd name="connsiteY22" fmla="*/ 66737 h 3245366"/>
              <a:gd name="connsiteX23" fmla="*/ 1957334 w 5571391"/>
              <a:gd name="connsiteY23" fmla="*/ 44966 h 3245366"/>
              <a:gd name="connsiteX24" fmla="*/ 2087963 w 5571391"/>
              <a:gd name="connsiteY24" fmla="*/ 12309 h 3245366"/>
              <a:gd name="connsiteX25" fmla="*/ 2164163 w 5571391"/>
              <a:gd name="connsiteY25" fmla="*/ 1423 h 3245366"/>
              <a:gd name="connsiteX26" fmla="*/ 3807905 w 5571391"/>
              <a:gd name="connsiteY26" fmla="*/ 23195 h 3245366"/>
              <a:gd name="connsiteX27" fmla="*/ 4580791 w 5571391"/>
              <a:gd name="connsiteY27" fmla="*/ 425966 h 3245366"/>
              <a:gd name="connsiteX28" fmla="*/ 4754963 w 5571391"/>
              <a:gd name="connsiteY28" fmla="*/ 469509 h 3245366"/>
              <a:gd name="connsiteX29" fmla="*/ 4820277 w 5571391"/>
              <a:gd name="connsiteY29" fmla="*/ 502166 h 3245366"/>
              <a:gd name="connsiteX30" fmla="*/ 4961791 w 5571391"/>
              <a:gd name="connsiteY30" fmla="*/ 556595 h 3245366"/>
              <a:gd name="connsiteX31" fmla="*/ 5125077 w 5571391"/>
              <a:gd name="connsiteY31" fmla="*/ 676337 h 3245366"/>
              <a:gd name="connsiteX32" fmla="*/ 5212163 w 5571391"/>
              <a:gd name="connsiteY32" fmla="*/ 817852 h 3245366"/>
              <a:gd name="connsiteX33" fmla="*/ 5277477 w 5571391"/>
              <a:gd name="connsiteY33" fmla="*/ 894052 h 3245366"/>
              <a:gd name="connsiteX34" fmla="*/ 5331905 w 5571391"/>
              <a:gd name="connsiteY34" fmla="*/ 1002909 h 3245366"/>
              <a:gd name="connsiteX35" fmla="*/ 5375448 w 5571391"/>
              <a:gd name="connsiteY35" fmla="*/ 1079109 h 3245366"/>
              <a:gd name="connsiteX36" fmla="*/ 5418991 w 5571391"/>
              <a:gd name="connsiteY36" fmla="*/ 1166195 h 3245366"/>
              <a:gd name="connsiteX37" fmla="*/ 5462534 w 5571391"/>
              <a:gd name="connsiteY37" fmla="*/ 1220623 h 3245366"/>
              <a:gd name="connsiteX38" fmla="*/ 5495191 w 5571391"/>
              <a:gd name="connsiteY38" fmla="*/ 1285937 h 3245366"/>
              <a:gd name="connsiteX39" fmla="*/ 5549620 w 5571391"/>
              <a:gd name="connsiteY39" fmla="*/ 1427452 h 3245366"/>
              <a:gd name="connsiteX40" fmla="*/ 5571391 w 5571391"/>
              <a:gd name="connsiteY40" fmla="*/ 1525423 h 3245366"/>
              <a:gd name="connsiteX41" fmla="*/ 5560505 w 5571391"/>
              <a:gd name="connsiteY41" fmla="*/ 1819337 h 3245366"/>
              <a:gd name="connsiteX42" fmla="*/ 5549620 w 5571391"/>
              <a:gd name="connsiteY42" fmla="*/ 1917309 h 3245366"/>
              <a:gd name="connsiteX43" fmla="*/ 5527848 w 5571391"/>
              <a:gd name="connsiteY43" fmla="*/ 1971737 h 3245366"/>
              <a:gd name="connsiteX44" fmla="*/ 5516963 w 5571391"/>
              <a:gd name="connsiteY44" fmla="*/ 2015280 h 3245366"/>
              <a:gd name="connsiteX45" fmla="*/ 5451648 w 5571391"/>
              <a:gd name="connsiteY45" fmla="*/ 2167680 h 3245366"/>
              <a:gd name="connsiteX46" fmla="*/ 5440763 w 5571391"/>
              <a:gd name="connsiteY46" fmla="*/ 2200337 h 3245366"/>
              <a:gd name="connsiteX47" fmla="*/ 5418991 w 5571391"/>
              <a:gd name="connsiteY47" fmla="*/ 2243880 h 3245366"/>
              <a:gd name="connsiteX48" fmla="*/ 5408105 w 5571391"/>
              <a:gd name="connsiteY48" fmla="*/ 2276537 h 3245366"/>
              <a:gd name="connsiteX49" fmla="*/ 5375448 w 5571391"/>
              <a:gd name="connsiteY49" fmla="*/ 2320080 h 3245366"/>
              <a:gd name="connsiteX50" fmla="*/ 5321020 w 5571391"/>
              <a:gd name="connsiteY50" fmla="*/ 2385395 h 3245366"/>
              <a:gd name="connsiteX51" fmla="*/ 5310134 w 5571391"/>
              <a:gd name="connsiteY51" fmla="*/ 2418052 h 3245366"/>
              <a:gd name="connsiteX52" fmla="*/ 5157734 w 5571391"/>
              <a:gd name="connsiteY52" fmla="*/ 2581337 h 3245366"/>
              <a:gd name="connsiteX53" fmla="*/ 5092420 w 5571391"/>
              <a:gd name="connsiteY53" fmla="*/ 2624880 h 3245366"/>
              <a:gd name="connsiteX54" fmla="*/ 5037991 w 5571391"/>
              <a:gd name="connsiteY54" fmla="*/ 2657537 h 3245366"/>
              <a:gd name="connsiteX55" fmla="*/ 4983563 w 5571391"/>
              <a:gd name="connsiteY55" fmla="*/ 2668423 h 3245366"/>
              <a:gd name="connsiteX56" fmla="*/ 4907363 w 5571391"/>
              <a:gd name="connsiteY56" fmla="*/ 2711966 h 3245366"/>
              <a:gd name="connsiteX57" fmla="*/ 4863820 w 5571391"/>
              <a:gd name="connsiteY57" fmla="*/ 2722852 h 3245366"/>
              <a:gd name="connsiteX58" fmla="*/ 4744077 w 5571391"/>
              <a:gd name="connsiteY58" fmla="*/ 2755509 h 3245366"/>
              <a:gd name="connsiteX59" fmla="*/ 4689648 w 5571391"/>
              <a:gd name="connsiteY59" fmla="*/ 2777280 h 3245366"/>
              <a:gd name="connsiteX60" fmla="*/ 4352191 w 5571391"/>
              <a:gd name="connsiteY60" fmla="*/ 2777280 h 3245366"/>
              <a:gd name="connsiteX61" fmla="*/ 4199791 w 5571391"/>
              <a:gd name="connsiteY61" fmla="*/ 2755509 h 3245366"/>
              <a:gd name="connsiteX62" fmla="*/ 3056791 w 5571391"/>
              <a:gd name="connsiteY62" fmla="*/ 2766395 h 3245366"/>
              <a:gd name="connsiteX63" fmla="*/ 2969705 w 5571391"/>
              <a:gd name="connsiteY63" fmla="*/ 2809937 h 3245366"/>
              <a:gd name="connsiteX64" fmla="*/ 2882620 w 5571391"/>
              <a:gd name="connsiteY64" fmla="*/ 2842595 h 3245366"/>
              <a:gd name="connsiteX65" fmla="*/ 2860848 w 5571391"/>
              <a:gd name="connsiteY65" fmla="*/ 2864366 h 3245366"/>
              <a:gd name="connsiteX66" fmla="*/ 2839077 w 5571391"/>
              <a:gd name="connsiteY66" fmla="*/ 2897023 h 3245366"/>
              <a:gd name="connsiteX67" fmla="*/ 2806420 w 5571391"/>
              <a:gd name="connsiteY67" fmla="*/ 2907909 h 3245366"/>
              <a:gd name="connsiteX68" fmla="*/ 2784648 w 5571391"/>
              <a:gd name="connsiteY68" fmla="*/ 2940566 h 3245366"/>
              <a:gd name="connsiteX69" fmla="*/ 2751991 w 5571391"/>
              <a:gd name="connsiteY69" fmla="*/ 2962337 h 3245366"/>
              <a:gd name="connsiteX70" fmla="*/ 2708448 w 5571391"/>
              <a:gd name="connsiteY70" fmla="*/ 3027652 h 3245366"/>
              <a:gd name="connsiteX71" fmla="*/ 2643134 w 5571391"/>
              <a:gd name="connsiteY71" fmla="*/ 3092966 h 3245366"/>
              <a:gd name="connsiteX72" fmla="*/ 2523391 w 5571391"/>
              <a:gd name="connsiteY72" fmla="*/ 3212709 h 3245366"/>
              <a:gd name="connsiteX73" fmla="*/ 2490734 w 5571391"/>
              <a:gd name="connsiteY73" fmla="*/ 3223595 h 3245366"/>
              <a:gd name="connsiteX74" fmla="*/ 2458077 w 5571391"/>
              <a:gd name="connsiteY74" fmla="*/ 3245366 h 3245366"/>
              <a:gd name="connsiteX75" fmla="*/ 2305677 w 5571391"/>
              <a:gd name="connsiteY75" fmla="*/ 3234480 h 3245366"/>
              <a:gd name="connsiteX76" fmla="*/ 2262134 w 5571391"/>
              <a:gd name="connsiteY76" fmla="*/ 3212709 h 3245366"/>
              <a:gd name="connsiteX77" fmla="*/ 2185934 w 5571391"/>
              <a:gd name="connsiteY77" fmla="*/ 3190937 h 3245366"/>
              <a:gd name="connsiteX78" fmla="*/ 2098848 w 5571391"/>
              <a:gd name="connsiteY78" fmla="*/ 3158280 h 3245366"/>
              <a:gd name="connsiteX79" fmla="*/ 2055305 w 5571391"/>
              <a:gd name="connsiteY79" fmla="*/ 3125623 h 3245366"/>
              <a:gd name="connsiteX80" fmla="*/ 1968220 w 5571391"/>
              <a:gd name="connsiteY80" fmla="*/ 3071195 h 3245366"/>
              <a:gd name="connsiteX81" fmla="*/ 1935563 w 5571391"/>
              <a:gd name="connsiteY81" fmla="*/ 3049423 h 3245366"/>
              <a:gd name="connsiteX82" fmla="*/ 1913791 w 5571391"/>
              <a:gd name="connsiteY82" fmla="*/ 3027652 h 3245366"/>
              <a:gd name="connsiteX83" fmla="*/ 1815820 w 5571391"/>
              <a:gd name="connsiteY83" fmla="*/ 2984109 h 3245366"/>
              <a:gd name="connsiteX84" fmla="*/ 1739620 w 5571391"/>
              <a:gd name="connsiteY84" fmla="*/ 2951452 h 3245366"/>
              <a:gd name="connsiteX85" fmla="*/ 1391277 w 5571391"/>
              <a:gd name="connsiteY85" fmla="*/ 2918795 h 3245366"/>
              <a:gd name="connsiteX86" fmla="*/ 1162677 w 5571391"/>
              <a:gd name="connsiteY86" fmla="*/ 2907909 h 3245366"/>
              <a:gd name="connsiteX87" fmla="*/ 923191 w 5571391"/>
              <a:gd name="connsiteY87" fmla="*/ 2886137 h 3245366"/>
              <a:gd name="connsiteX88" fmla="*/ 675621 w 5571391"/>
              <a:gd name="connsiteY88" fmla="*/ 2957604 h 3245366"/>
              <a:gd name="connsiteX89" fmla="*/ 536906 w 5571391"/>
              <a:gd name="connsiteY89" fmla="*/ 3070924 h 3245366"/>
              <a:gd name="connsiteX90" fmla="*/ 368020 w 5571391"/>
              <a:gd name="connsiteY90" fmla="*/ 3169166 h 3245366"/>
              <a:gd name="connsiteX91" fmla="*/ 324477 w 5571391"/>
              <a:gd name="connsiteY91" fmla="*/ 3212709 h 3245366"/>
              <a:gd name="connsiteX92" fmla="*/ 0 w 5571391"/>
              <a:gd name="connsiteY92" fmla="*/ 2813906 h 3245366"/>
              <a:gd name="connsiteX93" fmla="*/ 225367 w 5571391"/>
              <a:gd name="connsiteY93" fmla="*/ 2632894 h 3245366"/>
              <a:gd name="connsiteX94" fmla="*/ 444220 w 5571391"/>
              <a:gd name="connsiteY94" fmla="*/ 1634280 h 3245366"/>
              <a:gd name="connsiteX0" fmla="*/ 218853 w 5346024"/>
              <a:gd name="connsiteY0" fmla="*/ 1634280 h 3245366"/>
              <a:gd name="connsiteX1" fmla="*/ 360367 w 5346024"/>
              <a:gd name="connsiteY1" fmla="*/ 1253280 h 3245366"/>
              <a:gd name="connsiteX2" fmla="*/ 371253 w 5346024"/>
              <a:gd name="connsiteY2" fmla="*/ 937595 h 3245366"/>
              <a:gd name="connsiteX3" fmla="*/ 382138 w 5346024"/>
              <a:gd name="connsiteY3" fmla="*/ 894052 h 3245366"/>
              <a:gd name="connsiteX4" fmla="*/ 393024 w 5346024"/>
              <a:gd name="connsiteY4" fmla="*/ 752537 h 3245366"/>
              <a:gd name="connsiteX5" fmla="*/ 403910 w 5346024"/>
              <a:gd name="connsiteY5" fmla="*/ 719880 h 3245366"/>
              <a:gd name="connsiteX6" fmla="*/ 436567 w 5346024"/>
              <a:gd name="connsiteY6" fmla="*/ 687223 h 3245366"/>
              <a:gd name="connsiteX7" fmla="*/ 501881 w 5346024"/>
              <a:gd name="connsiteY7" fmla="*/ 567480 h 3245366"/>
              <a:gd name="connsiteX8" fmla="*/ 523653 w 5346024"/>
              <a:gd name="connsiteY8" fmla="*/ 545709 h 3245366"/>
              <a:gd name="connsiteX9" fmla="*/ 556310 w 5346024"/>
              <a:gd name="connsiteY9" fmla="*/ 502166 h 3245366"/>
              <a:gd name="connsiteX10" fmla="*/ 588967 w 5346024"/>
              <a:gd name="connsiteY10" fmla="*/ 491280 h 3245366"/>
              <a:gd name="connsiteX11" fmla="*/ 686938 w 5346024"/>
              <a:gd name="connsiteY11" fmla="*/ 425966 h 3245366"/>
              <a:gd name="connsiteX12" fmla="*/ 708710 w 5346024"/>
              <a:gd name="connsiteY12" fmla="*/ 404195 h 3245366"/>
              <a:gd name="connsiteX13" fmla="*/ 795796 w 5346024"/>
              <a:gd name="connsiteY13" fmla="*/ 360652 h 3245366"/>
              <a:gd name="connsiteX14" fmla="*/ 861110 w 5346024"/>
              <a:gd name="connsiteY14" fmla="*/ 306223 h 3245366"/>
              <a:gd name="connsiteX15" fmla="*/ 904653 w 5346024"/>
              <a:gd name="connsiteY15" fmla="*/ 295337 h 3245366"/>
              <a:gd name="connsiteX16" fmla="*/ 1002624 w 5346024"/>
              <a:gd name="connsiteY16" fmla="*/ 230023 h 3245366"/>
              <a:gd name="connsiteX17" fmla="*/ 1067938 w 5346024"/>
              <a:gd name="connsiteY17" fmla="*/ 186480 h 3245366"/>
              <a:gd name="connsiteX18" fmla="*/ 1209453 w 5346024"/>
              <a:gd name="connsiteY18" fmla="*/ 132052 h 3245366"/>
              <a:gd name="connsiteX19" fmla="*/ 1263881 w 5346024"/>
              <a:gd name="connsiteY19" fmla="*/ 121166 h 3245366"/>
              <a:gd name="connsiteX20" fmla="*/ 1340081 w 5346024"/>
              <a:gd name="connsiteY20" fmla="*/ 99395 h 3245366"/>
              <a:gd name="connsiteX21" fmla="*/ 1438053 w 5346024"/>
              <a:gd name="connsiteY21" fmla="*/ 88509 h 3245366"/>
              <a:gd name="connsiteX22" fmla="*/ 1525138 w 5346024"/>
              <a:gd name="connsiteY22" fmla="*/ 66737 h 3245366"/>
              <a:gd name="connsiteX23" fmla="*/ 1731967 w 5346024"/>
              <a:gd name="connsiteY23" fmla="*/ 44966 h 3245366"/>
              <a:gd name="connsiteX24" fmla="*/ 1862596 w 5346024"/>
              <a:gd name="connsiteY24" fmla="*/ 12309 h 3245366"/>
              <a:gd name="connsiteX25" fmla="*/ 1938796 w 5346024"/>
              <a:gd name="connsiteY25" fmla="*/ 1423 h 3245366"/>
              <a:gd name="connsiteX26" fmla="*/ 3582538 w 5346024"/>
              <a:gd name="connsiteY26" fmla="*/ 23195 h 3245366"/>
              <a:gd name="connsiteX27" fmla="*/ 4355424 w 5346024"/>
              <a:gd name="connsiteY27" fmla="*/ 425966 h 3245366"/>
              <a:gd name="connsiteX28" fmla="*/ 4529596 w 5346024"/>
              <a:gd name="connsiteY28" fmla="*/ 469509 h 3245366"/>
              <a:gd name="connsiteX29" fmla="*/ 4594910 w 5346024"/>
              <a:gd name="connsiteY29" fmla="*/ 502166 h 3245366"/>
              <a:gd name="connsiteX30" fmla="*/ 4736424 w 5346024"/>
              <a:gd name="connsiteY30" fmla="*/ 556595 h 3245366"/>
              <a:gd name="connsiteX31" fmla="*/ 4899710 w 5346024"/>
              <a:gd name="connsiteY31" fmla="*/ 676337 h 3245366"/>
              <a:gd name="connsiteX32" fmla="*/ 4986796 w 5346024"/>
              <a:gd name="connsiteY32" fmla="*/ 817852 h 3245366"/>
              <a:gd name="connsiteX33" fmla="*/ 5052110 w 5346024"/>
              <a:gd name="connsiteY33" fmla="*/ 894052 h 3245366"/>
              <a:gd name="connsiteX34" fmla="*/ 5106538 w 5346024"/>
              <a:gd name="connsiteY34" fmla="*/ 1002909 h 3245366"/>
              <a:gd name="connsiteX35" fmla="*/ 5150081 w 5346024"/>
              <a:gd name="connsiteY35" fmla="*/ 1079109 h 3245366"/>
              <a:gd name="connsiteX36" fmla="*/ 5193624 w 5346024"/>
              <a:gd name="connsiteY36" fmla="*/ 1166195 h 3245366"/>
              <a:gd name="connsiteX37" fmla="*/ 5237167 w 5346024"/>
              <a:gd name="connsiteY37" fmla="*/ 1220623 h 3245366"/>
              <a:gd name="connsiteX38" fmla="*/ 5269824 w 5346024"/>
              <a:gd name="connsiteY38" fmla="*/ 1285937 h 3245366"/>
              <a:gd name="connsiteX39" fmla="*/ 5324253 w 5346024"/>
              <a:gd name="connsiteY39" fmla="*/ 1427452 h 3245366"/>
              <a:gd name="connsiteX40" fmla="*/ 5346024 w 5346024"/>
              <a:gd name="connsiteY40" fmla="*/ 1525423 h 3245366"/>
              <a:gd name="connsiteX41" fmla="*/ 5335138 w 5346024"/>
              <a:gd name="connsiteY41" fmla="*/ 1819337 h 3245366"/>
              <a:gd name="connsiteX42" fmla="*/ 5324253 w 5346024"/>
              <a:gd name="connsiteY42" fmla="*/ 1917309 h 3245366"/>
              <a:gd name="connsiteX43" fmla="*/ 5302481 w 5346024"/>
              <a:gd name="connsiteY43" fmla="*/ 1971737 h 3245366"/>
              <a:gd name="connsiteX44" fmla="*/ 5291596 w 5346024"/>
              <a:gd name="connsiteY44" fmla="*/ 2015280 h 3245366"/>
              <a:gd name="connsiteX45" fmla="*/ 5226281 w 5346024"/>
              <a:gd name="connsiteY45" fmla="*/ 2167680 h 3245366"/>
              <a:gd name="connsiteX46" fmla="*/ 5215396 w 5346024"/>
              <a:gd name="connsiteY46" fmla="*/ 2200337 h 3245366"/>
              <a:gd name="connsiteX47" fmla="*/ 5193624 w 5346024"/>
              <a:gd name="connsiteY47" fmla="*/ 2243880 h 3245366"/>
              <a:gd name="connsiteX48" fmla="*/ 5182738 w 5346024"/>
              <a:gd name="connsiteY48" fmla="*/ 2276537 h 3245366"/>
              <a:gd name="connsiteX49" fmla="*/ 5150081 w 5346024"/>
              <a:gd name="connsiteY49" fmla="*/ 2320080 h 3245366"/>
              <a:gd name="connsiteX50" fmla="*/ 5095653 w 5346024"/>
              <a:gd name="connsiteY50" fmla="*/ 2385395 h 3245366"/>
              <a:gd name="connsiteX51" fmla="*/ 5084767 w 5346024"/>
              <a:gd name="connsiteY51" fmla="*/ 2418052 h 3245366"/>
              <a:gd name="connsiteX52" fmla="*/ 4932367 w 5346024"/>
              <a:gd name="connsiteY52" fmla="*/ 2581337 h 3245366"/>
              <a:gd name="connsiteX53" fmla="*/ 4867053 w 5346024"/>
              <a:gd name="connsiteY53" fmla="*/ 2624880 h 3245366"/>
              <a:gd name="connsiteX54" fmla="*/ 4812624 w 5346024"/>
              <a:gd name="connsiteY54" fmla="*/ 2657537 h 3245366"/>
              <a:gd name="connsiteX55" fmla="*/ 4758196 w 5346024"/>
              <a:gd name="connsiteY55" fmla="*/ 2668423 h 3245366"/>
              <a:gd name="connsiteX56" fmla="*/ 4681996 w 5346024"/>
              <a:gd name="connsiteY56" fmla="*/ 2711966 h 3245366"/>
              <a:gd name="connsiteX57" fmla="*/ 4638453 w 5346024"/>
              <a:gd name="connsiteY57" fmla="*/ 2722852 h 3245366"/>
              <a:gd name="connsiteX58" fmla="*/ 4518710 w 5346024"/>
              <a:gd name="connsiteY58" fmla="*/ 2755509 h 3245366"/>
              <a:gd name="connsiteX59" fmla="*/ 4464281 w 5346024"/>
              <a:gd name="connsiteY59" fmla="*/ 2777280 h 3245366"/>
              <a:gd name="connsiteX60" fmla="*/ 4126824 w 5346024"/>
              <a:gd name="connsiteY60" fmla="*/ 2777280 h 3245366"/>
              <a:gd name="connsiteX61" fmla="*/ 3974424 w 5346024"/>
              <a:gd name="connsiteY61" fmla="*/ 2755509 h 3245366"/>
              <a:gd name="connsiteX62" fmla="*/ 2831424 w 5346024"/>
              <a:gd name="connsiteY62" fmla="*/ 2766395 h 3245366"/>
              <a:gd name="connsiteX63" fmla="*/ 2744338 w 5346024"/>
              <a:gd name="connsiteY63" fmla="*/ 2809937 h 3245366"/>
              <a:gd name="connsiteX64" fmla="*/ 2657253 w 5346024"/>
              <a:gd name="connsiteY64" fmla="*/ 2842595 h 3245366"/>
              <a:gd name="connsiteX65" fmla="*/ 2635481 w 5346024"/>
              <a:gd name="connsiteY65" fmla="*/ 2864366 h 3245366"/>
              <a:gd name="connsiteX66" fmla="*/ 2613710 w 5346024"/>
              <a:gd name="connsiteY66" fmla="*/ 2897023 h 3245366"/>
              <a:gd name="connsiteX67" fmla="*/ 2581053 w 5346024"/>
              <a:gd name="connsiteY67" fmla="*/ 2907909 h 3245366"/>
              <a:gd name="connsiteX68" fmla="*/ 2559281 w 5346024"/>
              <a:gd name="connsiteY68" fmla="*/ 2940566 h 3245366"/>
              <a:gd name="connsiteX69" fmla="*/ 2526624 w 5346024"/>
              <a:gd name="connsiteY69" fmla="*/ 2962337 h 3245366"/>
              <a:gd name="connsiteX70" fmla="*/ 2483081 w 5346024"/>
              <a:gd name="connsiteY70" fmla="*/ 3027652 h 3245366"/>
              <a:gd name="connsiteX71" fmla="*/ 2417767 w 5346024"/>
              <a:gd name="connsiteY71" fmla="*/ 3092966 h 3245366"/>
              <a:gd name="connsiteX72" fmla="*/ 2298024 w 5346024"/>
              <a:gd name="connsiteY72" fmla="*/ 3212709 h 3245366"/>
              <a:gd name="connsiteX73" fmla="*/ 2265367 w 5346024"/>
              <a:gd name="connsiteY73" fmla="*/ 3223595 h 3245366"/>
              <a:gd name="connsiteX74" fmla="*/ 2232710 w 5346024"/>
              <a:gd name="connsiteY74" fmla="*/ 3245366 h 3245366"/>
              <a:gd name="connsiteX75" fmla="*/ 2080310 w 5346024"/>
              <a:gd name="connsiteY75" fmla="*/ 3234480 h 3245366"/>
              <a:gd name="connsiteX76" fmla="*/ 2036767 w 5346024"/>
              <a:gd name="connsiteY76" fmla="*/ 3212709 h 3245366"/>
              <a:gd name="connsiteX77" fmla="*/ 1960567 w 5346024"/>
              <a:gd name="connsiteY77" fmla="*/ 3190937 h 3245366"/>
              <a:gd name="connsiteX78" fmla="*/ 1873481 w 5346024"/>
              <a:gd name="connsiteY78" fmla="*/ 3158280 h 3245366"/>
              <a:gd name="connsiteX79" fmla="*/ 1829938 w 5346024"/>
              <a:gd name="connsiteY79" fmla="*/ 3125623 h 3245366"/>
              <a:gd name="connsiteX80" fmla="*/ 1742853 w 5346024"/>
              <a:gd name="connsiteY80" fmla="*/ 3071195 h 3245366"/>
              <a:gd name="connsiteX81" fmla="*/ 1710196 w 5346024"/>
              <a:gd name="connsiteY81" fmla="*/ 3049423 h 3245366"/>
              <a:gd name="connsiteX82" fmla="*/ 1688424 w 5346024"/>
              <a:gd name="connsiteY82" fmla="*/ 3027652 h 3245366"/>
              <a:gd name="connsiteX83" fmla="*/ 1590453 w 5346024"/>
              <a:gd name="connsiteY83" fmla="*/ 2984109 h 3245366"/>
              <a:gd name="connsiteX84" fmla="*/ 1514253 w 5346024"/>
              <a:gd name="connsiteY84" fmla="*/ 2951452 h 3245366"/>
              <a:gd name="connsiteX85" fmla="*/ 1165910 w 5346024"/>
              <a:gd name="connsiteY85" fmla="*/ 2918795 h 3245366"/>
              <a:gd name="connsiteX86" fmla="*/ 937310 w 5346024"/>
              <a:gd name="connsiteY86" fmla="*/ 2907909 h 3245366"/>
              <a:gd name="connsiteX87" fmla="*/ 697824 w 5346024"/>
              <a:gd name="connsiteY87" fmla="*/ 2886137 h 3245366"/>
              <a:gd name="connsiteX88" fmla="*/ 450254 w 5346024"/>
              <a:gd name="connsiteY88" fmla="*/ 2957604 h 3245366"/>
              <a:gd name="connsiteX89" fmla="*/ 311539 w 5346024"/>
              <a:gd name="connsiteY89" fmla="*/ 3070924 h 3245366"/>
              <a:gd name="connsiteX90" fmla="*/ 142653 w 5346024"/>
              <a:gd name="connsiteY90" fmla="*/ 3169166 h 3245366"/>
              <a:gd name="connsiteX91" fmla="*/ 99110 w 5346024"/>
              <a:gd name="connsiteY91" fmla="*/ 3212709 h 3245366"/>
              <a:gd name="connsiteX92" fmla="*/ 0 w 5346024"/>
              <a:gd name="connsiteY92" fmla="*/ 2632894 h 3245366"/>
              <a:gd name="connsiteX93" fmla="*/ 218853 w 5346024"/>
              <a:gd name="connsiteY93" fmla="*/ 1634280 h 3245366"/>
              <a:gd name="connsiteX0" fmla="*/ 586918 w 5714089"/>
              <a:gd name="connsiteY0" fmla="*/ 1634280 h 3245366"/>
              <a:gd name="connsiteX1" fmla="*/ 728432 w 5714089"/>
              <a:gd name="connsiteY1" fmla="*/ 1253280 h 3245366"/>
              <a:gd name="connsiteX2" fmla="*/ 739318 w 5714089"/>
              <a:gd name="connsiteY2" fmla="*/ 937595 h 3245366"/>
              <a:gd name="connsiteX3" fmla="*/ 750203 w 5714089"/>
              <a:gd name="connsiteY3" fmla="*/ 894052 h 3245366"/>
              <a:gd name="connsiteX4" fmla="*/ 761089 w 5714089"/>
              <a:gd name="connsiteY4" fmla="*/ 752537 h 3245366"/>
              <a:gd name="connsiteX5" fmla="*/ 771975 w 5714089"/>
              <a:gd name="connsiteY5" fmla="*/ 719880 h 3245366"/>
              <a:gd name="connsiteX6" fmla="*/ 804632 w 5714089"/>
              <a:gd name="connsiteY6" fmla="*/ 687223 h 3245366"/>
              <a:gd name="connsiteX7" fmla="*/ 869946 w 5714089"/>
              <a:gd name="connsiteY7" fmla="*/ 567480 h 3245366"/>
              <a:gd name="connsiteX8" fmla="*/ 891718 w 5714089"/>
              <a:gd name="connsiteY8" fmla="*/ 545709 h 3245366"/>
              <a:gd name="connsiteX9" fmla="*/ 924375 w 5714089"/>
              <a:gd name="connsiteY9" fmla="*/ 502166 h 3245366"/>
              <a:gd name="connsiteX10" fmla="*/ 957032 w 5714089"/>
              <a:gd name="connsiteY10" fmla="*/ 491280 h 3245366"/>
              <a:gd name="connsiteX11" fmla="*/ 1055003 w 5714089"/>
              <a:gd name="connsiteY11" fmla="*/ 425966 h 3245366"/>
              <a:gd name="connsiteX12" fmla="*/ 1076775 w 5714089"/>
              <a:gd name="connsiteY12" fmla="*/ 404195 h 3245366"/>
              <a:gd name="connsiteX13" fmla="*/ 1163861 w 5714089"/>
              <a:gd name="connsiteY13" fmla="*/ 360652 h 3245366"/>
              <a:gd name="connsiteX14" fmla="*/ 1229175 w 5714089"/>
              <a:gd name="connsiteY14" fmla="*/ 306223 h 3245366"/>
              <a:gd name="connsiteX15" fmla="*/ 1272718 w 5714089"/>
              <a:gd name="connsiteY15" fmla="*/ 295337 h 3245366"/>
              <a:gd name="connsiteX16" fmla="*/ 1370689 w 5714089"/>
              <a:gd name="connsiteY16" fmla="*/ 230023 h 3245366"/>
              <a:gd name="connsiteX17" fmla="*/ 1436003 w 5714089"/>
              <a:gd name="connsiteY17" fmla="*/ 186480 h 3245366"/>
              <a:gd name="connsiteX18" fmla="*/ 1577518 w 5714089"/>
              <a:gd name="connsiteY18" fmla="*/ 132052 h 3245366"/>
              <a:gd name="connsiteX19" fmla="*/ 1631946 w 5714089"/>
              <a:gd name="connsiteY19" fmla="*/ 121166 h 3245366"/>
              <a:gd name="connsiteX20" fmla="*/ 1708146 w 5714089"/>
              <a:gd name="connsiteY20" fmla="*/ 99395 h 3245366"/>
              <a:gd name="connsiteX21" fmla="*/ 1806118 w 5714089"/>
              <a:gd name="connsiteY21" fmla="*/ 88509 h 3245366"/>
              <a:gd name="connsiteX22" fmla="*/ 1893203 w 5714089"/>
              <a:gd name="connsiteY22" fmla="*/ 66737 h 3245366"/>
              <a:gd name="connsiteX23" fmla="*/ 2100032 w 5714089"/>
              <a:gd name="connsiteY23" fmla="*/ 44966 h 3245366"/>
              <a:gd name="connsiteX24" fmla="*/ 2230661 w 5714089"/>
              <a:gd name="connsiteY24" fmla="*/ 12309 h 3245366"/>
              <a:gd name="connsiteX25" fmla="*/ 2306861 w 5714089"/>
              <a:gd name="connsiteY25" fmla="*/ 1423 h 3245366"/>
              <a:gd name="connsiteX26" fmla="*/ 3950603 w 5714089"/>
              <a:gd name="connsiteY26" fmla="*/ 23195 h 3245366"/>
              <a:gd name="connsiteX27" fmla="*/ 4723489 w 5714089"/>
              <a:gd name="connsiteY27" fmla="*/ 425966 h 3245366"/>
              <a:gd name="connsiteX28" fmla="*/ 4897661 w 5714089"/>
              <a:gd name="connsiteY28" fmla="*/ 469509 h 3245366"/>
              <a:gd name="connsiteX29" fmla="*/ 4962975 w 5714089"/>
              <a:gd name="connsiteY29" fmla="*/ 502166 h 3245366"/>
              <a:gd name="connsiteX30" fmla="*/ 5104489 w 5714089"/>
              <a:gd name="connsiteY30" fmla="*/ 556595 h 3245366"/>
              <a:gd name="connsiteX31" fmla="*/ 5267775 w 5714089"/>
              <a:gd name="connsiteY31" fmla="*/ 676337 h 3245366"/>
              <a:gd name="connsiteX32" fmla="*/ 5354861 w 5714089"/>
              <a:gd name="connsiteY32" fmla="*/ 817852 h 3245366"/>
              <a:gd name="connsiteX33" fmla="*/ 5420175 w 5714089"/>
              <a:gd name="connsiteY33" fmla="*/ 894052 h 3245366"/>
              <a:gd name="connsiteX34" fmla="*/ 5474603 w 5714089"/>
              <a:gd name="connsiteY34" fmla="*/ 1002909 h 3245366"/>
              <a:gd name="connsiteX35" fmla="*/ 5518146 w 5714089"/>
              <a:gd name="connsiteY35" fmla="*/ 1079109 h 3245366"/>
              <a:gd name="connsiteX36" fmla="*/ 5561689 w 5714089"/>
              <a:gd name="connsiteY36" fmla="*/ 1166195 h 3245366"/>
              <a:gd name="connsiteX37" fmla="*/ 5605232 w 5714089"/>
              <a:gd name="connsiteY37" fmla="*/ 1220623 h 3245366"/>
              <a:gd name="connsiteX38" fmla="*/ 5637889 w 5714089"/>
              <a:gd name="connsiteY38" fmla="*/ 1285937 h 3245366"/>
              <a:gd name="connsiteX39" fmla="*/ 5692318 w 5714089"/>
              <a:gd name="connsiteY39" fmla="*/ 1427452 h 3245366"/>
              <a:gd name="connsiteX40" fmla="*/ 5714089 w 5714089"/>
              <a:gd name="connsiteY40" fmla="*/ 1525423 h 3245366"/>
              <a:gd name="connsiteX41" fmla="*/ 5703203 w 5714089"/>
              <a:gd name="connsiteY41" fmla="*/ 1819337 h 3245366"/>
              <a:gd name="connsiteX42" fmla="*/ 5692318 w 5714089"/>
              <a:gd name="connsiteY42" fmla="*/ 1917309 h 3245366"/>
              <a:gd name="connsiteX43" fmla="*/ 5670546 w 5714089"/>
              <a:gd name="connsiteY43" fmla="*/ 1971737 h 3245366"/>
              <a:gd name="connsiteX44" fmla="*/ 5659661 w 5714089"/>
              <a:gd name="connsiteY44" fmla="*/ 2015280 h 3245366"/>
              <a:gd name="connsiteX45" fmla="*/ 5594346 w 5714089"/>
              <a:gd name="connsiteY45" fmla="*/ 2167680 h 3245366"/>
              <a:gd name="connsiteX46" fmla="*/ 5583461 w 5714089"/>
              <a:gd name="connsiteY46" fmla="*/ 2200337 h 3245366"/>
              <a:gd name="connsiteX47" fmla="*/ 5561689 w 5714089"/>
              <a:gd name="connsiteY47" fmla="*/ 2243880 h 3245366"/>
              <a:gd name="connsiteX48" fmla="*/ 5550803 w 5714089"/>
              <a:gd name="connsiteY48" fmla="*/ 2276537 h 3245366"/>
              <a:gd name="connsiteX49" fmla="*/ 5518146 w 5714089"/>
              <a:gd name="connsiteY49" fmla="*/ 2320080 h 3245366"/>
              <a:gd name="connsiteX50" fmla="*/ 5463718 w 5714089"/>
              <a:gd name="connsiteY50" fmla="*/ 2385395 h 3245366"/>
              <a:gd name="connsiteX51" fmla="*/ 5452832 w 5714089"/>
              <a:gd name="connsiteY51" fmla="*/ 2418052 h 3245366"/>
              <a:gd name="connsiteX52" fmla="*/ 5300432 w 5714089"/>
              <a:gd name="connsiteY52" fmla="*/ 2581337 h 3245366"/>
              <a:gd name="connsiteX53" fmla="*/ 5235118 w 5714089"/>
              <a:gd name="connsiteY53" fmla="*/ 2624880 h 3245366"/>
              <a:gd name="connsiteX54" fmla="*/ 5180689 w 5714089"/>
              <a:gd name="connsiteY54" fmla="*/ 2657537 h 3245366"/>
              <a:gd name="connsiteX55" fmla="*/ 5126261 w 5714089"/>
              <a:gd name="connsiteY55" fmla="*/ 2668423 h 3245366"/>
              <a:gd name="connsiteX56" fmla="*/ 5050061 w 5714089"/>
              <a:gd name="connsiteY56" fmla="*/ 2711966 h 3245366"/>
              <a:gd name="connsiteX57" fmla="*/ 5006518 w 5714089"/>
              <a:gd name="connsiteY57" fmla="*/ 2722852 h 3245366"/>
              <a:gd name="connsiteX58" fmla="*/ 4886775 w 5714089"/>
              <a:gd name="connsiteY58" fmla="*/ 2755509 h 3245366"/>
              <a:gd name="connsiteX59" fmla="*/ 4832346 w 5714089"/>
              <a:gd name="connsiteY59" fmla="*/ 2777280 h 3245366"/>
              <a:gd name="connsiteX60" fmla="*/ 4494889 w 5714089"/>
              <a:gd name="connsiteY60" fmla="*/ 2777280 h 3245366"/>
              <a:gd name="connsiteX61" fmla="*/ 4342489 w 5714089"/>
              <a:gd name="connsiteY61" fmla="*/ 2755509 h 3245366"/>
              <a:gd name="connsiteX62" fmla="*/ 3199489 w 5714089"/>
              <a:gd name="connsiteY62" fmla="*/ 2766395 h 3245366"/>
              <a:gd name="connsiteX63" fmla="*/ 3112403 w 5714089"/>
              <a:gd name="connsiteY63" fmla="*/ 2809937 h 3245366"/>
              <a:gd name="connsiteX64" fmla="*/ 3025318 w 5714089"/>
              <a:gd name="connsiteY64" fmla="*/ 2842595 h 3245366"/>
              <a:gd name="connsiteX65" fmla="*/ 3003546 w 5714089"/>
              <a:gd name="connsiteY65" fmla="*/ 2864366 h 3245366"/>
              <a:gd name="connsiteX66" fmla="*/ 2981775 w 5714089"/>
              <a:gd name="connsiteY66" fmla="*/ 2897023 h 3245366"/>
              <a:gd name="connsiteX67" fmla="*/ 2949118 w 5714089"/>
              <a:gd name="connsiteY67" fmla="*/ 2907909 h 3245366"/>
              <a:gd name="connsiteX68" fmla="*/ 2927346 w 5714089"/>
              <a:gd name="connsiteY68" fmla="*/ 2940566 h 3245366"/>
              <a:gd name="connsiteX69" fmla="*/ 2894689 w 5714089"/>
              <a:gd name="connsiteY69" fmla="*/ 2962337 h 3245366"/>
              <a:gd name="connsiteX70" fmla="*/ 2851146 w 5714089"/>
              <a:gd name="connsiteY70" fmla="*/ 3027652 h 3245366"/>
              <a:gd name="connsiteX71" fmla="*/ 2785832 w 5714089"/>
              <a:gd name="connsiteY71" fmla="*/ 3092966 h 3245366"/>
              <a:gd name="connsiteX72" fmla="*/ 2666089 w 5714089"/>
              <a:gd name="connsiteY72" fmla="*/ 3212709 h 3245366"/>
              <a:gd name="connsiteX73" fmla="*/ 2633432 w 5714089"/>
              <a:gd name="connsiteY73" fmla="*/ 3223595 h 3245366"/>
              <a:gd name="connsiteX74" fmla="*/ 2600775 w 5714089"/>
              <a:gd name="connsiteY74" fmla="*/ 3245366 h 3245366"/>
              <a:gd name="connsiteX75" fmla="*/ 2448375 w 5714089"/>
              <a:gd name="connsiteY75" fmla="*/ 3234480 h 3245366"/>
              <a:gd name="connsiteX76" fmla="*/ 2404832 w 5714089"/>
              <a:gd name="connsiteY76" fmla="*/ 3212709 h 3245366"/>
              <a:gd name="connsiteX77" fmla="*/ 2328632 w 5714089"/>
              <a:gd name="connsiteY77" fmla="*/ 3190937 h 3245366"/>
              <a:gd name="connsiteX78" fmla="*/ 2241546 w 5714089"/>
              <a:gd name="connsiteY78" fmla="*/ 3158280 h 3245366"/>
              <a:gd name="connsiteX79" fmla="*/ 2198003 w 5714089"/>
              <a:gd name="connsiteY79" fmla="*/ 3125623 h 3245366"/>
              <a:gd name="connsiteX80" fmla="*/ 2110918 w 5714089"/>
              <a:gd name="connsiteY80" fmla="*/ 3071195 h 3245366"/>
              <a:gd name="connsiteX81" fmla="*/ 2078261 w 5714089"/>
              <a:gd name="connsiteY81" fmla="*/ 3049423 h 3245366"/>
              <a:gd name="connsiteX82" fmla="*/ 2056489 w 5714089"/>
              <a:gd name="connsiteY82" fmla="*/ 3027652 h 3245366"/>
              <a:gd name="connsiteX83" fmla="*/ 1958518 w 5714089"/>
              <a:gd name="connsiteY83" fmla="*/ 2984109 h 3245366"/>
              <a:gd name="connsiteX84" fmla="*/ 1882318 w 5714089"/>
              <a:gd name="connsiteY84" fmla="*/ 2951452 h 3245366"/>
              <a:gd name="connsiteX85" fmla="*/ 1533975 w 5714089"/>
              <a:gd name="connsiteY85" fmla="*/ 2918795 h 3245366"/>
              <a:gd name="connsiteX86" fmla="*/ 1305375 w 5714089"/>
              <a:gd name="connsiteY86" fmla="*/ 2907909 h 3245366"/>
              <a:gd name="connsiteX87" fmla="*/ 1065889 w 5714089"/>
              <a:gd name="connsiteY87" fmla="*/ 2886137 h 3245366"/>
              <a:gd name="connsiteX88" fmla="*/ 818319 w 5714089"/>
              <a:gd name="connsiteY88" fmla="*/ 2957604 h 3245366"/>
              <a:gd name="connsiteX89" fmla="*/ 679604 w 5714089"/>
              <a:gd name="connsiteY89" fmla="*/ 3070924 h 3245366"/>
              <a:gd name="connsiteX90" fmla="*/ 510718 w 5714089"/>
              <a:gd name="connsiteY90" fmla="*/ 3169166 h 3245366"/>
              <a:gd name="connsiteX91" fmla="*/ 0 w 5714089"/>
              <a:gd name="connsiteY91" fmla="*/ 2896944 h 3245366"/>
              <a:gd name="connsiteX92" fmla="*/ 368065 w 5714089"/>
              <a:gd name="connsiteY92" fmla="*/ 2632894 h 3245366"/>
              <a:gd name="connsiteX93" fmla="*/ 586918 w 5714089"/>
              <a:gd name="connsiteY93" fmla="*/ 1634280 h 3245366"/>
              <a:gd name="connsiteX0" fmla="*/ 586918 w 5714089"/>
              <a:gd name="connsiteY0" fmla="*/ 1634280 h 3272679"/>
              <a:gd name="connsiteX1" fmla="*/ 728432 w 5714089"/>
              <a:gd name="connsiteY1" fmla="*/ 1253280 h 3272679"/>
              <a:gd name="connsiteX2" fmla="*/ 739318 w 5714089"/>
              <a:gd name="connsiteY2" fmla="*/ 937595 h 3272679"/>
              <a:gd name="connsiteX3" fmla="*/ 750203 w 5714089"/>
              <a:gd name="connsiteY3" fmla="*/ 894052 h 3272679"/>
              <a:gd name="connsiteX4" fmla="*/ 761089 w 5714089"/>
              <a:gd name="connsiteY4" fmla="*/ 752537 h 3272679"/>
              <a:gd name="connsiteX5" fmla="*/ 771975 w 5714089"/>
              <a:gd name="connsiteY5" fmla="*/ 719880 h 3272679"/>
              <a:gd name="connsiteX6" fmla="*/ 804632 w 5714089"/>
              <a:gd name="connsiteY6" fmla="*/ 687223 h 3272679"/>
              <a:gd name="connsiteX7" fmla="*/ 869946 w 5714089"/>
              <a:gd name="connsiteY7" fmla="*/ 567480 h 3272679"/>
              <a:gd name="connsiteX8" fmla="*/ 891718 w 5714089"/>
              <a:gd name="connsiteY8" fmla="*/ 545709 h 3272679"/>
              <a:gd name="connsiteX9" fmla="*/ 924375 w 5714089"/>
              <a:gd name="connsiteY9" fmla="*/ 502166 h 3272679"/>
              <a:gd name="connsiteX10" fmla="*/ 957032 w 5714089"/>
              <a:gd name="connsiteY10" fmla="*/ 491280 h 3272679"/>
              <a:gd name="connsiteX11" fmla="*/ 1055003 w 5714089"/>
              <a:gd name="connsiteY11" fmla="*/ 425966 h 3272679"/>
              <a:gd name="connsiteX12" fmla="*/ 1076775 w 5714089"/>
              <a:gd name="connsiteY12" fmla="*/ 404195 h 3272679"/>
              <a:gd name="connsiteX13" fmla="*/ 1163861 w 5714089"/>
              <a:gd name="connsiteY13" fmla="*/ 360652 h 3272679"/>
              <a:gd name="connsiteX14" fmla="*/ 1229175 w 5714089"/>
              <a:gd name="connsiteY14" fmla="*/ 306223 h 3272679"/>
              <a:gd name="connsiteX15" fmla="*/ 1272718 w 5714089"/>
              <a:gd name="connsiteY15" fmla="*/ 295337 h 3272679"/>
              <a:gd name="connsiteX16" fmla="*/ 1370689 w 5714089"/>
              <a:gd name="connsiteY16" fmla="*/ 230023 h 3272679"/>
              <a:gd name="connsiteX17" fmla="*/ 1436003 w 5714089"/>
              <a:gd name="connsiteY17" fmla="*/ 186480 h 3272679"/>
              <a:gd name="connsiteX18" fmla="*/ 1577518 w 5714089"/>
              <a:gd name="connsiteY18" fmla="*/ 132052 h 3272679"/>
              <a:gd name="connsiteX19" fmla="*/ 1631946 w 5714089"/>
              <a:gd name="connsiteY19" fmla="*/ 121166 h 3272679"/>
              <a:gd name="connsiteX20" fmla="*/ 1708146 w 5714089"/>
              <a:gd name="connsiteY20" fmla="*/ 99395 h 3272679"/>
              <a:gd name="connsiteX21" fmla="*/ 1806118 w 5714089"/>
              <a:gd name="connsiteY21" fmla="*/ 88509 h 3272679"/>
              <a:gd name="connsiteX22" fmla="*/ 1893203 w 5714089"/>
              <a:gd name="connsiteY22" fmla="*/ 66737 h 3272679"/>
              <a:gd name="connsiteX23" fmla="*/ 2100032 w 5714089"/>
              <a:gd name="connsiteY23" fmla="*/ 44966 h 3272679"/>
              <a:gd name="connsiteX24" fmla="*/ 2230661 w 5714089"/>
              <a:gd name="connsiteY24" fmla="*/ 12309 h 3272679"/>
              <a:gd name="connsiteX25" fmla="*/ 2306861 w 5714089"/>
              <a:gd name="connsiteY25" fmla="*/ 1423 h 3272679"/>
              <a:gd name="connsiteX26" fmla="*/ 3950603 w 5714089"/>
              <a:gd name="connsiteY26" fmla="*/ 23195 h 3272679"/>
              <a:gd name="connsiteX27" fmla="*/ 4723489 w 5714089"/>
              <a:gd name="connsiteY27" fmla="*/ 425966 h 3272679"/>
              <a:gd name="connsiteX28" fmla="*/ 4897661 w 5714089"/>
              <a:gd name="connsiteY28" fmla="*/ 469509 h 3272679"/>
              <a:gd name="connsiteX29" fmla="*/ 4962975 w 5714089"/>
              <a:gd name="connsiteY29" fmla="*/ 502166 h 3272679"/>
              <a:gd name="connsiteX30" fmla="*/ 5104489 w 5714089"/>
              <a:gd name="connsiteY30" fmla="*/ 556595 h 3272679"/>
              <a:gd name="connsiteX31" fmla="*/ 5267775 w 5714089"/>
              <a:gd name="connsiteY31" fmla="*/ 676337 h 3272679"/>
              <a:gd name="connsiteX32" fmla="*/ 5354861 w 5714089"/>
              <a:gd name="connsiteY32" fmla="*/ 817852 h 3272679"/>
              <a:gd name="connsiteX33" fmla="*/ 5420175 w 5714089"/>
              <a:gd name="connsiteY33" fmla="*/ 894052 h 3272679"/>
              <a:gd name="connsiteX34" fmla="*/ 5474603 w 5714089"/>
              <a:gd name="connsiteY34" fmla="*/ 1002909 h 3272679"/>
              <a:gd name="connsiteX35" fmla="*/ 5518146 w 5714089"/>
              <a:gd name="connsiteY35" fmla="*/ 1079109 h 3272679"/>
              <a:gd name="connsiteX36" fmla="*/ 5561689 w 5714089"/>
              <a:gd name="connsiteY36" fmla="*/ 1166195 h 3272679"/>
              <a:gd name="connsiteX37" fmla="*/ 5605232 w 5714089"/>
              <a:gd name="connsiteY37" fmla="*/ 1220623 h 3272679"/>
              <a:gd name="connsiteX38" fmla="*/ 5637889 w 5714089"/>
              <a:gd name="connsiteY38" fmla="*/ 1285937 h 3272679"/>
              <a:gd name="connsiteX39" fmla="*/ 5692318 w 5714089"/>
              <a:gd name="connsiteY39" fmla="*/ 1427452 h 3272679"/>
              <a:gd name="connsiteX40" fmla="*/ 5714089 w 5714089"/>
              <a:gd name="connsiteY40" fmla="*/ 1525423 h 3272679"/>
              <a:gd name="connsiteX41" fmla="*/ 5703203 w 5714089"/>
              <a:gd name="connsiteY41" fmla="*/ 1819337 h 3272679"/>
              <a:gd name="connsiteX42" fmla="*/ 5692318 w 5714089"/>
              <a:gd name="connsiteY42" fmla="*/ 1917309 h 3272679"/>
              <a:gd name="connsiteX43" fmla="*/ 5670546 w 5714089"/>
              <a:gd name="connsiteY43" fmla="*/ 1971737 h 3272679"/>
              <a:gd name="connsiteX44" fmla="*/ 5659661 w 5714089"/>
              <a:gd name="connsiteY44" fmla="*/ 2015280 h 3272679"/>
              <a:gd name="connsiteX45" fmla="*/ 5594346 w 5714089"/>
              <a:gd name="connsiteY45" fmla="*/ 2167680 h 3272679"/>
              <a:gd name="connsiteX46" fmla="*/ 5583461 w 5714089"/>
              <a:gd name="connsiteY46" fmla="*/ 2200337 h 3272679"/>
              <a:gd name="connsiteX47" fmla="*/ 5561689 w 5714089"/>
              <a:gd name="connsiteY47" fmla="*/ 2243880 h 3272679"/>
              <a:gd name="connsiteX48" fmla="*/ 5550803 w 5714089"/>
              <a:gd name="connsiteY48" fmla="*/ 2276537 h 3272679"/>
              <a:gd name="connsiteX49" fmla="*/ 5518146 w 5714089"/>
              <a:gd name="connsiteY49" fmla="*/ 2320080 h 3272679"/>
              <a:gd name="connsiteX50" fmla="*/ 5463718 w 5714089"/>
              <a:gd name="connsiteY50" fmla="*/ 2385395 h 3272679"/>
              <a:gd name="connsiteX51" fmla="*/ 5452832 w 5714089"/>
              <a:gd name="connsiteY51" fmla="*/ 2418052 h 3272679"/>
              <a:gd name="connsiteX52" fmla="*/ 5300432 w 5714089"/>
              <a:gd name="connsiteY52" fmla="*/ 2581337 h 3272679"/>
              <a:gd name="connsiteX53" fmla="*/ 5235118 w 5714089"/>
              <a:gd name="connsiteY53" fmla="*/ 2624880 h 3272679"/>
              <a:gd name="connsiteX54" fmla="*/ 5180689 w 5714089"/>
              <a:gd name="connsiteY54" fmla="*/ 2657537 h 3272679"/>
              <a:gd name="connsiteX55" fmla="*/ 5126261 w 5714089"/>
              <a:gd name="connsiteY55" fmla="*/ 2668423 h 3272679"/>
              <a:gd name="connsiteX56" fmla="*/ 5050061 w 5714089"/>
              <a:gd name="connsiteY56" fmla="*/ 2711966 h 3272679"/>
              <a:gd name="connsiteX57" fmla="*/ 5006518 w 5714089"/>
              <a:gd name="connsiteY57" fmla="*/ 2722852 h 3272679"/>
              <a:gd name="connsiteX58" fmla="*/ 4886775 w 5714089"/>
              <a:gd name="connsiteY58" fmla="*/ 2755509 h 3272679"/>
              <a:gd name="connsiteX59" fmla="*/ 4832346 w 5714089"/>
              <a:gd name="connsiteY59" fmla="*/ 2777280 h 3272679"/>
              <a:gd name="connsiteX60" fmla="*/ 4494889 w 5714089"/>
              <a:gd name="connsiteY60" fmla="*/ 2777280 h 3272679"/>
              <a:gd name="connsiteX61" fmla="*/ 4342489 w 5714089"/>
              <a:gd name="connsiteY61" fmla="*/ 2755509 h 3272679"/>
              <a:gd name="connsiteX62" fmla="*/ 3199489 w 5714089"/>
              <a:gd name="connsiteY62" fmla="*/ 2766395 h 3272679"/>
              <a:gd name="connsiteX63" fmla="*/ 3112403 w 5714089"/>
              <a:gd name="connsiteY63" fmla="*/ 2809937 h 3272679"/>
              <a:gd name="connsiteX64" fmla="*/ 3025318 w 5714089"/>
              <a:gd name="connsiteY64" fmla="*/ 2842595 h 3272679"/>
              <a:gd name="connsiteX65" fmla="*/ 3003546 w 5714089"/>
              <a:gd name="connsiteY65" fmla="*/ 2864366 h 3272679"/>
              <a:gd name="connsiteX66" fmla="*/ 2981775 w 5714089"/>
              <a:gd name="connsiteY66" fmla="*/ 2897023 h 3272679"/>
              <a:gd name="connsiteX67" fmla="*/ 2949118 w 5714089"/>
              <a:gd name="connsiteY67" fmla="*/ 2907909 h 3272679"/>
              <a:gd name="connsiteX68" fmla="*/ 2927346 w 5714089"/>
              <a:gd name="connsiteY68" fmla="*/ 2940566 h 3272679"/>
              <a:gd name="connsiteX69" fmla="*/ 2894689 w 5714089"/>
              <a:gd name="connsiteY69" fmla="*/ 2962337 h 3272679"/>
              <a:gd name="connsiteX70" fmla="*/ 2851146 w 5714089"/>
              <a:gd name="connsiteY70" fmla="*/ 3027652 h 3272679"/>
              <a:gd name="connsiteX71" fmla="*/ 2785832 w 5714089"/>
              <a:gd name="connsiteY71" fmla="*/ 3092966 h 3272679"/>
              <a:gd name="connsiteX72" fmla="*/ 2666089 w 5714089"/>
              <a:gd name="connsiteY72" fmla="*/ 3212709 h 3272679"/>
              <a:gd name="connsiteX73" fmla="*/ 2633432 w 5714089"/>
              <a:gd name="connsiteY73" fmla="*/ 3223595 h 3272679"/>
              <a:gd name="connsiteX74" fmla="*/ 2600775 w 5714089"/>
              <a:gd name="connsiteY74" fmla="*/ 3245366 h 3272679"/>
              <a:gd name="connsiteX75" fmla="*/ 2448375 w 5714089"/>
              <a:gd name="connsiteY75" fmla="*/ 3234480 h 3272679"/>
              <a:gd name="connsiteX76" fmla="*/ 2404832 w 5714089"/>
              <a:gd name="connsiteY76" fmla="*/ 3212709 h 3272679"/>
              <a:gd name="connsiteX77" fmla="*/ 2328632 w 5714089"/>
              <a:gd name="connsiteY77" fmla="*/ 3190937 h 3272679"/>
              <a:gd name="connsiteX78" fmla="*/ 2241546 w 5714089"/>
              <a:gd name="connsiteY78" fmla="*/ 3158280 h 3272679"/>
              <a:gd name="connsiteX79" fmla="*/ 2198003 w 5714089"/>
              <a:gd name="connsiteY79" fmla="*/ 3125623 h 3272679"/>
              <a:gd name="connsiteX80" fmla="*/ 2110918 w 5714089"/>
              <a:gd name="connsiteY80" fmla="*/ 3071195 h 3272679"/>
              <a:gd name="connsiteX81" fmla="*/ 2078261 w 5714089"/>
              <a:gd name="connsiteY81" fmla="*/ 3049423 h 3272679"/>
              <a:gd name="connsiteX82" fmla="*/ 2056489 w 5714089"/>
              <a:gd name="connsiteY82" fmla="*/ 3027652 h 3272679"/>
              <a:gd name="connsiteX83" fmla="*/ 1958518 w 5714089"/>
              <a:gd name="connsiteY83" fmla="*/ 2984109 h 3272679"/>
              <a:gd name="connsiteX84" fmla="*/ 1882318 w 5714089"/>
              <a:gd name="connsiteY84" fmla="*/ 2951452 h 3272679"/>
              <a:gd name="connsiteX85" fmla="*/ 1533975 w 5714089"/>
              <a:gd name="connsiteY85" fmla="*/ 2918795 h 3272679"/>
              <a:gd name="connsiteX86" fmla="*/ 1305375 w 5714089"/>
              <a:gd name="connsiteY86" fmla="*/ 2907909 h 3272679"/>
              <a:gd name="connsiteX87" fmla="*/ 1065889 w 5714089"/>
              <a:gd name="connsiteY87" fmla="*/ 2886137 h 3272679"/>
              <a:gd name="connsiteX88" fmla="*/ 818319 w 5714089"/>
              <a:gd name="connsiteY88" fmla="*/ 2957604 h 3272679"/>
              <a:gd name="connsiteX89" fmla="*/ 679604 w 5714089"/>
              <a:gd name="connsiteY89" fmla="*/ 3070924 h 3272679"/>
              <a:gd name="connsiteX90" fmla="*/ 426865 w 5714089"/>
              <a:gd name="connsiteY90" fmla="*/ 3227641 h 3272679"/>
              <a:gd name="connsiteX91" fmla="*/ 0 w 5714089"/>
              <a:gd name="connsiteY91" fmla="*/ 2896944 h 3272679"/>
              <a:gd name="connsiteX92" fmla="*/ 368065 w 5714089"/>
              <a:gd name="connsiteY92" fmla="*/ 2632894 h 3272679"/>
              <a:gd name="connsiteX93" fmla="*/ 586918 w 5714089"/>
              <a:gd name="connsiteY93" fmla="*/ 1634280 h 3272679"/>
              <a:gd name="connsiteX0" fmla="*/ 586918 w 5714089"/>
              <a:gd name="connsiteY0" fmla="*/ 1634280 h 3272679"/>
              <a:gd name="connsiteX1" fmla="*/ 728432 w 5714089"/>
              <a:gd name="connsiteY1" fmla="*/ 1253280 h 3272679"/>
              <a:gd name="connsiteX2" fmla="*/ 739318 w 5714089"/>
              <a:gd name="connsiteY2" fmla="*/ 937595 h 3272679"/>
              <a:gd name="connsiteX3" fmla="*/ 750203 w 5714089"/>
              <a:gd name="connsiteY3" fmla="*/ 894052 h 3272679"/>
              <a:gd name="connsiteX4" fmla="*/ 761089 w 5714089"/>
              <a:gd name="connsiteY4" fmla="*/ 752537 h 3272679"/>
              <a:gd name="connsiteX5" fmla="*/ 771975 w 5714089"/>
              <a:gd name="connsiteY5" fmla="*/ 719880 h 3272679"/>
              <a:gd name="connsiteX6" fmla="*/ 804632 w 5714089"/>
              <a:gd name="connsiteY6" fmla="*/ 687223 h 3272679"/>
              <a:gd name="connsiteX7" fmla="*/ 869946 w 5714089"/>
              <a:gd name="connsiteY7" fmla="*/ 567480 h 3272679"/>
              <a:gd name="connsiteX8" fmla="*/ 891718 w 5714089"/>
              <a:gd name="connsiteY8" fmla="*/ 545709 h 3272679"/>
              <a:gd name="connsiteX9" fmla="*/ 924375 w 5714089"/>
              <a:gd name="connsiteY9" fmla="*/ 502166 h 3272679"/>
              <a:gd name="connsiteX10" fmla="*/ 957032 w 5714089"/>
              <a:gd name="connsiteY10" fmla="*/ 491280 h 3272679"/>
              <a:gd name="connsiteX11" fmla="*/ 1055003 w 5714089"/>
              <a:gd name="connsiteY11" fmla="*/ 425966 h 3272679"/>
              <a:gd name="connsiteX12" fmla="*/ 1076775 w 5714089"/>
              <a:gd name="connsiteY12" fmla="*/ 404195 h 3272679"/>
              <a:gd name="connsiteX13" fmla="*/ 1163861 w 5714089"/>
              <a:gd name="connsiteY13" fmla="*/ 360652 h 3272679"/>
              <a:gd name="connsiteX14" fmla="*/ 1229175 w 5714089"/>
              <a:gd name="connsiteY14" fmla="*/ 306223 h 3272679"/>
              <a:gd name="connsiteX15" fmla="*/ 1272718 w 5714089"/>
              <a:gd name="connsiteY15" fmla="*/ 295337 h 3272679"/>
              <a:gd name="connsiteX16" fmla="*/ 1370689 w 5714089"/>
              <a:gd name="connsiteY16" fmla="*/ 230023 h 3272679"/>
              <a:gd name="connsiteX17" fmla="*/ 1436003 w 5714089"/>
              <a:gd name="connsiteY17" fmla="*/ 186480 h 3272679"/>
              <a:gd name="connsiteX18" fmla="*/ 1577518 w 5714089"/>
              <a:gd name="connsiteY18" fmla="*/ 132052 h 3272679"/>
              <a:gd name="connsiteX19" fmla="*/ 1631946 w 5714089"/>
              <a:gd name="connsiteY19" fmla="*/ 121166 h 3272679"/>
              <a:gd name="connsiteX20" fmla="*/ 1708146 w 5714089"/>
              <a:gd name="connsiteY20" fmla="*/ 99395 h 3272679"/>
              <a:gd name="connsiteX21" fmla="*/ 1806118 w 5714089"/>
              <a:gd name="connsiteY21" fmla="*/ 88509 h 3272679"/>
              <a:gd name="connsiteX22" fmla="*/ 1893203 w 5714089"/>
              <a:gd name="connsiteY22" fmla="*/ 66737 h 3272679"/>
              <a:gd name="connsiteX23" fmla="*/ 2100032 w 5714089"/>
              <a:gd name="connsiteY23" fmla="*/ 44966 h 3272679"/>
              <a:gd name="connsiteX24" fmla="*/ 2230661 w 5714089"/>
              <a:gd name="connsiteY24" fmla="*/ 12309 h 3272679"/>
              <a:gd name="connsiteX25" fmla="*/ 2306861 w 5714089"/>
              <a:gd name="connsiteY25" fmla="*/ 1423 h 3272679"/>
              <a:gd name="connsiteX26" fmla="*/ 3950603 w 5714089"/>
              <a:gd name="connsiteY26" fmla="*/ 23195 h 3272679"/>
              <a:gd name="connsiteX27" fmla="*/ 4723489 w 5714089"/>
              <a:gd name="connsiteY27" fmla="*/ 425966 h 3272679"/>
              <a:gd name="connsiteX28" fmla="*/ 4897661 w 5714089"/>
              <a:gd name="connsiteY28" fmla="*/ 469509 h 3272679"/>
              <a:gd name="connsiteX29" fmla="*/ 4962975 w 5714089"/>
              <a:gd name="connsiteY29" fmla="*/ 502166 h 3272679"/>
              <a:gd name="connsiteX30" fmla="*/ 5104489 w 5714089"/>
              <a:gd name="connsiteY30" fmla="*/ 556595 h 3272679"/>
              <a:gd name="connsiteX31" fmla="*/ 5267775 w 5714089"/>
              <a:gd name="connsiteY31" fmla="*/ 676337 h 3272679"/>
              <a:gd name="connsiteX32" fmla="*/ 5354861 w 5714089"/>
              <a:gd name="connsiteY32" fmla="*/ 817852 h 3272679"/>
              <a:gd name="connsiteX33" fmla="*/ 5420175 w 5714089"/>
              <a:gd name="connsiteY33" fmla="*/ 894052 h 3272679"/>
              <a:gd name="connsiteX34" fmla="*/ 5474603 w 5714089"/>
              <a:gd name="connsiteY34" fmla="*/ 1002909 h 3272679"/>
              <a:gd name="connsiteX35" fmla="*/ 5518146 w 5714089"/>
              <a:gd name="connsiteY35" fmla="*/ 1079109 h 3272679"/>
              <a:gd name="connsiteX36" fmla="*/ 5561689 w 5714089"/>
              <a:gd name="connsiteY36" fmla="*/ 1166195 h 3272679"/>
              <a:gd name="connsiteX37" fmla="*/ 5605232 w 5714089"/>
              <a:gd name="connsiteY37" fmla="*/ 1220623 h 3272679"/>
              <a:gd name="connsiteX38" fmla="*/ 5637889 w 5714089"/>
              <a:gd name="connsiteY38" fmla="*/ 1285937 h 3272679"/>
              <a:gd name="connsiteX39" fmla="*/ 5692318 w 5714089"/>
              <a:gd name="connsiteY39" fmla="*/ 1427452 h 3272679"/>
              <a:gd name="connsiteX40" fmla="*/ 5714089 w 5714089"/>
              <a:gd name="connsiteY40" fmla="*/ 1525423 h 3272679"/>
              <a:gd name="connsiteX41" fmla="*/ 5703203 w 5714089"/>
              <a:gd name="connsiteY41" fmla="*/ 1819337 h 3272679"/>
              <a:gd name="connsiteX42" fmla="*/ 5692318 w 5714089"/>
              <a:gd name="connsiteY42" fmla="*/ 1917309 h 3272679"/>
              <a:gd name="connsiteX43" fmla="*/ 5670546 w 5714089"/>
              <a:gd name="connsiteY43" fmla="*/ 1971737 h 3272679"/>
              <a:gd name="connsiteX44" fmla="*/ 5659661 w 5714089"/>
              <a:gd name="connsiteY44" fmla="*/ 2015280 h 3272679"/>
              <a:gd name="connsiteX45" fmla="*/ 5594346 w 5714089"/>
              <a:gd name="connsiteY45" fmla="*/ 2167680 h 3272679"/>
              <a:gd name="connsiteX46" fmla="*/ 5583461 w 5714089"/>
              <a:gd name="connsiteY46" fmla="*/ 2200337 h 3272679"/>
              <a:gd name="connsiteX47" fmla="*/ 5561689 w 5714089"/>
              <a:gd name="connsiteY47" fmla="*/ 2243880 h 3272679"/>
              <a:gd name="connsiteX48" fmla="*/ 5550803 w 5714089"/>
              <a:gd name="connsiteY48" fmla="*/ 2276537 h 3272679"/>
              <a:gd name="connsiteX49" fmla="*/ 5518146 w 5714089"/>
              <a:gd name="connsiteY49" fmla="*/ 2320080 h 3272679"/>
              <a:gd name="connsiteX50" fmla="*/ 5463718 w 5714089"/>
              <a:gd name="connsiteY50" fmla="*/ 2385395 h 3272679"/>
              <a:gd name="connsiteX51" fmla="*/ 5452832 w 5714089"/>
              <a:gd name="connsiteY51" fmla="*/ 2418052 h 3272679"/>
              <a:gd name="connsiteX52" fmla="*/ 5300432 w 5714089"/>
              <a:gd name="connsiteY52" fmla="*/ 2581337 h 3272679"/>
              <a:gd name="connsiteX53" fmla="*/ 5235118 w 5714089"/>
              <a:gd name="connsiteY53" fmla="*/ 2624880 h 3272679"/>
              <a:gd name="connsiteX54" fmla="*/ 5180689 w 5714089"/>
              <a:gd name="connsiteY54" fmla="*/ 2657537 h 3272679"/>
              <a:gd name="connsiteX55" fmla="*/ 5126261 w 5714089"/>
              <a:gd name="connsiteY55" fmla="*/ 2668423 h 3272679"/>
              <a:gd name="connsiteX56" fmla="*/ 5050061 w 5714089"/>
              <a:gd name="connsiteY56" fmla="*/ 2711966 h 3272679"/>
              <a:gd name="connsiteX57" fmla="*/ 5006518 w 5714089"/>
              <a:gd name="connsiteY57" fmla="*/ 2722852 h 3272679"/>
              <a:gd name="connsiteX58" fmla="*/ 4886775 w 5714089"/>
              <a:gd name="connsiteY58" fmla="*/ 2755509 h 3272679"/>
              <a:gd name="connsiteX59" fmla="*/ 4832346 w 5714089"/>
              <a:gd name="connsiteY59" fmla="*/ 2777280 h 3272679"/>
              <a:gd name="connsiteX60" fmla="*/ 4494889 w 5714089"/>
              <a:gd name="connsiteY60" fmla="*/ 2777280 h 3272679"/>
              <a:gd name="connsiteX61" fmla="*/ 4342489 w 5714089"/>
              <a:gd name="connsiteY61" fmla="*/ 2755509 h 3272679"/>
              <a:gd name="connsiteX62" fmla="*/ 3199489 w 5714089"/>
              <a:gd name="connsiteY62" fmla="*/ 2766395 h 3272679"/>
              <a:gd name="connsiteX63" fmla="*/ 3112403 w 5714089"/>
              <a:gd name="connsiteY63" fmla="*/ 2809937 h 3272679"/>
              <a:gd name="connsiteX64" fmla="*/ 3025318 w 5714089"/>
              <a:gd name="connsiteY64" fmla="*/ 2842595 h 3272679"/>
              <a:gd name="connsiteX65" fmla="*/ 3003546 w 5714089"/>
              <a:gd name="connsiteY65" fmla="*/ 2864366 h 3272679"/>
              <a:gd name="connsiteX66" fmla="*/ 2981775 w 5714089"/>
              <a:gd name="connsiteY66" fmla="*/ 2897023 h 3272679"/>
              <a:gd name="connsiteX67" fmla="*/ 2949118 w 5714089"/>
              <a:gd name="connsiteY67" fmla="*/ 2907909 h 3272679"/>
              <a:gd name="connsiteX68" fmla="*/ 2927346 w 5714089"/>
              <a:gd name="connsiteY68" fmla="*/ 2940566 h 3272679"/>
              <a:gd name="connsiteX69" fmla="*/ 2894689 w 5714089"/>
              <a:gd name="connsiteY69" fmla="*/ 2962337 h 3272679"/>
              <a:gd name="connsiteX70" fmla="*/ 2851146 w 5714089"/>
              <a:gd name="connsiteY70" fmla="*/ 3027652 h 3272679"/>
              <a:gd name="connsiteX71" fmla="*/ 2785832 w 5714089"/>
              <a:gd name="connsiteY71" fmla="*/ 3092966 h 3272679"/>
              <a:gd name="connsiteX72" fmla="*/ 2666089 w 5714089"/>
              <a:gd name="connsiteY72" fmla="*/ 3212709 h 3272679"/>
              <a:gd name="connsiteX73" fmla="*/ 2633432 w 5714089"/>
              <a:gd name="connsiteY73" fmla="*/ 3223595 h 3272679"/>
              <a:gd name="connsiteX74" fmla="*/ 2600775 w 5714089"/>
              <a:gd name="connsiteY74" fmla="*/ 3245366 h 3272679"/>
              <a:gd name="connsiteX75" fmla="*/ 2448375 w 5714089"/>
              <a:gd name="connsiteY75" fmla="*/ 3234480 h 3272679"/>
              <a:gd name="connsiteX76" fmla="*/ 2404832 w 5714089"/>
              <a:gd name="connsiteY76" fmla="*/ 3212709 h 3272679"/>
              <a:gd name="connsiteX77" fmla="*/ 2328632 w 5714089"/>
              <a:gd name="connsiteY77" fmla="*/ 3190937 h 3272679"/>
              <a:gd name="connsiteX78" fmla="*/ 2241546 w 5714089"/>
              <a:gd name="connsiteY78" fmla="*/ 3158280 h 3272679"/>
              <a:gd name="connsiteX79" fmla="*/ 2198003 w 5714089"/>
              <a:gd name="connsiteY79" fmla="*/ 3125623 h 3272679"/>
              <a:gd name="connsiteX80" fmla="*/ 2110918 w 5714089"/>
              <a:gd name="connsiteY80" fmla="*/ 3071195 h 3272679"/>
              <a:gd name="connsiteX81" fmla="*/ 2078261 w 5714089"/>
              <a:gd name="connsiteY81" fmla="*/ 3049423 h 3272679"/>
              <a:gd name="connsiteX82" fmla="*/ 2056489 w 5714089"/>
              <a:gd name="connsiteY82" fmla="*/ 3027652 h 3272679"/>
              <a:gd name="connsiteX83" fmla="*/ 1958518 w 5714089"/>
              <a:gd name="connsiteY83" fmla="*/ 2984109 h 3272679"/>
              <a:gd name="connsiteX84" fmla="*/ 1882318 w 5714089"/>
              <a:gd name="connsiteY84" fmla="*/ 2951452 h 3272679"/>
              <a:gd name="connsiteX85" fmla="*/ 1533975 w 5714089"/>
              <a:gd name="connsiteY85" fmla="*/ 2918795 h 3272679"/>
              <a:gd name="connsiteX86" fmla="*/ 1305375 w 5714089"/>
              <a:gd name="connsiteY86" fmla="*/ 2907909 h 3272679"/>
              <a:gd name="connsiteX87" fmla="*/ 1065889 w 5714089"/>
              <a:gd name="connsiteY87" fmla="*/ 2886137 h 3272679"/>
              <a:gd name="connsiteX88" fmla="*/ 818319 w 5714089"/>
              <a:gd name="connsiteY88" fmla="*/ 2957604 h 3272679"/>
              <a:gd name="connsiteX89" fmla="*/ 679604 w 5714089"/>
              <a:gd name="connsiteY89" fmla="*/ 3070924 h 3272679"/>
              <a:gd name="connsiteX90" fmla="*/ 426865 w 5714089"/>
              <a:gd name="connsiteY90" fmla="*/ 3227641 h 3272679"/>
              <a:gd name="connsiteX91" fmla="*/ 0 w 5714089"/>
              <a:gd name="connsiteY91" fmla="*/ 2896944 h 3272679"/>
              <a:gd name="connsiteX92" fmla="*/ 392022 w 5714089"/>
              <a:gd name="connsiteY92" fmla="*/ 2059839 h 3272679"/>
              <a:gd name="connsiteX93" fmla="*/ 586918 w 5714089"/>
              <a:gd name="connsiteY93" fmla="*/ 1634280 h 3272679"/>
              <a:gd name="connsiteX0" fmla="*/ 515044 w 5714089"/>
              <a:gd name="connsiteY0" fmla="*/ 1435465 h 3272679"/>
              <a:gd name="connsiteX1" fmla="*/ 728432 w 5714089"/>
              <a:gd name="connsiteY1" fmla="*/ 1253280 h 3272679"/>
              <a:gd name="connsiteX2" fmla="*/ 739318 w 5714089"/>
              <a:gd name="connsiteY2" fmla="*/ 937595 h 3272679"/>
              <a:gd name="connsiteX3" fmla="*/ 750203 w 5714089"/>
              <a:gd name="connsiteY3" fmla="*/ 894052 h 3272679"/>
              <a:gd name="connsiteX4" fmla="*/ 761089 w 5714089"/>
              <a:gd name="connsiteY4" fmla="*/ 752537 h 3272679"/>
              <a:gd name="connsiteX5" fmla="*/ 771975 w 5714089"/>
              <a:gd name="connsiteY5" fmla="*/ 719880 h 3272679"/>
              <a:gd name="connsiteX6" fmla="*/ 804632 w 5714089"/>
              <a:gd name="connsiteY6" fmla="*/ 687223 h 3272679"/>
              <a:gd name="connsiteX7" fmla="*/ 869946 w 5714089"/>
              <a:gd name="connsiteY7" fmla="*/ 567480 h 3272679"/>
              <a:gd name="connsiteX8" fmla="*/ 891718 w 5714089"/>
              <a:gd name="connsiteY8" fmla="*/ 545709 h 3272679"/>
              <a:gd name="connsiteX9" fmla="*/ 924375 w 5714089"/>
              <a:gd name="connsiteY9" fmla="*/ 502166 h 3272679"/>
              <a:gd name="connsiteX10" fmla="*/ 957032 w 5714089"/>
              <a:gd name="connsiteY10" fmla="*/ 491280 h 3272679"/>
              <a:gd name="connsiteX11" fmla="*/ 1055003 w 5714089"/>
              <a:gd name="connsiteY11" fmla="*/ 425966 h 3272679"/>
              <a:gd name="connsiteX12" fmla="*/ 1076775 w 5714089"/>
              <a:gd name="connsiteY12" fmla="*/ 404195 h 3272679"/>
              <a:gd name="connsiteX13" fmla="*/ 1163861 w 5714089"/>
              <a:gd name="connsiteY13" fmla="*/ 360652 h 3272679"/>
              <a:gd name="connsiteX14" fmla="*/ 1229175 w 5714089"/>
              <a:gd name="connsiteY14" fmla="*/ 306223 h 3272679"/>
              <a:gd name="connsiteX15" fmla="*/ 1272718 w 5714089"/>
              <a:gd name="connsiteY15" fmla="*/ 295337 h 3272679"/>
              <a:gd name="connsiteX16" fmla="*/ 1370689 w 5714089"/>
              <a:gd name="connsiteY16" fmla="*/ 230023 h 3272679"/>
              <a:gd name="connsiteX17" fmla="*/ 1436003 w 5714089"/>
              <a:gd name="connsiteY17" fmla="*/ 186480 h 3272679"/>
              <a:gd name="connsiteX18" fmla="*/ 1577518 w 5714089"/>
              <a:gd name="connsiteY18" fmla="*/ 132052 h 3272679"/>
              <a:gd name="connsiteX19" fmla="*/ 1631946 w 5714089"/>
              <a:gd name="connsiteY19" fmla="*/ 121166 h 3272679"/>
              <a:gd name="connsiteX20" fmla="*/ 1708146 w 5714089"/>
              <a:gd name="connsiteY20" fmla="*/ 99395 h 3272679"/>
              <a:gd name="connsiteX21" fmla="*/ 1806118 w 5714089"/>
              <a:gd name="connsiteY21" fmla="*/ 88509 h 3272679"/>
              <a:gd name="connsiteX22" fmla="*/ 1893203 w 5714089"/>
              <a:gd name="connsiteY22" fmla="*/ 66737 h 3272679"/>
              <a:gd name="connsiteX23" fmla="*/ 2100032 w 5714089"/>
              <a:gd name="connsiteY23" fmla="*/ 44966 h 3272679"/>
              <a:gd name="connsiteX24" fmla="*/ 2230661 w 5714089"/>
              <a:gd name="connsiteY24" fmla="*/ 12309 h 3272679"/>
              <a:gd name="connsiteX25" fmla="*/ 2306861 w 5714089"/>
              <a:gd name="connsiteY25" fmla="*/ 1423 h 3272679"/>
              <a:gd name="connsiteX26" fmla="*/ 3950603 w 5714089"/>
              <a:gd name="connsiteY26" fmla="*/ 23195 h 3272679"/>
              <a:gd name="connsiteX27" fmla="*/ 4723489 w 5714089"/>
              <a:gd name="connsiteY27" fmla="*/ 425966 h 3272679"/>
              <a:gd name="connsiteX28" fmla="*/ 4897661 w 5714089"/>
              <a:gd name="connsiteY28" fmla="*/ 469509 h 3272679"/>
              <a:gd name="connsiteX29" fmla="*/ 4962975 w 5714089"/>
              <a:gd name="connsiteY29" fmla="*/ 502166 h 3272679"/>
              <a:gd name="connsiteX30" fmla="*/ 5104489 w 5714089"/>
              <a:gd name="connsiteY30" fmla="*/ 556595 h 3272679"/>
              <a:gd name="connsiteX31" fmla="*/ 5267775 w 5714089"/>
              <a:gd name="connsiteY31" fmla="*/ 676337 h 3272679"/>
              <a:gd name="connsiteX32" fmla="*/ 5354861 w 5714089"/>
              <a:gd name="connsiteY32" fmla="*/ 817852 h 3272679"/>
              <a:gd name="connsiteX33" fmla="*/ 5420175 w 5714089"/>
              <a:gd name="connsiteY33" fmla="*/ 894052 h 3272679"/>
              <a:gd name="connsiteX34" fmla="*/ 5474603 w 5714089"/>
              <a:gd name="connsiteY34" fmla="*/ 1002909 h 3272679"/>
              <a:gd name="connsiteX35" fmla="*/ 5518146 w 5714089"/>
              <a:gd name="connsiteY35" fmla="*/ 1079109 h 3272679"/>
              <a:gd name="connsiteX36" fmla="*/ 5561689 w 5714089"/>
              <a:gd name="connsiteY36" fmla="*/ 1166195 h 3272679"/>
              <a:gd name="connsiteX37" fmla="*/ 5605232 w 5714089"/>
              <a:gd name="connsiteY37" fmla="*/ 1220623 h 3272679"/>
              <a:gd name="connsiteX38" fmla="*/ 5637889 w 5714089"/>
              <a:gd name="connsiteY38" fmla="*/ 1285937 h 3272679"/>
              <a:gd name="connsiteX39" fmla="*/ 5692318 w 5714089"/>
              <a:gd name="connsiteY39" fmla="*/ 1427452 h 3272679"/>
              <a:gd name="connsiteX40" fmla="*/ 5714089 w 5714089"/>
              <a:gd name="connsiteY40" fmla="*/ 1525423 h 3272679"/>
              <a:gd name="connsiteX41" fmla="*/ 5703203 w 5714089"/>
              <a:gd name="connsiteY41" fmla="*/ 1819337 h 3272679"/>
              <a:gd name="connsiteX42" fmla="*/ 5692318 w 5714089"/>
              <a:gd name="connsiteY42" fmla="*/ 1917309 h 3272679"/>
              <a:gd name="connsiteX43" fmla="*/ 5670546 w 5714089"/>
              <a:gd name="connsiteY43" fmla="*/ 1971737 h 3272679"/>
              <a:gd name="connsiteX44" fmla="*/ 5659661 w 5714089"/>
              <a:gd name="connsiteY44" fmla="*/ 2015280 h 3272679"/>
              <a:gd name="connsiteX45" fmla="*/ 5594346 w 5714089"/>
              <a:gd name="connsiteY45" fmla="*/ 2167680 h 3272679"/>
              <a:gd name="connsiteX46" fmla="*/ 5583461 w 5714089"/>
              <a:gd name="connsiteY46" fmla="*/ 2200337 h 3272679"/>
              <a:gd name="connsiteX47" fmla="*/ 5561689 w 5714089"/>
              <a:gd name="connsiteY47" fmla="*/ 2243880 h 3272679"/>
              <a:gd name="connsiteX48" fmla="*/ 5550803 w 5714089"/>
              <a:gd name="connsiteY48" fmla="*/ 2276537 h 3272679"/>
              <a:gd name="connsiteX49" fmla="*/ 5518146 w 5714089"/>
              <a:gd name="connsiteY49" fmla="*/ 2320080 h 3272679"/>
              <a:gd name="connsiteX50" fmla="*/ 5463718 w 5714089"/>
              <a:gd name="connsiteY50" fmla="*/ 2385395 h 3272679"/>
              <a:gd name="connsiteX51" fmla="*/ 5452832 w 5714089"/>
              <a:gd name="connsiteY51" fmla="*/ 2418052 h 3272679"/>
              <a:gd name="connsiteX52" fmla="*/ 5300432 w 5714089"/>
              <a:gd name="connsiteY52" fmla="*/ 2581337 h 3272679"/>
              <a:gd name="connsiteX53" fmla="*/ 5235118 w 5714089"/>
              <a:gd name="connsiteY53" fmla="*/ 2624880 h 3272679"/>
              <a:gd name="connsiteX54" fmla="*/ 5180689 w 5714089"/>
              <a:gd name="connsiteY54" fmla="*/ 2657537 h 3272679"/>
              <a:gd name="connsiteX55" fmla="*/ 5126261 w 5714089"/>
              <a:gd name="connsiteY55" fmla="*/ 2668423 h 3272679"/>
              <a:gd name="connsiteX56" fmla="*/ 5050061 w 5714089"/>
              <a:gd name="connsiteY56" fmla="*/ 2711966 h 3272679"/>
              <a:gd name="connsiteX57" fmla="*/ 5006518 w 5714089"/>
              <a:gd name="connsiteY57" fmla="*/ 2722852 h 3272679"/>
              <a:gd name="connsiteX58" fmla="*/ 4886775 w 5714089"/>
              <a:gd name="connsiteY58" fmla="*/ 2755509 h 3272679"/>
              <a:gd name="connsiteX59" fmla="*/ 4832346 w 5714089"/>
              <a:gd name="connsiteY59" fmla="*/ 2777280 h 3272679"/>
              <a:gd name="connsiteX60" fmla="*/ 4494889 w 5714089"/>
              <a:gd name="connsiteY60" fmla="*/ 2777280 h 3272679"/>
              <a:gd name="connsiteX61" fmla="*/ 4342489 w 5714089"/>
              <a:gd name="connsiteY61" fmla="*/ 2755509 h 3272679"/>
              <a:gd name="connsiteX62" fmla="*/ 3199489 w 5714089"/>
              <a:gd name="connsiteY62" fmla="*/ 2766395 h 3272679"/>
              <a:gd name="connsiteX63" fmla="*/ 3112403 w 5714089"/>
              <a:gd name="connsiteY63" fmla="*/ 2809937 h 3272679"/>
              <a:gd name="connsiteX64" fmla="*/ 3025318 w 5714089"/>
              <a:gd name="connsiteY64" fmla="*/ 2842595 h 3272679"/>
              <a:gd name="connsiteX65" fmla="*/ 3003546 w 5714089"/>
              <a:gd name="connsiteY65" fmla="*/ 2864366 h 3272679"/>
              <a:gd name="connsiteX66" fmla="*/ 2981775 w 5714089"/>
              <a:gd name="connsiteY66" fmla="*/ 2897023 h 3272679"/>
              <a:gd name="connsiteX67" fmla="*/ 2949118 w 5714089"/>
              <a:gd name="connsiteY67" fmla="*/ 2907909 h 3272679"/>
              <a:gd name="connsiteX68" fmla="*/ 2927346 w 5714089"/>
              <a:gd name="connsiteY68" fmla="*/ 2940566 h 3272679"/>
              <a:gd name="connsiteX69" fmla="*/ 2894689 w 5714089"/>
              <a:gd name="connsiteY69" fmla="*/ 2962337 h 3272679"/>
              <a:gd name="connsiteX70" fmla="*/ 2851146 w 5714089"/>
              <a:gd name="connsiteY70" fmla="*/ 3027652 h 3272679"/>
              <a:gd name="connsiteX71" fmla="*/ 2785832 w 5714089"/>
              <a:gd name="connsiteY71" fmla="*/ 3092966 h 3272679"/>
              <a:gd name="connsiteX72" fmla="*/ 2666089 w 5714089"/>
              <a:gd name="connsiteY72" fmla="*/ 3212709 h 3272679"/>
              <a:gd name="connsiteX73" fmla="*/ 2633432 w 5714089"/>
              <a:gd name="connsiteY73" fmla="*/ 3223595 h 3272679"/>
              <a:gd name="connsiteX74" fmla="*/ 2600775 w 5714089"/>
              <a:gd name="connsiteY74" fmla="*/ 3245366 h 3272679"/>
              <a:gd name="connsiteX75" fmla="*/ 2448375 w 5714089"/>
              <a:gd name="connsiteY75" fmla="*/ 3234480 h 3272679"/>
              <a:gd name="connsiteX76" fmla="*/ 2404832 w 5714089"/>
              <a:gd name="connsiteY76" fmla="*/ 3212709 h 3272679"/>
              <a:gd name="connsiteX77" fmla="*/ 2328632 w 5714089"/>
              <a:gd name="connsiteY77" fmla="*/ 3190937 h 3272679"/>
              <a:gd name="connsiteX78" fmla="*/ 2241546 w 5714089"/>
              <a:gd name="connsiteY78" fmla="*/ 3158280 h 3272679"/>
              <a:gd name="connsiteX79" fmla="*/ 2198003 w 5714089"/>
              <a:gd name="connsiteY79" fmla="*/ 3125623 h 3272679"/>
              <a:gd name="connsiteX80" fmla="*/ 2110918 w 5714089"/>
              <a:gd name="connsiteY80" fmla="*/ 3071195 h 3272679"/>
              <a:gd name="connsiteX81" fmla="*/ 2078261 w 5714089"/>
              <a:gd name="connsiteY81" fmla="*/ 3049423 h 3272679"/>
              <a:gd name="connsiteX82" fmla="*/ 2056489 w 5714089"/>
              <a:gd name="connsiteY82" fmla="*/ 3027652 h 3272679"/>
              <a:gd name="connsiteX83" fmla="*/ 1958518 w 5714089"/>
              <a:gd name="connsiteY83" fmla="*/ 2984109 h 3272679"/>
              <a:gd name="connsiteX84" fmla="*/ 1882318 w 5714089"/>
              <a:gd name="connsiteY84" fmla="*/ 2951452 h 3272679"/>
              <a:gd name="connsiteX85" fmla="*/ 1533975 w 5714089"/>
              <a:gd name="connsiteY85" fmla="*/ 2918795 h 3272679"/>
              <a:gd name="connsiteX86" fmla="*/ 1305375 w 5714089"/>
              <a:gd name="connsiteY86" fmla="*/ 2907909 h 3272679"/>
              <a:gd name="connsiteX87" fmla="*/ 1065889 w 5714089"/>
              <a:gd name="connsiteY87" fmla="*/ 2886137 h 3272679"/>
              <a:gd name="connsiteX88" fmla="*/ 818319 w 5714089"/>
              <a:gd name="connsiteY88" fmla="*/ 2957604 h 3272679"/>
              <a:gd name="connsiteX89" fmla="*/ 679604 w 5714089"/>
              <a:gd name="connsiteY89" fmla="*/ 3070924 h 3272679"/>
              <a:gd name="connsiteX90" fmla="*/ 426865 w 5714089"/>
              <a:gd name="connsiteY90" fmla="*/ 3227641 h 3272679"/>
              <a:gd name="connsiteX91" fmla="*/ 0 w 5714089"/>
              <a:gd name="connsiteY91" fmla="*/ 2896944 h 3272679"/>
              <a:gd name="connsiteX92" fmla="*/ 392022 w 5714089"/>
              <a:gd name="connsiteY92" fmla="*/ 2059839 h 3272679"/>
              <a:gd name="connsiteX93" fmla="*/ 515044 w 5714089"/>
              <a:gd name="connsiteY93" fmla="*/ 1435465 h 3272679"/>
              <a:gd name="connsiteX0" fmla="*/ 515044 w 5714089"/>
              <a:gd name="connsiteY0" fmla="*/ 1435465 h 3272679"/>
              <a:gd name="connsiteX1" fmla="*/ 584686 w 5714089"/>
              <a:gd name="connsiteY1" fmla="*/ 1077855 h 3272679"/>
              <a:gd name="connsiteX2" fmla="*/ 739318 w 5714089"/>
              <a:gd name="connsiteY2" fmla="*/ 937595 h 3272679"/>
              <a:gd name="connsiteX3" fmla="*/ 750203 w 5714089"/>
              <a:gd name="connsiteY3" fmla="*/ 894052 h 3272679"/>
              <a:gd name="connsiteX4" fmla="*/ 761089 w 5714089"/>
              <a:gd name="connsiteY4" fmla="*/ 752537 h 3272679"/>
              <a:gd name="connsiteX5" fmla="*/ 771975 w 5714089"/>
              <a:gd name="connsiteY5" fmla="*/ 719880 h 3272679"/>
              <a:gd name="connsiteX6" fmla="*/ 804632 w 5714089"/>
              <a:gd name="connsiteY6" fmla="*/ 687223 h 3272679"/>
              <a:gd name="connsiteX7" fmla="*/ 869946 w 5714089"/>
              <a:gd name="connsiteY7" fmla="*/ 567480 h 3272679"/>
              <a:gd name="connsiteX8" fmla="*/ 891718 w 5714089"/>
              <a:gd name="connsiteY8" fmla="*/ 545709 h 3272679"/>
              <a:gd name="connsiteX9" fmla="*/ 924375 w 5714089"/>
              <a:gd name="connsiteY9" fmla="*/ 502166 h 3272679"/>
              <a:gd name="connsiteX10" fmla="*/ 957032 w 5714089"/>
              <a:gd name="connsiteY10" fmla="*/ 491280 h 3272679"/>
              <a:gd name="connsiteX11" fmla="*/ 1055003 w 5714089"/>
              <a:gd name="connsiteY11" fmla="*/ 425966 h 3272679"/>
              <a:gd name="connsiteX12" fmla="*/ 1076775 w 5714089"/>
              <a:gd name="connsiteY12" fmla="*/ 404195 h 3272679"/>
              <a:gd name="connsiteX13" fmla="*/ 1163861 w 5714089"/>
              <a:gd name="connsiteY13" fmla="*/ 360652 h 3272679"/>
              <a:gd name="connsiteX14" fmla="*/ 1229175 w 5714089"/>
              <a:gd name="connsiteY14" fmla="*/ 306223 h 3272679"/>
              <a:gd name="connsiteX15" fmla="*/ 1272718 w 5714089"/>
              <a:gd name="connsiteY15" fmla="*/ 295337 h 3272679"/>
              <a:gd name="connsiteX16" fmla="*/ 1370689 w 5714089"/>
              <a:gd name="connsiteY16" fmla="*/ 230023 h 3272679"/>
              <a:gd name="connsiteX17" fmla="*/ 1436003 w 5714089"/>
              <a:gd name="connsiteY17" fmla="*/ 186480 h 3272679"/>
              <a:gd name="connsiteX18" fmla="*/ 1577518 w 5714089"/>
              <a:gd name="connsiteY18" fmla="*/ 132052 h 3272679"/>
              <a:gd name="connsiteX19" fmla="*/ 1631946 w 5714089"/>
              <a:gd name="connsiteY19" fmla="*/ 121166 h 3272679"/>
              <a:gd name="connsiteX20" fmla="*/ 1708146 w 5714089"/>
              <a:gd name="connsiteY20" fmla="*/ 99395 h 3272679"/>
              <a:gd name="connsiteX21" fmla="*/ 1806118 w 5714089"/>
              <a:gd name="connsiteY21" fmla="*/ 88509 h 3272679"/>
              <a:gd name="connsiteX22" fmla="*/ 1893203 w 5714089"/>
              <a:gd name="connsiteY22" fmla="*/ 66737 h 3272679"/>
              <a:gd name="connsiteX23" fmla="*/ 2100032 w 5714089"/>
              <a:gd name="connsiteY23" fmla="*/ 44966 h 3272679"/>
              <a:gd name="connsiteX24" fmla="*/ 2230661 w 5714089"/>
              <a:gd name="connsiteY24" fmla="*/ 12309 h 3272679"/>
              <a:gd name="connsiteX25" fmla="*/ 2306861 w 5714089"/>
              <a:gd name="connsiteY25" fmla="*/ 1423 h 3272679"/>
              <a:gd name="connsiteX26" fmla="*/ 3950603 w 5714089"/>
              <a:gd name="connsiteY26" fmla="*/ 23195 h 3272679"/>
              <a:gd name="connsiteX27" fmla="*/ 4723489 w 5714089"/>
              <a:gd name="connsiteY27" fmla="*/ 425966 h 3272679"/>
              <a:gd name="connsiteX28" fmla="*/ 4897661 w 5714089"/>
              <a:gd name="connsiteY28" fmla="*/ 469509 h 3272679"/>
              <a:gd name="connsiteX29" fmla="*/ 4962975 w 5714089"/>
              <a:gd name="connsiteY29" fmla="*/ 502166 h 3272679"/>
              <a:gd name="connsiteX30" fmla="*/ 5104489 w 5714089"/>
              <a:gd name="connsiteY30" fmla="*/ 556595 h 3272679"/>
              <a:gd name="connsiteX31" fmla="*/ 5267775 w 5714089"/>
              <a:gd name="connsiteY31" fmla="*/ 676337 h 3272679"/>
              <a:gd name="connsiteX32" fmla="*/ 5354861 w 5714089"/>
              <a:gd name="connsiteY32" fmla="*/ 817852 h 3272679"/>
              <a:gd name="connsiteX33" fmla="*/ 5420175 w 5714089"/>
              <a:gd name="connsiteY33" fmla="*/ 894052 h 3272679"/>
              <a:gd name="connsiteX34" fmla="*/ 5474603 w 5714089"/>
              <a:gd name="connsiteY34" fmla="*/ 1002909 h 3272679"/>
              <a:gd name="connsiteX35" fmla="*/ 5518146 w 5714089"/>
              <a:gd name="connsiteY35" fmla="*/ 1079109 h 3272679"/>
              <a:gd name="connsiteX36" fmla="*/ 5561689 w 5714089"/>
              <a:gd name="connsiteY36" fmla="*/ 1166195 h 3272679"/>
              <a:gd name="connsiteX37" fmla="*/ 5605232 w 5714089"/>
              <a:gd name="connsiteY37" fmla="*/ 1220623 h 3272679"/>
              <a:gd name="connsiteX38" fmla="*/ 5637889 w 5714089"/>
              <a:gd name="connsiteY38" fmla="*/ 1285937 h 3272679"/>
              <a:gd name="connsiteX39" fmla="*/ 5692318 w 5714089"/>
              <a:gd name="connsiteY39" fmla="*/ 1427452 h 3272679"/>
              <a:gd name="connsiteX40" fmla="*/ 5714089 w 5714089"/>
              <a:gd name="connsiteY40" fmla="*/ 1525423 h 3272679"/>
              <a:gd name="connsiteX41" fmla="*/ 5703203 w 5714089"/>
              <a:gd name="connsiteY41" fmla="*/ 1819337 h 3272679"/>
              <a:gd name="connsiteX42" fmla="*/ 5692318 w 5714089"/>
              <a:gd name="connsiteY42" fmla="*/ 1917309 h 3272679"/>
              <a:gd name="connsiteX43" fmla="*/ 5670546 w 5714089"/>
              <a:gd name="connsiteY43" fmla="*/ 1971737 h 3272679"/>
              <a:gd name="connsiteX44" fmla="*/ 5659661 w 5714089"/>
              <a:gd name="connsiteY44" fmla="*/ 2015280 h 3272679"/>
              <a:gd name="connsiteX45" fmla="*/ 5594346 w 5714089"/>
              <a:gd name="connsiteY45" fmla="*/ 2167680 h 3272679"/>
              <a:gd name="connsiteX46" fmla="*/ 5583461 w 5714089"/>
              <a:gd name="connsiteY46" fmla="*/ 2200337 h 3272679"/>
              <a:gd name="connsiteX47" fmla="*/ 5561689 w 5714089"/>
              <a:gd name="connsiteY47" fmla="*/ 2243880 h 3272679"/>
              <a:gd name="connsiteX48" fmla="*/ 5550803 w 5714089"/>
              <a:gd name="connsiteY48" fmla="*/ 2276537 h 3272679"/>
              <a:gd name="connsiteX49" fmla="*/ 5518146 w 5714089"/>
              <a:gd name="connsiteY49" fmla="*/ 2320080 h 3272679"/>
              <a:gd name="connsiteX50" fmla="*/ 5463718 w 5714089"/>
              <a:gd name="connsiteY50" fmla="*/ 2385395 h 3272679"/>
              <a:gd name="connsiteX51" fmla="*/ 5452832 w 5714089"/>
              <a:gd name="connsiteY51" fmla="*/ 2418052 h 3272679"/>
              <a:gd name="connsiteX52" fmla="*/ 5300432 w 5714089"/>
              <a:gd name="connsiteY52" fmla="*/ 2581337 h 3272679"/>
              <a:gd name="connsiteX53" fmla="*/ 5235118 w 5714089"/>
              <a:gd name="connsiteY53" fmla="*/ 2624880 h 3272679"/>
              <a:gd name="connsiteX54" fmla="*/ 5180689 w 5714089"/>
              <a:gd name="connsiteY54" fmla="*/ 2657537 h 3272679"/>
              <a:gd name="connsiteX55" fmla="*/ 5126261 w 5714089"/>
              <a:gd name="connsiteY55" fmla="*/ 2668423 h 3272679"/>
              <a:gd name="connsiteX56" fmla="*/ 5050061 w 5714089"/>
              <a:gd name="connsiteY56" fmla="*/ 2711966 h 3272679"/>
              <a:gd name="connsiteX57" fmla="*/ 5006518 w 5714089"/>
              <a:gd name="connsiteY57" fmla="*/ 2722852 h 3272679"/>
              <a:gd name="connsiteX58" fmla="*/ 4886775 w 5714089"/>
              <a:gd name="connsiteY58" fmla="*/ 2755509 h 3272679"/>
              <a:gd name="connsiteX59" fmla="*/ 4832346 w 5714089"/>
              <a:gd name="connsiteY59" fmla="*/ 2777280 h 3272679"/>
              <a:gd name="connsiteX60" fmla="*/ 4494889 w 5714089"/>
              <a:gd name="connsiteY60" fmla="*/ 2777280 h 3272679"/>
              <a:gd name="connsiteX61" fmla="*/ 4342489 w 5714089"/>
              <a:gd name="connsiteY61" fmla="*/ 2755509 h 3272679"/>
              <a:gd name="connsiteX62" fmla="*/ 3199489 w 5714089"/>
              <a:gd name="connsiteY62" fmla="*/ 2766395 h 3272679"/>
              <a:gd name="connsiteX63" fmla="*/ 3112403 w 5714089"/>
              <a:gd name="connsiteY63" fmla="*/ 2809937 h 3272679"/>
              <a:gd name="connsiteX64" fmla="*/ 3025318 w 5714089"/>
              <a:gd name="connsiteY64" fmla="*/ 2842595 h 3272679"/>
              <a:gd name="connsiteX65" fmla="*/ 3003546 w 5714089"/>
              <a:gd name="connsiteY65" fmla="*/ 2864366 h 3272679"/>
              <a:gd name="connsiteX66" fmla="*/ 2981775 w 5714089"/>
              <a:gd name="connsiteY66" fmla="*/ 2897023 h 3272679"/>
              <a:gd name="connsiteX67" fmla="*/ 2949118 w 5714089"/>
              <a:gd name="connsiteY67" fmla="*/ 2907909 h 3272679"/>
              <a:gd name="connsiteX68" fmla="*/ 2927346 w 5714089"/>
              <a:gd name="connsiteY68" fmla="*/ 2940566 h 3272679"/>
              <a:gd name="connsiteX69" fmla="*/ 2894689 w 5714089"/>
              <a:gd name="connsiteY69" fmla="*/ 2962337 h 3272679"/>
              <a:gd name="connsiteX70" fmla="*/ 2851146 w 5714089"/>
              <a:gd name="connsiteY70" fmla="*/ 3027652 h 3272679"/>
              <a:gd name="connsiteX71" fmla="*/ 2785832 w 5714089"/>
              <a:gd name="connsiteY71" fmla="*/ 3092966 h 3272679"/>
              <a:gd name="connsiteX72" fmla="*/ 2666089 w 5714089"/>
              <a:gd name="connsiteY72" fmla="*/ 3212709 h 3272679"/>
              <a:gd name="connsiteX73" fmla="*/ 2633432 w 5714089"/>
              <a:gd name="connsiteY73" fmla="*/ 3223595 h 3272679"/>
              <a:gd name="connsiteX74" fmla="*/ 2600775 w 5714089"/>
              <a:gd name="connsiteY74" fmla="*/ 3245366 h 3272679"/>
              <a:gd name="connsiteX75" fmla="*/ 2448375 w 5714089"/>
              <a:gd name="connsiteY75" fmla="*/ 3234480 h 3272679"/>
              <a:gd name="connsiteX76" fmla="*/ 2404832 w 5714089"/>
              <a:gd name="connsiteY76" fmla="*/ 3212709 h 3272679"/>
              <a:gd name="connsiteX77" fmla="*/ 2328632 w 5714089"/>
              <a:gd name="connsiteY77" fmla="*/ 3190937 h 3272679"/>
              <a:gd name="connsiteX78" fmla="*/ 2241546 w 5714089"/>
              <a:gd name="connsiteY78" fmla="*/ 3158280 h 3272679"/>
              <a:gd name="connsiteX79" fmla="*/ 2198003 w 5714089"/>
              <a:gd name="connsiteY79" fmla="*/ 3125623 h 3272679"/>
              <a:gd name="connsiteX80" fmla="*/ 2110918 w 5714089"/>
              <a:gd name="connsiteY80" fmla="*/ 3071195 h 3272679"/>
              <a:gd name="connsiteX81" fmla="*/ 2078261 w 5714089"/>
              <a:gd name="connsiteY81" fmla="*/ 3049423 h 3272679"/>
              <a:gd name="connsiteX82" fmla="*/ 2056489 w 5714089"/>
              <a:gd name="connsiteY82" fmla="*/ 3027652 h 3272679"/>
              <a:gd name="connsiteX83" fmla="*/ 1958518 w 5714089"/>
              <a:gd name="connsiteY83" fmla="*/ 2984109 h 3272679"/>
              <a:gd name="connsiteX84" fmla="*/ 1882318 w 5714089"/>
              <a:gd name="connsiteY84" fmla="*/ 2951452 h 3272679"/>
              <a:gd name="connsiteX85" fmla="*/ 1533975 w 5714089"/>
              <a:gd name="connsiteY85" fmla="*/ 2918795 h 3272679"/>
              <a:gd name="connsiteX86" fmla="*/ 1305375 w 5714089"/>
              <a:gd name="connsiteY86" fmla="*/ 2907909 h 3272679"/>
              <a:gd name="connsiteX87" fmla="*/ 1065889 w 5714089"/>
              <a:gd name="connsiteY87" fmla="*/ 2886137 h 3272679"/>
              <a:gd name="connsiteX88" fmla="*/ 818319 w 5714089"/>
              <a:gd name="connsiteY88" fmla="*/ 2957604 h 3272679"/>
              <a:gd name="connsiteX89" fmla="*/ 679604 w 5714089"/>
              <a:gd name="connsiteY89" fmla="*/ 3070924 h 3272679"/>
              <a:gd name="connsiteX90" fmla="*/ 426865 w 5714089"/>
              <a:gd name="connsiteY90" fmla="*/ 3227641 h 3272679"/>
              <a:gd name="connsiteX91" fmla="*/ 0 w 5714089"/>
              <a:gd name="connsiteY91" fmla="*/ 2896944 h 3272679"/>
              <a:gd name="connsiteX92" fmla="*/ 392022 w 5714089"/>
              <a:gd name="connsiteY92" fmla="*/ 2059839 h 3272679"/>
              <a:gd name="connsiteX93" fmla="*/ 515044 w 5714089"/>
              <a:gd name="connsiteY93" fmla="*/ 1435465 h 3272679"/>
              <a:gd name="connsiteX0" fmla="*/ 515044 w 5714089"/>
              <a:gd name="connsiteY0" fmla="*/ 1435465 h 3272679"/>
              <a:gd name="connsiteX1" fmla="*/ 584686 w 5714089"/>
              <a:gd name="connsiteY1" fmla="*/ 1077855 h 3272679"/>
              <a:gd name="connsiteX2" fmla="*/ 739318 w 5714089"/>
              <a:gd name="connsiteY2" fmla="*/ 937595 h 3272679"/>
              <a:gd name="connsiteX3" fmla="*/ 761089 w 5714089"/>
              <a:gd name="connsiteY3" fmla="*/ 752537 h 3272679"/>
              <a:gd name="connsiteX4" fmla="*/ 771975 w 5714089"/>
              <a:gd name="connsiteY4" fmla="*/ 719880 h 3272679"/>
              <a:gd name="connsiteX5" fmla="*/ 804632 w 5714089"/>
              <a:gd name="connsiteY5" fmla="*/ 687223 h 3272679"/>
              <a:gd name="connsiteX6" fmla="*/ 869946 w 5714089"/>
              <a:gd name="connsiteY6" fmla="*/ 567480 h 3272679"/>
              <a:gd name="connsiteX7" fmla="*/ 891718 w 5714089"/>
              <a:gd name="connsiteY7" fmla="*/ 545709 h 3272679"/>
              <a:gd name="connsiteX8" fmla="*/ 924375 w 5714089"/>
              <a:gd name="connsiteY8" fmla="*/ 502166 h 3272679"/>
              <a:gd name="connsiteX9" fmla="*/ 957032 w 5714089"/>
              <a:gd name="connsiteY9" fmla="*/ 491280 h 3272679"/>
              <a:gd name="connsiteX10" fmla="*/ 1055003 w 5714089"/>
              <a:gd name="connsiteY10" fmla="*/ 425966 h 3272679"/>
              <a:gd name="connsiteX11" fmla="*/ 1076775 w 5714089"/>
              <a:gd name="connsiteY11" fmla="*/ 404195 h 3272679"/>
              <a:gd name="connsiteX12" fmla="*/ 1163861 w 5714089"/>
              <a:gd name="connsiteY12" fmla="*/ 360652 h 3272679"/>
              <a:gd name="connsiteX13" fmla="*/ 1229175 w 5714089"/>
              <a:gd name="connsiteY13" fmla="*/ 306223 h 3272679"/>
              <a:gd name="connsiteX14" fmla="*/ 1272718 w 5714089"/>
              <a:gd name="connsiteY14" fmla="*/ 295337 h 3272679"/>
              <a:gd name="connsiteX15" fmla="*/ 1370689 w 5714089"/>
              <a:gd name="connsiteY15" fmla="*/ 230023 h 3272679"/>
              <a:gd name="connsiteX16" fmla="*/ 1436003 w 5714089"/>
              <a:gd name="connsiteY16" fmla="*/ 186480 h 3272679"/>
              <a:gd name="connsiteX17" fmla="*/ 1577518 w 5714089"/>
              <a:gd name="connsiteY17" fmla="*/ 132052 h 3272679"/>
              <a:gd name="connsiteX18" fmla="*/ 1631946 w 5714089"/>
              <a:gd name="connsiteY18" fmla="*/ 121166 h 3272679"/>
              <a:gd name="connsiteX19" fmla="*/ 1708146 w 5714089"/>
              <a:gd name="connsiteY19" fmla="*/ 99395 h 3272679"/>
              <a:gd name="connsiteX20" fmla="*/ 1806118 w 5714089"/>
              <a:gd name="connsiteY20" fmla="*/ 88509 h 3272679"/>
              <a:gd name="connsiteX21" fmla="*/ 1893203 w 5714089"/>
              <a:gd name="connsiteY21" fmla="*/ 66737 h 3272679"/>
              <a:gd name="connsiteX22" fmla="*/ 2100032 w 5714089"/>
              <a:gd name="connsiteY22" fmla="*/ 44966 h 3272679"/>
              <a:gd name="connsiteX23" fmla="*/ 2230661 w 5714089"/>
              <a:gd name="connsiteY23" fmla="*/ 12309 h 3272679"/>
              <a:gd name="connsiteX24" fmla="*/ 2306861 w 5714089"/>
              <a:gd name="connsiteY24" fmla="*/ 1423 h 3272679"/>
              <a:gd name="connsiteX25" fmla="*/ 3950603 w 5714089"/>
              <a:gd name="connsiteY25" fmla="*/ 23195 h 3272679"/>
              <a:gd name="connsiteX26" fmla="*/ 4723489 w 5714089"/>
              <a:gd name="connsiteY26" fmla="*/ 425966 h 3272679"/>
              <a:gd name="connsiteX27" fmla="*/ 4897661 w 5714089"/>
              <a:gd name="connsiteY27" fmla="*/ 469509 h 3272679"/>
              <a:gd name="connsiteX28" fmla="*/ 4962975 w 5714089"/>
              <a:gd name="connsiteY28" fmla="*/ 502166 h 3272679"/>
              <a:gd name="connsiteX29" fmla="*/ 5104489 w 5714089"/>
              <a:gd name="connsiteY29" fmla="*/ 556595 h 3272679"/>
              <a:gd name="connsiteX30" fmla="*/ 5267775 w 5714089"/>
              <a:gd name="connsiteY30" fmla="*/ 676337 h 3272679"/>
              <a:gd name="connsiteX31" fmla="*/ 5354861 w 5714089"/>
              <a:gd name="connsiteY31" fmla="*/ 817852 h 3272679"/>
              <a:gd name="connsiteX32" fmla="*/ 5420175 w 5714089"/>
              <a:gd name="connsiteY32" fmla="*/ 894052 h 3272679"/>
              <a:gd name="connsiteX33" fmla="*/ 5474603 w 5714089"/>
              <a:gd name="connsiteY33" fmla="*/ 1002909 h 3272679"/>
              <a:gd name="connsiteX34" fmla="*/ 5518146 w 5714089"/>
              <a:gd name="connsiteY34" fmla="*/ 1079109 h 3272679"/>
              <a:gd name="connsiteX35" fmla="*/ 5561689 w 5714089"/>
              <a:gd name="connsiteY35" fmla="*/ 1166195 h 3272679"/>
              <a:gd name="connsiteX36" fmla="*/ 5605232 w 5714089"/>
              <a:gd name="connsiteY36" fmla="*/ 1220623 h 3272679"/>
              <a:gd name="connsiteX37" fmla="*/ 5637889 w 5714089"/>
              <a:gd name="connsiteY37" fmla="*/ 1285937 h 3272679"/>
              <a:gd name="connsiteX38" fmla="*/ 5692318 w 5714089"/>
              <a:gd name="connsiteY38" fmla="*/ 1427452 h 3272679"/>
              <a:gd name="connsiteX39" fmla="*/ 5714089 w 5714089"/>
              <a:gd name="connsiteY39" fmla="*/ 1525423 h 3272679"/>
              <a:gd name="connsiteX40" fmla="*/ 5703203 w 5714089"/>
              <a:gd name="connsiteY40" fmla="*/ 1819337 h 3272679"/>
              <a:gd name="connsiteX41" fmla="*/ 5692318 w 5714089"/>
              <a:gd name="connsiteY41" fmla="*/ 1917309 h 3272679"/>
              <a:gd name="connsiteX42" fmla="*/ 5670546 w 5714089"/>
              <a:gd name="connsiteY42" fmla="*/ 1971737 h 3272679"/>
              <a:gd name="connsiteX43" fmla="*/ 5659661 w 5714089"/>
              <a:gd name="connsiteY43" fmla="*/ 2015280 h 3272679"/>
              <a:gd name="connsiteX44" fmla="*/ 5594346 w 5714089"/>
              <a:gd name="connsiteY44" fmla="*/ 2167680 h 3272679"/>
              <a:gd name="connsiteX45" fmla="*/ 5583461 w 5714089"/>
              <a:gd name="connsiteY45" fmla="*/ 2200337 h 3272679"/>
              <a:gd name="connsiteX46" fmla="*/ 5561689 w 5714089"/>
              <a:gd name="connsiteY46" fmla="*/ 2243880 h 3272679"/>
              <a:gd name="connsiteX47" fmla="*/ 5550803 w 5714089"/>
              <a:gd name="connsiteY47" fmla="*/ 2276537 h 3272679"/>
              <a:gd name="connsiteX48" fmla="*/ 5518146 w 5714089"/>
              <a:gd name="connsiteY48" fmla="*/ 2320080 h 3272679"/>
              <a:gd name="connsiteX49" fmla="*/ 5463718 w 5714089"/>
              <a:gd name="connsiteY49" fmla="*/ 2385395 h 3272679"/>
              <a:gd name="connsiteX50" fmla="*/ 5452832 w 5714089"/>
              <a:gd name="connsiteY50" fmla="*/ 2418052 h 3272679"/>
              <a:gd name="connsiteX51" fmla="*/ 5300432 w 5714089"/>
              <a:gd name="connsiteY51" fmla="*/ 2581337 h 3272679"/>
              <a:gd name="connsiteX52" fmla="*/ 5235118 w 5714089"/>
              <a:gd name="connsiteY52" fmla="*/ 2624880 h 3272679"/>
              <a:gd name="connsiteX53" fmla="*/ 5180689 w 5714089"/>
              <a:gd name="connsiteY53" fmla="*/ 2657537 h 3272679"/>
              <a:gd name="connsiteX54" fmla="*/ 5126261 w 5714089"/>
              <a:gd name="connsiteY54" fmla="*/ 2668423 h 3272679"/>
              <a:gd name="connsiteX55" fmla="*/ 5050061 w 5714089"/>
              <a:gd name="connsiteY55" fmla="*/ 2711966 h 3272679"/>
              <a:gd name="connsiteX56" fmla="*/ 5006518 w 5714089"/>
              <a:gd name="connsiteY56" fmla="*/ 2722852 h 3272679"/>
              <a:gd name="connsiteX57" fmla="*/ 4886775 w 5714089"/>
              <a:gd name="connsiteY57" fmla="*/ 2755509 h 3272679"/>
              <a:gd name="connsiteX58" fmla="*/ 4832346 w 5714089"/>
              <a:gd name="connsiteY58" fmla="*/ 2777280 h 3272679"/>
              <a:gd name="connsiteX59" fmla="*/ 4494889 w 5714089"/>
              <a:gd name="connsiteY59" fmla="*/ 2777280 h 3272679"/>
              <a:gd name="connsiteX60" fmla="*/ 4342489 w 5714089"/>
              <a:gd name="connsiteY60" fmla="*/ 2755509 h 3272679"/>
              <a:gd name="connsiteX61" fmla="*/ 3199489 w 5714089"/>
              <a:gd name="connsiteY61" fmla="*/ 2766395 h 3272679"/>
              <a:gd name="connsiteX62" fmla="*/ 3112403 w 5714089"/>
              <a:gd name="connsiteY62" fmla="*/ 2809937 h 3272679"/>
              <a:gd name="connsiteX63" fmla="*/ 3025318 w 5714089"/>
              <a:gd name="connsiteY63" fmla="*/ 2842595 h 3272679"/>
              <a:gd name="connsiteX64" fmla="*/ 3003546 w 5714089"/>
              <a:gd name="connsiteY64" fmla="*/ 2864366 h 3272679"/>
              <a:gd name="connsiteX65" fmla="*/ 2981775 w 5714089"/>
              <a:gd name="connsiteY65" fmla="*/ 2897023 h 3272679"/>
              <a:gd name="connsiteX66" fmla="*/ 2949118 w 5714089"/>
              <a:gd name="connsiteY66" fmla="*/ 2907909 h 3272679"/>
              <a:gd name="connsiteX67" fmla="*/ 2927346 w 5714089"/>
              <a:gd name="connsiteY67" fmla="*/ 2940566 h 3272679"/>
              <a:gd name="connsiteX68" fmla="*/ 2894689 w 5714089"/>
              <a:gd name="connsiteY68" fmla="*/ 2962337 h 3272679"/>
              <a:gd name="connsiteX69" fmla="*/ 2851146 w 5714089"/>
              <a:gd name="connsiteY69" fmla="*/ 3027652 h 3272679"/>
              <a:gd name="connsiteX70" fmla="*/ 2785832 w 5714089"/>
              <a:gd name="connsiteY70" fmla="*/ 3092966 h 3272679"/>
              <a:gd name="connsiteX71" fmla="*/ 2666089 w 5714089"/>
              <a:gd name="connsiteY71" fmla="*/ 3212709 h 3272679"/>
              <a:gd name="connsiteX72" fmla="*/ 2633432 w 5714089"/>
              <a:gd name="connsiteY72" fmla="*/ 3223595 h 3272679"/>
              <a:gd name="connsiteX73" fmla="*/ 2600775 w 5714089"/>
              <a:gd name="connsiteY73" fmla="*/ 3245366 h 3272679"/>
              <a:gd name="connsiteX74" fmla="*/ 2448375 w 5714089"/>
              <a:gd name="connsiteY74" fmla="*/ 3234480 h 3272679"/>
              <a:gd name="connsiteX75" fmla="*/ 2404832 w 5714089"/>
              <a:gd name="connsiteY75" fmla="*/ 3212709 h 3272679"/>
              <a:gd name="connsiteX76" fmla="*/ 2328632 w 5714089"/>
              <a:gd name="connsiteY76" fmla="*/ 3190937 h 3272679"/>
              <a:gd name="connsiteX77" fmla="*/ 2241546 w 5714089"/>
              <a:gd name="connsiteY77" fmla="*/ 3158280 h 3272679"/>
              <a:gd name="connsiteX78" fmla="*/ 2198003 w 5714089"/>
              <a:gd name="connsiteY78" fmla="*/ 3125623 h 3272679"/>
              <a:gd name="connsiteX79" fmla="*/ 2110918 w 5714089"/>
              <a:gd name="connsiteY79" fmla="*/ 3071195 h 3272679"/>
              <a:gd name="connsiteX80" fmla="*/ 2078261 w 5714089"/>
              <a:gd name="connsiteY80" fmla="*/ 3049423 h 3272679"/>
              <a:gd name="connsiteX81" fmla="*/ 2056489 w 5714089"/>
              <a:gd name="connsiteY81" fmla="*/ 3027652 h 3272679"/>
              <a:gd name="connsiteX82" fmla="*/ 1958518 w 5714089"/>
              <a:gd name="connsiteY82" fmla="*/ 2984109 h 3272679"/>
              <a:gd name="connsiteX83" fmla="*/ 1882318 w 5714089"/>
              <a:gd name="connsiteY83" fmla="*/ 2951452 h 3272679"/>
              <a:gd name="connsiteX84" fmla="*/ 1533975 w 5714089"/>
              <a:gd name="connsiteY84" fmla="*/ 2918795 h 3272679"/>
              <a:gd name="connsiteX85" fmla="*/ 1305375 w 5714089"/>
              <a:gd name="connsiteY85" fmla="*/ 2907909 h 3272679"/>
              <a:gd name="connsiteX86" fmla="*/ 1065889 w 5714089"/>
              <a:gd name="connsiteY86" fmla="*/ 2886137 h 3272679"/>
              <a:gd name="connsiteX87" fmla="*/ 818319 w 5714089"/>
              <a:gd name="connsiteY87" fmla="*/ 2957604 h 3272679"/>
              <a:gd name="connsiteX88" fmla="*/ 679604 w 5714089"/>
              <a:gd name="connsiteY88" fmla="*/ 3070924 h 3272679"/>
              <a:gd name="connsiteX89" fmla="*/ 426865 w 5714089"/>
              <a:gd name="connsiteY89" fmla="*/ 3227641 h 3272679"/>
              <a:gd name="connsiteX90" fmla="*/ 0 w 5714089"/>
              <a:gd name="connsiteY90" fmla="*/ 2896944 h 3272679"/>
              <a:gd name="connsiteX91" fmla="*/ 392022 w 5714089"/>
              <a:gd name="connsiteY91" fmla="*/ 2059839 h 3272679"/>
              <a:gd name="connsiteX92" fmla="*/ 515044 w 5714089"/>
              <a:gd name="connsiteY92" fmla="*/ 1435465 h 3272679"/>
              <a:gd name="connsiteX0" fmla="*/ 515044 w 5714089"/>
              <a:gd name="connsiteY0" fmla="*/ 1435465 h 3272679"/>
              <a:gd name="connsiteX1" fmla="*/ 584686 w 5714089"/>
              <a:gd name="connsiteY1" fmla="*/ 1077855 h 3272679"/>
              <a:gd name="connsiteX2" fmla="*/ 739318 w 5714089"/>
              <a:gd name="connsiteY2" fmla="*/ 937595 h 3272679"/>
              <a:gd name="connsiteX3" fmla="*/ 771975 w 5714089"/>
              <a:gd name="connsiteY3" fmla="*/ 719880 h 3272679"/>
              <a:gd name="connsiteX4" fmla="*/ 804632 w 5714089"/>
              <a:gd name="connsiteY4" fmla="*/ 687223 h 3272679"/>
              <a:gd name="connsiteX5" fmla="*/ 869946 w 5714089"/>
              <a:gd name="connsiteY5" fmla="*/ 567480 h 3272679"/>
              <a:gd name="connsiteX6" fmla="*/ 891718 w 5714089"/>
              <a:gd name="connsiteY6" fmla="*/ 545709 h 3272679"/>
              <a:gd name="connsiteX7" fmla="*/ 924375 w 5714089"/>
              <a:gd name="connsiteY7" fmla="*/ 502166 h 3272679"/>
              <a:gd name="connsiteX8" fmla="*/ 957032 w 5714089"/>
              <a:gd name="connsiteY8" fmla="*/ 491280 h 3272679"/>
              <a:gd name="connsiteX9" fmla="*/ 1055003 w 5714089"/>
              <a:gd name="connsiteY9" fmla="*/ 425966 h 3272679"/>
              <a:gd name="connsiteX10" fmla="*/ 1076775 w 5714089"/>
              <a:gd name="connsiteY10" fmla="*/ 404195 h 3272679"/>
              <a:gd name="connsiteX11" fmla="*/ 1163861 w 5714089"/>
              <a:gd name="connsiteY11" fmla="*/ 360652 h 3272679"/>
              <a:gd name="connsiteX12" fmla="*/ 1229175 w 5714089"/>
              <a:gd name="connsiteY12" fmla="*/ 306223 h 3272679"/>
              <a:gd name="connsiteX13" fmla="*/ 1272718 w 5714089"/>
              <a:gd name="connsiteY13" fmla="*/ 295337 h 3272679"/>
              <a:gd name="connsiteX14" fmla="*/ 1370689 w 5714089"/>
              <a:gd name="connsiteY14" fmla="*/ 230023 h 3272679"/>
              <a:gd name="connsiteX15" fmla="*/ 1436003 w 5714089"/>
              <a:gd name="connsiteY15" fmla="*/ 186480 h 3272679"/>
              <a:gd name="connsiteX16" fmla="*/ 1577518 w 5714089"/>
              <a:gd name="connsiteY16" fmla="*/ 132052 h 3272679"/>
              <a:gd name="connsiteX17" fmla="*/ 1631946 w 5714089"/>
              <a:gd name="connsiteY17" fmla="*/ 121166 h 3272679"/>
              <a:gd name="connsiteX18" fmla="*/ 1708146 w 5714089"/>
              <a:gd name="connsiteY18" fmla="*/ 99395 h 3272679"/>
              <a:gd name="connsiteX19" fmla="*/ 1806118 w 5714089"/>
              <a:gd name="connsiteY19" fmla="*/ 88509 h 3272679"/>
              <a:gd name="connsiteX20" fmla="*/ 1893203 w 5714089"/>
              <a:gd name="connsiteY20" fmla="*/ 66737 h 3272679"/>
              <a:gd name="connsiteX21" fmla="*/ 2100032 w 5714089"/>
              <a:gd name="connsiteY21" fmla="*/ 44966 h 3272679"/>
              <a:gd name="connsiteX22" fmla="*/ 2230661 w 5714089"/>
              <a:gd name="connsiteY22" fmla="*/ 12309 h 3272679"/>
              <a:gd name="connsiteX23" fmla="*/ 2306861 w 5714089"/>
              <a:gd name="connsiteY23" fmla="*/ 1423 h 3272679"/>
              <a:gd name="connsiteX24" fmla="*/ 3950603 w 5714089"/>
              <a:gd name="connsiteY24" fmla="*/ 23195 h 3272679"/>
              <a:gd name="connsiteX25" fmla="*/ 4723489 w 5714089"/>
              <a:gd name="connsiteY25" fmla="*/ 425966 h 3272679"/>
              <a:gd name="connsiteX26" fmla="*/ 4897661 w 5714089"/>
              <a:gd name="connsiteY26" fmla="*/ 469509 h 3272679"/>
              <a:gd name="connsiteX27" fmla="*/ 4962975 w 5714089"/>
              <a:gd name="connsiteY27" fmla="*/ 502166 h 3272679"/>
              <a:gd name="connsiteX28" fmla="*/ 5104489 w 5714089"/>
              <a:gd name="connsiteY28" fmla="*/ 556595 h 3272679"/>
              <a:gd name="connsiteX29" fmla="*/ 5267775 w 5714089"/>
              <a:gd name="connsiteY29" fmla="*/ 676337 h 3272679"/>
              <a:gd name="connsiteX30" fmla="*/ 5354861 w 5714089"/>
              <a:gd name="connsiteY30" fmla="*/ 817852 h 3272679"/>
              <a:gd name="connsiteX31" fmla="*/ 5420175 w 5714089"/>
              <a:gd name="connsiteY31" fmla="*/ 894052 h 3272679"/>
              <a:gd name="connsiteX32" fmla="*/ 5474603 w 5714089"/>
              <a:gd name="connsiteY32" fmla="*/ 1002909 h 3272679"/>
              <a:gd name="connsiteX33" fmla="*/ 5518146 w 5714089"/>
              <a:gd name="connsiteY33" fmla="*/ 1079109 h 3272679"/>
              <a:gd name="connsiteX34" fmla="*/ 5561689 w 5714089"/>
              <a:gd name="connsiteY34" fmla="*/ 1166195 h 3272679"/>
              <a:gd name="connsiteX35" fmla="*/ 5605232 w 5714089"/>
              <a:gd name="connsiteY35" fmla="*/ 1220623 h 3272679"/>
              <a:gd name="connsiteX36" fmla="*/ 5637889 w 5714089"/>
              <a:gd name="connsiteY36" fmla="*/ 1285937 h 3272679"/>
              <a:gd name="connsiteX37" fmla="*/ 5692318 w 5714089"/>
              <a:gd name="connsiteY37" fmla="*/ 1427452 h 3272679"/>
              <a:gd name="connsiteX38" fmla="*/ 5714089 w 5714089"/>
              <a:gd name="connsiteY38" fmla="*/ 1525423 h 3272679"/>
              <a:gd name="connsiteX39" fmla="*/ 5703203 w 5714089"/>
              <a:gd name="connsiteY39" fmla="*/ 1819337 h 3272679"/>
              <a:gd name="connsiteX40" fmla="*/ 5692318 w 5714089"/>
              <a:gd name="connsiteY40" fmla="*/ 1917309 h 3272679"/>
              <a:gd name="connsiteX41" fmla="*/ 5670546 w 5714089"/>
              <a:gd name="connsiteY41" fmla="*/ 1971737 h 3272679"/>
              <a:gd name="connsiteX42" fmla="*/ 5659661 w 5714089"/>
              <a:gd name="connsiteY42" fmla="*/ 2015280 h 3272679"/>
              <a:gd name="connsiteX43" fmla="*/ 5594346 w 5714089"/>
              <a:gd name="connsiteY43" fmla="*/ 2167680 h 3272679"/>
              <a:gd name="connsiteX44" fmla="*/ 5583461 w 5714089"/>
              <a:gd name="connsiteY44" fmla="*/ 2200337 h 3272679"/>
              <a:gd name="connsiteX45" fmla="*/ 5561689 w 5714089"/>
              <a:gd name="connsiteY45" fmla="*/ 2243880 h 3272679"/>
              <a:gd name="connsiteX46" fmla="*/ 5550803 w 5714089"/>
              <a:gd name="connsiteY46" fmla="*/ 2276537 h 3272679"/>
              <a:gd name="connsiteX47" fmla="*/ 5518146 w 5714089"/>
              <a:gd name="connsiteY47" fmla="*/ 2320080 h 3272679"/>
              <a:gd name="connsiteX48" fmla="*/ 5463718 w 5714089"/>
              <a:gd name="connsiteY48" fmla="*/ 2385395 h 3272679"/>
              <a:gd name="connsiteX49" fmla="*/ 5452832 w 5714089"/>
              <a:gd name="connsiteY49" fmla="*/ 2418052 h 3272679"/>
              <a:gd name="connsiteX50" fmla="*/ 5300432 w 5714089"/>
              <a:gd name="connsiteY50" fmla="*/ 2581337 h 3272679"/>
              <a:gd name="connsiteX51" fmla="*/ 5235118 w 5714089"/>
              <a:gd name="connsiteY51" fmla="*/ 2624880 h 3272679"/>
              <a:gd name="connsiteX52" fmla="*/ 5180689 w 5714089"/>
              <a:gd name="connsiteY52" fmla="*/ 2657537 h 3272679"/>
              <a:gd name="connsiteX53" fmla="*/ 5126261 w 5714089"/>
              <a:gd name="connsiteY53" fmla="*/ 2668423 h 3272679"/>
              <a:gd name="connsiteX54" fmla="*/ 5050061 w 5714089"/>
              <a:gd name="connsiteY54" fmla="*/ 2711966 h 3272679"/>
              <a:gd name="connsiteX55" fmla="*/ 5006518 w 5714089"/>
              <a:gd name="connsiteY55" fmla="*/ 2722852 h 3272679"/>
              <a:gd name="connsiteX56" fmla="*/ 4886775 w 5714089"/>
              <a:gd name="connsiteY56" fmla="*/ 2755509 h 3272679"/>
              <a:gd name="connsiteX57" fmla="*/ 4832346 w 5714089"/>
              <a:gd name="connsiteY57" fmla="*/ 2777280 h 3272679"/>
              <a:gd name="connsiteX58" fmla="*/ 4494889 w 5714089"/>
              <a:gd name="connsiteY58" fmla="*/ 2777280 h 3272679"/>
              <a:gd name="connsiteX59" fmla="*/ 4342489 w 5714089"/>
              <a:gd name="connsiteY59" fmla="*/ 2755509 h 3272679"/>
              <a:gd name="connsiteX60" fmla="*/ 3199489 w 5714089"/>
              <a:gd name="connsiteY60" fmla="*/ 2766395 h 3272679"/>
              <a:gd name="connsiteX61" fmla="*/ 3112403 w 5714089"/>
              <a:gd name="connsiteY61" fmla="*/ 2809937 h 3272679"/>
              <a:gd name="connsiteX62" fmla="*/ 3025318 w 5714089"/>
              <a:gd name="connsiteY62" fmla="*/ 2842595 h 3272679"/>
              <a:gd name="connsiteX63" fmla="*/ 3003546 w 5714089"/>
              <a:gd name="connsiteY63" fmla="*/ 2864366 h 3272679"/>
              <a:gd name="connsiteX64" fmla="*/ 2981775 w 5714089"/>
              <a:gd name="connsiteY64" fmla="*/ 2897023 h 3272679"/>
              <a:gd name="connsiteX65" fmla="*/ 2949118 w 5714089"/>
              <a:gd name="connsiteY65" fmla="*/ 2907909 h 3272679"/>
              <a:gd name="connsiteX66" fmla="*/ 2927346 w 5714089"/>
              <a:gd name="connsiteY66" fmla="*/ 2940566 h 3272679"/>
              <a:gd name="connsiteX67" fmla="*/ 2894689 w 5714089"/>
              <a:gd name="connsiteY67" fmla="*/ 2962337 h 3272679"/>
              <a:gd name="connsiteX68" fmla="*/ 2851146 w 5714089"/>
              <a:gd name="connsiteY68" fmla="*/ 3027652 h 3272679"/>
              <a:gd name="connsiteX69" fmla="*/ 2785832 w 5714089"/>
              <a:gd name="connsiteY69" fmla="*/ 3092966 h 3272679"/>
              <a:gd name="connsiteX70" fmla="*/ 2666089 w 5714089"/>
              <a:gd name="connsiteY70" fmla="*/ 3212709 h 3272679"/>
              <a:gd name="connsiteX71" fmla="*/ 2633432 w 5714089"/>
              <a:gd name="connsiteY71" fmla="*/ 3223595 h 3272679"/>
              <a:gd name="connsiteX72" fmla="*/ 2600775 w 5714089"/>
              <a:gd name="connsiteY72" fmla="*/ 3245366 h 3272679"/>
              <a:gd name="connsiteX73" fmla="*/ 2448375 w 5714089"/>
              <a:gd name="connsiteY73" fmla="*/ 3234480 h 3272679"/>
              <a:gd name="connsiteX74" fmla="*/ 2404832 w 5714089"/>
              <a:gd name="connsiteY74" fmla="*/ 3212709 h 3272679"/>
              <a:gd name="connsiteX75" fmla="*/ 2328632 w 5714089"/>
              <a:gd name="connsiteY75" fmla="*/ 3190937 h 3272679"/>
              <a:gd name="connsiteX76" fmla="*/ 2241546 w 5714089"/>
              <a:gd name="connsiteY76" fmla="*/ 3158280 h 3272679"/>
              <a:gd name="connsiteX77" fmla="*/ 2198003 w 5714089"/>
              <a:gd name="connsiteY77" fmla="*/ 3125623 h 3272679"/>
              <a:gd name="connsiteX78" fmla="*/ 2110918 w 5714089"/>
              <a:gd name="connsiteY78" fmla="*/ 3071195 h 3272679"/>
              <a:gd name="connsiteX79" fmla="*/ 2078261 w 5714089"/>
              <a:gd name="connsiteY79" fmla="*/ 3049423 h 3272679"/>
              <a:gd name="connsiteX80" fmla="*/ 2056489 w 5714089"/>
              <a:gd name="connsiteY80" fmla="*/ 3027652 h 3272679"/>
              <a:gd name="connsiteX81" fmla="*/ 1958518 w 5714089"/>
              <a:gd name="connsiteY81" fmla="*/ 2984109 h 3272679"/>
              <a:gd name="connsiteX82" fmla="*/ 1882318 w 5714089"/>
              <a:gd name="connsiteY82" fmla="*/ 2951452 h 3272679"/>
              <a:gd name="connsiteX83" fmla="*/ 1533975 w 5714089"/>
              <a:gd name="connsiteY83" fmla="*/ 2918795 h 3272679"/>
              <a:gd name="connsiteX84" fmla="*/ 1305375 w 5714089"/>
              <a:gd name="connsiteY84" fmla="*/ 2907909 h 3272679"/>
              <a:gd name="connsiteX85" fmla="*/ 1065889 w 5714089"/>
              <a:gd name="connsiteY85" fmla="*/ 2886137 h 3272679"/>
              <a:gd name="connsiteX86" fmla="*/ 818319 w 5714089"/>
              <a:gd name="connsiteY86" fmla="*/ 2957604 h 3272679"/>
              <a:gd name="connsiteX87" fmla="*/ 679604 w 5714089"/>
              <a:gd name="connsiteY87" fmla="*/ 3070924 h 3272679"/>
              <a:gd name="connsiteX88" fmla="*/ 426865 w 5714089"/>
              <a:gd name="connsiteY88" fmla="*/ 3227641 h 3272679"/>
              <a:gd name="connsiteX89" fmla="*/ 0 w 5714089"/>
              <a:gd name="connsiteY89" fmla="*/ 2896944 h 3272679"/>
              <a:gd name="connsiteX90" fmla="*/ 392022 w 5714089"/>
              <a:gd name="connsiteY90" fmla="*/ 2059839 h 3272679"/>
              <a:gd name="connsiteX91" fmla="*/ 515044 w 5714089"/>
              <a:gd name="connsiteY91" fmla="*/ 1435465 h 3272679"/>
              <a:gd name="connsiteX0" fmla="*/ 515044 w 5714089"/>
              <a:gd name="connsiteY0" fmla="*/ 1435465 h 3272679"/>
              <a:gd name="connsiteX1" fmla="*/ 584686 w 5714089"/>
              <a:gd name="connsiteY1" fmla="*/ 1077855 h 3272679"/>
              <a:gd name="connsiteX2" fmla="*/ 739318 w 5714089"/>
              <a:gd name="connsiteY2" fmla="*/ 937595 h 3272679"/>
              <a:gd name="connsiteX3" fmla="*/ 771975 w 5714089"/>
              <a:gd name="connsiteY3" fmla="*/ 719880 h 3272679"/>
              <a:gd name="connsiteX4" fmla="*/ 869946 w 5714089"/>
              <a:gd name="connsiteY4" fmla="*/ 567480 h 3272679"/>
              <a:gd name="connsiteX5" fmla="*/ 891718 w 5714089"/>
              <a:gd name="connsiteY5" fmla="*/ 545709 h 3272679"/>
              <a:gd name="connsiteX6" fmla="*/ 924375 w 5714089"/>
              <a:gd name="connsiteY6" fmla="*/ 502166 h 3272679"/>
              <a:gd name="connsiteX7" fmla="*/ 957032 w 5714089"/>
              <a:gd name="connsiteY7" fmla="*/ 491280 h 3272679"/>
              <a:gd name="connsiteX8" fmla="*/ 1055003 w 5714089"/>
              <a:gd name="connsiteY8" fmla="*/ 425966 h 3272679"/>
              <a:gd name="connsiteX9" fmla="*/ 1076775 w 5714089"/>
              <a:gd name="connsiteY9" fmla="*/ 404195 h 3272679"/>
              <a:gd name="connsiteX10" fmla="*/ 1163861 w 5714089"/>
              <a:gd name="connsiteY10" fmla="*/ 360652 h 3272679"/>
              <a:gd name="connsiteX11" fmla="*/ 1229175 w 5714089"/>
              <a:gd name="connsiteY11" fmla="*/ 306223 h 3272679"/>
              <a:gd name="connsiteX12" fmla="*/ 1272718 w 5714089"/>
              <a:gd name="connsiteY12" fmla="*/ 295337 h 3272679"/>
              <a:gd name="connsiteX13" fmla="*/ 1370689 w 5714089"/>
              <a:gd name="connsiteY13" fmla="*/ 230023 h 3272679"/>
              <a:gd name="connsiteX14" fmla="*/ 1436003 w 5714089"/>
              <a:gd name="connsiteY14" fmla="*/ 186480 h 3272679"/>
              <a:gd name="connsiteX15" fmla="*/ 1577518 w 5714089"/>
              <a:gd name="connsiteY15" fmla="*/ 132052 h 3272679"/>
              <a:gd name="connsiteX16" fmla="*/ 1631946 w 5714089"/>
              <a:gd name="connsiteY16" fmla="*/ 121166 h 3272679"/>
              <a:gd name="connsiteX17" fmla="*/ 1708146 w 5714089"/>
              <a:gd name="connsiteY17" fmla="*/ 99395 h 3272679"/>
              <a:gd name="connsiteX18" fmla="*/ 1806118 w 5714089"/>
              <a:gd name="connsiteY18" fmla="*/ 88509 h 3272679"/>
              <a:gd name="connsiteX19" fmla="*/ 1893203 w 5714089"/>
              <a:gd name="connsiteY19" fmla="*/ 66737 h 3272679"/>
              <a:gd name="connsiteX20" fmla="*/ 2100032 w 5714089"/>
              <a:gd name="connsiteY20" fmla="*/ 44966 h 3272679"/>
              <a:gd name="connsiteX21" fmla="*/ 2230661 w 5714089"/>
              <a:gd name="connsiteY21" fmla="*/ 12309 h 3272679"/>
              <a:gd name="connsiteX22" fmla="*/ 2306861 w 5714089"/>
              <a:gd name="connsiteY22" fmla="*/ 1423 h 3272679"/>
              <a:gd name="connsiteX23" fmla="*/ 3950603 w 5714089"/>
              <a:gd name="connsiteY23" fmla="*/ 23195 h 3272679"/>
              <a:gd name="connsiteX24" fmla="*/ 4723489 w 5714089"/>
              <a:gd name="connsiteY24" fmla="*/ 425966 h 3272679"/>
              <a:gd name="connsiteX25" fmla="*/ 4897661 w 5714089"/>
              <a:gd name="connsiteY25" fmla="*/ 469509 h 3272679"/>
              <a:gd name="connsiteX26" fmla="*/ 4962975 w 5714089"/>
              <a:gd name="connsiteY26" fmla="*/ 502166 h 3272679"/>
              <a:gd name="connsiteX27" fmla="*/ 5104489 w 5714089"/>
              <a:gd name="connsiteY27" fmla="*/ 556595 h 3272679"/>
              <a:gd name="connsiteX28" fmla="*/ 5267775 w 5714089"/>
              <a:gd name="connsiteY28" fmla="*/ 676337 h 3272679"/>
              <a:gd name="connsiteX29" fmla="*/ 5354861 w 5714089"/>
              <a:gd name="connsiteY29" fmla="*/ 817852 h 3272679"/>
              <a:gd name="connsiteX30" fmla="*/ 5420175 w 5714089"/>
              <a:gd name="connsiteY30" fmla="*/ 894052 h 3272679"/>
              <a:gd name="connsiteX31" fmla="*/ 5474603 w 5714089"/>
              <a:gd name="connsiteY31" fmla="*/ 1002909 h 3272679"/>
              <a:gd name="connsiteX32" fmla="*/ 5518146 w 5714089"/>
              <a:gd name="connsiteY32" fmla="*/ 1079109 h 3272679"/>
              <a:gd name="connsiteX33" fmla="*/ 5561689 w 5714089"/>
              <a:gd name="connsiteY33" fmla="*/ 1166195 h 3272679"/>
              <a:gd name="connsiteX34" fmla="*/ 5605232 w 5714089"/>
              <a:gd name="connsiteY34" fmla="*/ 1220623 h 3272679"/>
              <a:gd name="connsiteX35" fmla="*/ 5637889 w 5714089"/>
              <a:gd name="connsiteY35" fmla="*/ 1285937 h 3272679"/>
              <a:gd name="connsiteX36" fmla="*/ 5692318 w 5714089"/>
              <a:gd name="connsiteY36" fmla="*/ 1427452 h 3272679"/>
              <a:gd name="connsiteX37" fmla="*/ 5714089 w 5714089"/>
              <a:gd name="connsiteY37" fmla="*/ 1525423 h 3272679"/>
              <a:gd name="connsiteX38" fmla="*/ 5703203 w 5714089"/>
              <a:gd name="connsiteY38" fmla="*/ 1819337 h 3272679"/>
              <a:gd name="connsiteX39" fmla="*/ 5692318 w 5714089"/>
              <a:gd name="connsiteY39" fmla="*/ 1917309 h 3272679"/>
              <a:gd name="connsiteX40" fmla="*/ 5670546 w 5714089"/>
              <a:gd name="connsiteY40" fmla="*/ 1971737 h 3272679"/>
              <a:gd name="connsiteX41" fmla="*/ 5659661 w 5714089"/>
              <a:gd name="connsiteY41" fmla="*/ 2015280 h 3272679"/>
              <a:gd name="connsiteX42" fmla="*/ 5594346 w 5714089"/>
              <a:gd name="connsiteY42" fmla="*/ 2167680 h 3272679"/>
              <a:gd name="connsiteX43" fmla="*/ 5583461 w 5714089"/>
              <a:gd name="connsiteY43" fmla="*/ 2200337 h 3272679"/>
              <a:gd name="connsiteX44" fmla="*/ 5561689 w 5714089"/>
              <a:gd name="connsiteY44" fmla="*/ 2243880 h 3272679"/>
              <a:gd name="connsiteX45" fmla="*/ 5550803 w 5714089"/>
              <a:gd name="connsiteY45" fmla="*/ 2276537 h 3272679"/>
              <a:gd name="connsiteX46" fmla="*/ 5518146 w 5714089"/>
              <a:gd name="connsiteY46" fmla="*/ 2320080 h 3272679"/>
              <a:gd name="connsiteX47" fmla="*/ 5463718 w 5714089"/>
              <a:gd name="connsiteY47" fmla="*/ 2385395 h 3272679"/>
              <a:gd name="connsiteX48" fmla="*/ 5452832 w 5714089"/>
              <a:gd name="connsiteY48" fmla="*/ 2418052 h 3272679"/>
              <a:gd name="connsiteX49" fmla="*/ 5300432 w 5714089"/>
              <a:gd name="connsiteY49" fmla="*/ 2581337 h 3272679"/>
              <a:gd name="connsiteX50" fmla="*/ 5235118 w 5714089"/>
              <a:gd name="connsiteY50" fmla="*/ 2624880 h 3272679"/>
              <a:gd name="connsiteX51" fmla="*/ 5180689 w 5714089"/>
              <a:gd name="connsiteY51" fmla="*/ 2657537 h 3272679"/>
              <a:gd name="connsiteX52" fmla="*/ 5126261 w 5714089"/>
              <a:gd name="connsiteY52" fmla="*/ 2668423 h 3272679"/>
              <a:gd name="connsiteX53" fmla="*/ 5050061 w 5714089"/>
              <a:gd name="connsiteY53" fmla="*/ 2711966 h 3272679"/>
              <a:gd name="connsiteX54" fmla="*/ 5006518 w 5714089"/>
              <a:gd name="connsiteY54" fmla="*/ 2722852 h 3272679"/>
              <a:gd name="connsiteX55" fmla="*/ 4886775 w 5714089"/>
              <a:gd name="connsiteY55" fmla="*/ 2755509 h 3272679"/>
              <a:gd name="connsiteX56" fmla="*/ 4832346 w 5714089"/>
              <a:gd name="connsiteY56" fmla="*/ 2777280 h 3272679"/>
              <a:gd name="connsiteX57" fmla="*/ 4494889 w 5714089"/>
              <a:gd name="connsiteY57" fmla="*/ 2777280 h 3272679"/>
              <a:gd name="connsiteX58" fmla="*/ 4342489 w 5714089"/>
              <a:gd name="connsiteY58" fmla="*/ 2755509 h 3272679"/>
              <a:gd name="connsiteX59" fmla="*/ 3199489 w 5714089"/>
              <a:gd name="connsiteY59" fmla="*/ 2766395 h 3272679"/>
              <a:gd name="connsiteX60" fmla="*/ 3112403 w 5714089"/>
              <a:gd name="connsiteY60" fmla="*/ 2809937 h 3272679"/>
              <a:gd name="connsiteX61" fmla="*/ 3025318 w 5714089"/>
              <a:gd name="connsiteY61" fmla="*/ 2842595 h 3272679"/>
              <a:gd name="connsiteX62" fmla="*/ 3003546 w 5714089"/>
              <a:gd name="connsiteY62" fmla="*/ 2864366 h 3272679"/>
              <a:gd name="connsiteX63" fmla="*/ 2981775 w 5714089"/>
              <a:gd name="connsiteY63" fmla="*/ 2897023 h 3272679"/>
              <a:gd name="connsiteX64" fmla="*/ 2949118 w 5714089"/>
              <a:gd name="connsiteY64" fmla="*/ 2907909 h 3272679"/>
              <a:gd name="connsiteX65" fmla="*/ 2927346 w 5714089"/>
              <a:gd name="connsiteY65" fmla="*/ 2940566 h 3272679"/>
              <a:gd name="connsiteX66" fmla="*/ 2894689 w 5714089"/>
              <a:gd name="connsiteY66" fmla="*/ 2962337 h 3272679"/>
              <a:gd name="connsiteX67" fmla="*/ 2851146 w 5714089"/>
              <a:gd name="connsiteY67" fmla="*/ 3027652 h 3272679"/>
              <a:gd name="connsiteX68" fmla="*/ 2785832 w 5714089"/>
              <a:gd name="connsiteY68" fmla="*/ 3092966 h 3272679"/>
              <a:gd name="connsiteX69" fmla="*/ 2666089 w 5714089"/>
              <a:gd name="connsiteY69" fmla="*/ 3212709 h 3272679"/>
              <a:gd name="connsiteX70" fmla="*/ 2633432 w 5714089"/>
              <a:gd name="connsiteY70" fmla="*/ 3223595 h 3272679"/>
              <a:gd name="connsiteX71" fmla="*/ 2600775 w 5714089"/>
              <a:gd name="connsiteY71" fmla="*/ 3245366 h 3272679"/>
              <a:gd name="connsiteX72" fmla="*/ 2448375 w 5714089"/>
              <a:gd name="connsiteY72" fmla="*/ 3234480 h 3272679"/>
              <a:gd name="connsiteX73" fmla="*/ 2404832 w 5714089"/>
              <a:gd name="connsiteY73" fmla="*/ 3212709 h 3272679"/>
              <a:gd name="connsiteX74" fmla="*/ 2328632 w 5714089"/>
              <a:gd name="connsiteY74" fmla="*/ 3190937 h 3272679"/>
              <a:gd name="connsiteX75" fmla="*/ 2241546 w 5714089"/>
              <a:gd name="connsiteY75" fmla="*/ 3158280 h 3272679"/>
              <a:gd name="connsiteX76" fmla="*/ 2198003 w 5714089"/>
              <a:gd name="connsiteY76" fmla="*/ 3125623 h 3272679"/>
              <a:gd name="connsiteX77" fmla="*/ 2110918 w 5714089"/>
              <a:gd name="connsiteY77" fmla="*/ 3071195 h 3272679"/>
              <a:gd name="connsiteX78" fmla="*/ 2078261 w 5714089"/>
              <a:gd name="connsiteY78" fmla="*/ 3049423 h 3272679"/>
              <a:gd name="connsiteX79" fmla="*/ 2056489 w 5714089"/>
              <a:gd name="connsiteY79" fmla="*/ 3027652 h 3272679"/>
              <a:gd name="connsiteX80" fmla="*/ 1958518 w 5714089"/>
              <a:gd name="connsiteY80" fmla="*/ 2984109 h 3272679"/>
              <a:gd name="connsiteX81" fmla="*/ 1882318 w 5714089"/>
              <a:gd name="connsiteY81" fmla="*/ 2951452 h 3272679"/>
              <a:gd name="connsiteX82" fmla="*/ 1533975 w 5714089"/>
              <a:gd name="connsiteY82" fmla="*/ 2918795 h 3272679"/>
              <a:gd name="connsiteX83" fmla="*/ 1305375 w 5714089"/>
              <a:gd name="connsiteY83" fmla="*/ 2907909 h 3272679"/>
              <a:gd name="connsiteX84" fmla="*/ 1065889 w 5714089"/>
              <a:gd name="connsiteY84" fmla="*/ 2886137 h 3272679"/>
              <a:gd name="connsiteX85" fmla="*/ 818319 w 5714089"/>
              <a:gd name="connsiteY85" fmla="*/ 2957604 h 3272679"/>
              <a:gd name="connsiteX86" fmla="*/ 679604 w 5714089"/>
              <a:gd name="connsiteY86" fmla="*/ 3070924 h 3272679"/>
              <a:gd name="connsiteX87" fmla="*/ 426865 w 5714089"/>
              <a:gd name="connsiteY87" fmla="*/ 3227641 h 3272679"/>
              <a:gd name="connsiteX88" fmla="*/ 0 w 5714089"/>
              <a:gd name="connsiteY88" fmla="*/ 2896944 h 3272679"/>
              <a:gd name="connsiteX89" fmla="*/ 392022 w 5714089"/>
              <a:gd name="connsiteY89" fmla="*/ 2059839 h 3272679"/>
              <a:gd name="connsiteX90" fmla="*/ 515044 w 5714089"/>
              <a:gd name="connsiteY90" fmla="*/ 1435465 h 3272679"/>
              <a:gd name="connsiteX0" fmla="*/ 610875 w 5809920"/>
              <a:gd name="connsiteY0" fmla="*/ 1435465 h 3272679"/>
              <a:gd name="connsiteX1" fmla="*/ 680517 w 5809920"/>
              <a:gd name="connsiteY1" fmla="*/ 1077855 h 3272679"/>
              <a:gd name="connsiteX2" fmla="*/ 835149 w 5809920"/>
              <a:gd name="connsiteY2" fmla="*/ 937595 h 3272679"/>
              <a:gd name="connsiteX3" fmla="*/ 867806 w 5809920"/>
              <a:gd name="connsiteY3" fmla="*/ 719880 h 3272679"/>
              <a:gd name="connsiteX4" fmla="*/ 965777 w 5809920"/>
              <a:gd name="connsiteY4" fmla="*/ 567480 h 3272679"/>
              <a:gd name="connsiteX5" fmla="*/ 987549 w 5809920"/>
              <a:gd name="connsiteY5" fmla="*/ 545709 h 3272679"/>
              <a:gd name="connsiteX6" fmla="*/ 1020206 w 5809920"/>
              <a:gd name="connsiteY6" fmla="*/ 502166 h 3272679"/>
              <a:gd name="connsiteX7" fmla="*/ 1052863 w 5809920"/>
              <a:gd name="connsiteY7" fmla="*/ 491280 h 3272679"/>
              <a:gd name="connsiteX8" fmla="*/ 1150834 w 5809920"/>
              <a:gd name="connsiteY8" fmla="*/ 425966 h 3272679"/>
              <a:gd name="connsiteX9" fmla="*/ 1172606 w 5809920"/>
              <a:gd name="connsiteY9" fmla="*/ 404195 h 3272679"/>
              <a:gd name="connsiteX10" fmla="*/ 1259692 w 5809920"/>
              <a:gd name="connsiteY10" fmla="*/ 360652 h 3272679"/>
              <a:gd name="connsiteX11" fmla="*/ 1325006 w 5809920"/>
              <a:gd name="connsiteY11" fmla="*/ 306223 h 3272679"/>
              <a:gd name="connsiteX12" fmla="*/ 1368549 w 5809920"/>
              <a:gd name="connsiteY12" fmla="*/ 295337 h 3272679"/>
              <a:gd name="connsiteX13" fmla="*/ 1466520 w 5809920"/>
              <a:gd name="connsiteY13" fmla="*/ 230023 h 3272679"/>
              <a:gd name="connsiteX14" fmla="*/ 1531834 w 5809920"/>
              <a:gd name="connsiteY14" fmla="*/ 186480 h 3272679"/>
              <a:gd name="connsiteX15" fmla="*/ 1673349 w 5809920"/>
              <a:gd name="connsiteY15" fmla="*/ 132052 h 3272679"/>
              <a:gd name="connsiteX16" fmla="*/ 1727777 w 5809920"/>
              <a:gd name="connsiteY16" fmla="*/ 121166 h 3272679"/>
              <a:gd name="connsiteX17" fmla="*/ 1803977 w 5809920"/>
              <a:gd name="connsiteY17" fmla="*/ 99395 h 3272679"/>
              <a:gd name="connsiteX18" fmla="*/ 1901949 w 5809920"/>
              <a:gd name="connsiteY18" fmla="*/ 88509 h 3272679"/>
              <a:gd name="connsiteX19" fmla="*/ 1989034 w 5809920"/>
              <a:gd name="connsiteY19" fmla="*/ 66737 h 3272679"/>
              <a:gd name="connsiteX20" fmla="*/ 2195863 w 5809920"/>
              <a:gd name="connsiteY20" fmla="*/ 44966 h 3272679"/>
              <a:gd name="connsiteX21" fmla="*/ 2326492 w 5809920"/>
              <a:gd name="connsiteY21" fmla="*/ 12309 h 3272679"/>
              <a:gd name="connsiteX22" fmla="*/ 2402692 w 5809920"/>
              <a:gd name="connsiteY22" fmla="*/ 1423 h 3272679"/>
              <a:gd name="connsiteX23" fmla="*/ 4046434 w 5809920"/>
              <a:gd name="connsiteY23" fmla="*/ 23195 h 3272679"/>
              <a:gd name="connsiteX24" fmla="*/ 4819320 w 5809920"/>
              <a:gd name="connsiteY24" fmla="*/ 425966 h 3272679"/>
              <a:gd name="connsiteX25" fmla="*/ 4993492 w 5809920"/>
              <a:gd name="connsiteY25" fmla="*/ 469509 h 3272679"/>
              <a:gd name="connsiteX26" fmla="*/ 5058806 w 5809920"/>
              <a:gd name="connsiteY26" fmla="*/ 502166 h 3272679"/>
              <a:gd name="connsiteX27" fmla="*/ 5200320 w 5809920"/>
              <a:gd name="connsiteY27" fmla="*/ 556595 h 3272679"/>
              <a:gd name="connsiteX28" fmla="*/ 5363606 w 5809920"/>
              <a:gd name="connsiteY28" fmla="*/ 676337 h 3272679"/>
              <a:gd name="connsiteX29" fmla="*/ 5450692 w 5809920"/>
              <a:gd name="connsiteY29" fmla="*/ 817852 h 3272679"/>
              <a:gd name="connsiteX30" fmla="*/ 5516006 w 5809920"/>
              <a:gd name="connsiteY30" fmla="*/ 894052 h 3272679"/>
              <a:gd name="connsiteX31" fmla="*/ 5570434 w 5809920"/>
              <a:gd name="connsiteY31" fmla="*/ 1002909 h 3272679"/>
              <a:gd name="connsiteX32" fmla="*/ 5613977 w 5809920"/>
              <a:gd name="connsiteY32" fmla="*/ 1079109 h 3272679"/>
              <a:gd name="connsiteX33" fmla="*/ 5657520 w 5809920"/>
              <a:gd name="connsiteY33" fmla="*/ 1166195 h 3272679"/>
              <a:gd name="connsiteX34" fmla="*/ 5701063 w 5809920"/>
              <a:gd name="connsiteY34" fmla="*/ 1220623 h 3272679"/>
              <a:gd name="connsiteX35" fmla="*/ 5733720 w 5809920"/>
              <a:gd name="connsiteY35" fmla="*/ 1285937 h 3272679"/>
              <a:gd name="connsiteX36" fmla="*/ 5788149 w 5809920"/>
              <a:gd name="connsiteY36" fmla="*/ 1427452 h 3272679"/>
              <a:gd name="connsiteX37" fmla="*/ 5809920 w 5809920"/>
              <a:gd name="connsiteY37" fmla="*/ 1525423 h 3272679"/>
              <a:gd name="connsiteX38" fmla="*/ 5799034 w 5809920"/>
              <a:gd name="connsiteY38" fmla="*/ 1819337 h 3272679"/>
              <a:gd name="connsiteX39" fmla="*/ 5788149 w 5809920"/>
              <a:gd name="connsiteY39" fmla="*/ 1917309 h 3272679"/>
              <a:gd name="connsiteX40" fmla="*/ 5766377 w 5809920"/>
              <a:gd name="connsiteY40" fmla="*/ 1971737 h 3272679"/>
              <a:gd name="connsiteX41" fmla="*/ 5755492 w 5809920"/>
              <a:gd name="connsiteY41" fmla="*/ 2015280 h 3272679"/>
              <a:gd name="connsiteX42" fmla="*/ 5690177 w 5809920"/>
              <a:gd name="connsiteY42" fmla="*/ 2167680 h 3272679"/>
              <a:gd name="connsiteX43" fmla="*/ 5679292 w 5809920"/>
              <a:gd name="connsiteY43" fmla="*/ 2200337 h 3272679"/>
              <a:gd name="connsiteX44" fmla="*/ 5657520 w 5809920"/>
              <a:gd name="connsiteY44" fmla="*/ 2243880 h 3272679"/>
              <a:gd name="connsiteX45" fmla="*/ 5646634 w 5809920"/>
              <a:gd name="connsiteY45" fmla="*/ 2276537 h 3272679"/>
              <a:gd name="connsiteX46" fmla="*/ 5613977 w 5809920"/>
              <a:gd name="connsiteY46" fmla="*/ 2320080 h 3272679"/>
              <a:gd name="connsiteX47" fmla="*/ 5559549 w 5809920"/>
              <a:gd name="connsiteY47" fmla="*/ 2385395 h 3272679"/>
              <a:gd name="connsiteX48" fmla="*/ 5548663 w 5809920"/>
              <a:gd name="connsiteY48" fmla="*/ 2418052 h 3272679"/>
              <a:gd name="connsiteX49" fmla="*/ 5396263 w 5809920"/>
              <a:gd name="connsiteY49" fmla="*/ 2581337 h 3272679"/>
              <a:gd name="connsiteX50" fmla="*/ 5330949 w 5809920"/>
              <a:gd name="connsiteY50" fmla="*/ 2624880 h 3272679"/>
              <a:gd name="connsiteX51" fmla="*/ 5276520 w 5809920"/>
              <a:gd name="connsiteY51" fmla="*/ 2657537 h 3272679"/>
              <a:gd name="connsiteX52" fmla="*/ 5222092 w 5809920"/>
              <a:gd name="connsiteY52" fmla="*/ 2668423 h 3272679"/>
              <a:gd name="connsiteX53" fmla="*/ 5145892 w 5809920"/>
              <a:gd name="connsiteY53" fmla="*/ 2711966 h 3272679"/>
              <a:gd name="connsiteX54" fmla="*/ 5102349 w 5809920"/>
              <a:gd name="connsiteY54" fmla="*/ 2722852 h 3272679"/>
              <a:gd name="connsiteX55" fmla="*/ 4982606 w 5809920"/>
              <a:gd name="connsiteY55" fmla="*/ 2755509 h 3272679"/>
              <a:gd name="connsiteX56" fmla="*/ 4928177 w 5809920"/>
              <a:gd name="connsiteY56" fmla="*/ 2777280 h 3272679"/>
              <a:gd name="connsiteX57" fmla="*/ 4590720 w 5809920"/>
              <a:gd name="connsiteY57" fmla="*/ 2777280 h 3272679"/>
              <a:gd name="connsiteX58" fmla="*/ 4438320 w 5809920"/>
              <a:gd name="connsiteY58" fmla="*/ 2755509 h 3272679"/>
              <a:gd name="connsiteX59" fmla="*/ 3295320 w 5809920"/>
              <a:gd name="connsiteY59" fmla="*/ 2766395 h 3272679"/>
              <a:gd name="connsiteX60" fmla="*/ 3208234 w 5809920"/>
              <a:gd name="connsiteY60" fmla="*/ 2809937 h 3272679"/>
              <a:gd name="connsiteX61" fmla="*/ 3121149 w 5809920"/>
              <a:gd name="connsiteY61" fmla="*/ 2842595 h 3272679"/>
              <a:gd name="connsiteX62" fmla="*/ 3099377 w 5809920"/>
              <a:gd name="connsiteY62" fmla="*/ 2864366 h 3272679"/>
              <a:gd name="connsiteX63" fmla="*/ 3077606 w 5809920"/>
              <a:gd name="connsiteY63" fmla="*/ 2897023 h 3272679"/>
              <a:gd name="connsiteX64" fmla="*/ 3044949 w 5809920"/>
              <a:gd name="connsiteY64" fmla="*/ 2907909 h 3272679"/>
              <a:gd name="connsiteX65" fmla="*/ 3023177 w 5809920"/>
              <a:gd name="connsiteY65" fmla="*/ 2940566 h 3272679"/>
              <a:gd name="connsiteX66" fmla="*/ 2990520 w 5809920"/>
              <a:gd name="connsiteY66" fmla="*/ 2962337 h 3272679"/>
              <a:gd name="connsiteX67" fmla="*/ 2946977 w 5809920"/>
              <a:gd name="connsiteY67" fmla="*/ 3027652 h 3272679"/>
              <a:gd name="connsiteX68" fmla="*/ 2881663 w 5809920"/>
              <a:gd name="connsiteY68" fmla="*/ 3092966 h 3272679"/>
              <a:gd name="connsiteX69" fmla="*/ 2761920 w 5809920"/>
              <a:gd name="connsiteY69" fmla="*/ 3212709 h 3272679"/>
              <a:gd name="connsiteX70" fmla="*/ 2729263 w 5809920"/>
              <a:gd name="connsiteY70" fmla="*/ 3223595 h 3272679"/>
              <a:gd name="connsiteX71" fmla="*/ 2696606 w 5809920"/>
              <a:gd name="connsiteY71" fmla="*/ 3245366 h 3272679"/>
              <a:gd name="connsiteX72" fmla="*/ 2544206 w 5809920"/>
              <a:gd name="connsiteY72" fmla="*/ 3234480 h 3272679"/>
              <a:gd name="connsiteX73" fmla="*/ 2500663 w 5809920"/>
              <a:gd name="connsiteY73" fmla="*/ 3212709 h 3272679"/>
              <a:gd name="connsiteX74" fmla="*/ 2424463 w 5809920"/>
              <a:gd name="connsiteY74" fmla="*/ 3190937 h 3272679"/>
              <a:gd name="connsiteX75" fmla="*/ 2337377 w 5809920"/>
              <a:gd name="connsiteY75" fmla="*/ 3158280 h 3272679"/>
              <a:gd name="connsiteX76" fmla="*/ 2293834 w 5809920"/>
              <a:gd name="connsiteY76" fmla="*/ 3125623 h 3272679"/>
              <a:gd name="connsiteX77" fmla="*/ 2206749 w 5809920"/>
              <a:gd name="connsiteY77" fmla="*/ 3071195 h 3272679"/>
              <a:gd name="connsiteX78" fmla="*/ 2174092 w 5809920"/>
              <a:gd name="connsiteY78" fmla="*/ 3049423 h 3272679"/>
              <a:gd name="connsiteX79" fmla="*/ 2152320 w 5809920"/>
              <a:gd name="connsiteY79" fmla="*/ 3027652 h 3272679"/>
              <a:gd name="connsiteX80" fmla="*/ 2054349 w 5809920"/>
              <a:gd name="connsiteY80" fmla="*/ 2984109 h 3272679"/>
              <a:gd name="connsiteX81" fmla="*/ 1978149 w 5809920"/>
              <a:gd name="connsiteY81" fmla="*/ 2951452 h 3272679"/>
              <a:gd name="connsiteX82" fmla="*/ 1629806 w 5809920"/>
              <a:gd name="connsiteY82" fmla="*/ 2918795 h 3272679"/>
              <a:gd name="connsiteX83" fmla="*/ 1401206 w 5809920"/>
              <a:gd name="connsiteY83" fmla="*/ 2907909 h 3272679"/>
              <a:gd name="connsiteX84" fmla="*/ 1161720 w 5809920"/>
              <a:gd name="connsiteY84" fmla="*/ 2886137 h 3272679"/>
              <a:gd name="connsiteX85" fmla="*/ 914150 w 5809920"/>
              <a:gd name="connsiteY85" fmla="*/ 2957604 h 3272679"/>
              <a:gd name="connsiteX86" fmla="*/ 775435 w 5809920"/>
              <a:gd name="connsiteY86" fmla="*/ 3070924 h 3272679"/>
              <a:gd name="connsiteX87" fmla="*/ 522696 w 5809920"/>
              <a:gd name="connsiteY87" fmla="*/ 3227641 h 3272679"/>
              <a:gd name="connsiteX88" fmla="*/ 0 w 5809920"/>
              <a:gd name="connsiteY88" fmla="*/ 2768299 h 3272679"/>
              <a:gd name="connsiteX89" fmla="*/ 487853 w 5809920"/>
              <a:gd name="connsiteY89" fmla="*/ 2059839 h 3272679"/>
              <a:gd name="connsiteX90" fmla="*/ 610875 w 5809920"/>
              <a:gd name="connsiteY90" fmla="*/ 1435465 h 3272679"/>
              <a:gd name="connsiteX0" fmla="*/ 718685 w 5917730"/>
              <a:gd name="connsiteY0" fmla="*/ 1435465 h 3272679"/>
              <a:gd name="connsiteX1" fmla="*/ 788327 w 5917730"/>
              <a:gd name="connsiteY1" fmla="*/ 1077855 h 3272679"/>
              <a:gd name="connsiteX2" fmla="*/ 942959 w 5917730"/>
              <a:gd name="connsiteY2" fmla="*/ 937595 h 3272679"/>
              <a:gd name="connsiteX3" fmla="*/ 975616 w 5917730"/>
              <a:gd name="connsiteY3" fmla="*/ 719880 h 3272679"/>
              <a:gd name="connsiteX4" fmla="*/ 1073587 w 5917730"/>
              <a:gd name="connsiteY4" fmla="*/ 567480 h 3272679"/>
              <a:gd name="connsiteX5" fmla="*/ 1095359 w 5917730"/>
              <a:gd name="connsiteY5" fmla="*/ 545709 h 3272679"/>
              <a:gd name="connsiteX6" fmla="*/ 1128016 w 5917730"/>
              <a:gd name="connsiteY6" fmla="*/ 502166 h 3272679"/>
              <a:gd name="connsiteX7" fmla="*/ 1160673 w 5917730"/>
              <a:gd name="connsiteY7" fmla="*/ 491280 h 3272679"/>
              <a:gd name="connsiteX8" fmla="*/ 1258644 w 5917730"/>
              <a:gd name="connsiteY8" fmla="*/ 425966 h 3272679"/>
              <a:gd name="connsiteX9" fmla="*/ 1280416 w 5917730"/>
              <a:gd name="connsiteY9" fmla="*/ 404195 h 3272679"/>
              <a:gd name="connsiteX10" fmla="*/ 1367502 w 5917730"/>
              <a:gd name="connsiteY10" fmla="*/ 360652 h 3272679"/>
              <a:gd name="connsiteX11" fmla="*/ 1432816 w 5917730"/>
              <a:gd name="connsiteY11" fmla="*/ 306223 h 3272679"/>
              <a:gd name="connsiteX12" fmla="*/ 1476359 w 5917730"/>
              <a:gd name="connsiteY12" fmla="*/ 295337 h 3272679"/>
              <a:gd name="connsiteX13" fmla="*/ 1574330 w 5917730"/>
              <a:gd name="connsiteY13" fmla="*/ 230023 h 3272679"/>
              <a:gd name="connsiteX14" fmla="*/ 1639644 w 5917730"/>
              <a:gd name="connsiteY14" fmla="*/ 186480 h 3272679"/>
              <a:gd name="connsiteX15" fmla="*/ 1781159 w 5917730"/>
              <a:gd name="connsiteY15" fmla="*/ 132052 h 3272679"/>
              <a:gd name="connsiteX16" fmla="*/ 1835587 w 5917730"/>
              <a:gd name="connsiteY16" fmla="*/ 121166 h 3272679"/>
              <a:gd name="connsiteX17" fmla="*/ 1911787 w 5917730"/>
              <a:gd name="connsiteY17" fmla="*/ 99395 h 3272679"/>
              <a:gd name="connsiteX18" fmla="*/ 2009759 w 5917730"/>
              <a:gd name="connsiteY18" fmla="*/ 88509 h 3272679"/>
              <a:gd name="connsiteX19" fmla="*/ 2096844 w 5917730"/>
              <a:gd name="connsiteY19" fmla="*/ 66737 h 3272679"/>
              <a:gd name="connsiteX20" fmla="*/ 2303673 w 5917730"/>
              <a:gd name="connsiteY20" fmla="*/ 44966 h 3272679"/>
              <a:gd name="connsiteX21" fmla="*/ 2434302 w 5917730"/>
              <a:gd name="connsiteY21" fmla="*/ 12309 h 3272679"/>
              <a:gd name="connsiteX22" fmla="*/ 2510502 w 5917730"/>
              <a:gd name="connsiteY22" fmla="*/ 1423 h 3272679"/>
              <a:gd name="connsiteX23" fmla="*/ 4154244 w 5917730"/>
              <a:gd name="connsiteY23" fmla="*/ 23195 h 3272679"/>
              <a:gd name="connsiteX24" fmla="*/ 4927130 w 5917730"/>
              <a:gd name="connsiteY24" fmla="*/ 425966 h 3272679"/>
              <a:gd name="connsiteX25" fmla="*/ 5101302 w 5917730"/>
              <a:gd name="connsiteY25" fmla="*/ 469509 h 3272679"/>
              <a:gd name="connsiteX26" fmla="*/ 5166616 w 5917730"/>
              <a:gd name="connsiteY26" fmla="*/ 502166 h 3272679"/>
              <a:gd name="connsiteX27" fmla="*/ 5308130 w 5917730"/>
              <a:gd name="connsiteY27" fmla="*/ 556595 h 3272679"/>
              <a:gd name="connsiteX28" fmla="*/ 5471416 w 5917730"/>
              <a:gd name="connsiteY28" fmla="*/ 676337 h 3272679"/>
              <a:gd name="connsiteX29" fmla="*/ 5558502 w 5917730"/>
              <a:gd name="connsiteY29" fmla="*/ 817852 h 3272679"/>
              <a:gd name="connsiteX30" fmla="*/ 5623816 w 5917730"/>
              <a:gd name="connsiteY30" fmla="*/ 894052 h 3272679"/>
              <a:gd name="connsiteX31" fmla="*/ 5678244 w 5917730"/>
              <a:gd name="connsiteY31" fmla="*/ 1002909 h 3272679"/>
              <a:gd name="connsiteX32" fmla="*/ 5721787 w 5917730"/>
              <a:gd name="connsiteY32" fmla="*/ 1079109 h 3272679"/>
              <a:gd name="connsiteX33" fmla="*/ 5765330 w 5917730"/>
              <a:gd name="connsiteY33" fmla="*/ 1166195 h 3272679"/>
              <a:gd name="connsiteX34" fmla="*/ 5808873 w 5917730"/>
              <a:gd name="connsiteY34" fmla="*/ 1220623 h 3272679"/>
              <a:gd name="connsiteX35" fmla="*/ 5841530 w 5917730"/>
              <a:gd name="connsiteY35" fmla="*/ 1285937 h 3272679"/>
              <a:gd name="connsiteX36" fmla="*/ 5895959 w 5917730"/>
              <a:gd name="connsiteY36" fmla="*/ 1427452 h 3272679"/>
              <a:gd name="connsiteX37" fmla="*/ 5917730 w 5917730"/>
              <a:gd name="connsiteY37" fmla="*/ 1525423 h 3272679"/>
              <a:gd name="connsiteX38" fmla="*/ 5906844 w 5917730"/>
              <a:gd name="connsiteY38" fmla="*/ 1819337 h 3272679"/>
              <a:gd name="connsiteX39" fmla="*/ 5895959 w 5917730"/>
              <a:gd name="connsiteY39" fmla="*/ 1917309 h 3272679"/>
              <a:gd name="connsiteX40" fmla="*/ 5874187 w 5917730"/>
              <a:gd name="connsiteY40" fmla="*/ 1971737 h 3272679"/>
              <a:gd name="connsiteX41" fmla="*/ 5863302 w 5917730"/>
              <a:gd name="connsiteY41" fmla="*/ 2015280 h 3272679"/>
              <a:gd name="connsiteX42" fmla="*/ 5797987 w 5917730"/>
              <a:gd name="connsiteY42" fmla="*/ 2167680 h 3272679"/>
              <a:gd name="connsiteX43" fmla="*/ 5787102 w 5917730"/>
              <a:gd name="connsiteY43" fmla="*/ 2200337 h 3272679"/>
              <a:gd name="connsiteX44" fmla="*/ 5765330 w 5917730"/>
              <a:gd name="connsiteY44" fmla="*/ 2243880 h 3272679"/>
              <a:gd name="connsiteX45" fmla="*/ 5754444 w 5917730"/>
              <a:gd name="connsiteY45" fmla="*/ 2276537 h 3272679"/>
              <a:gd name="connsiteX46" fmla="*/ 5721787 w 5917730"/>
              <a:gd name="connsiteY46" fmla="*/ 2320080 h 3272679"/>
              <a:gd name="connsiteX47" fmla="*/ 5667359 w 5917730"/>
              <a:gd name="connsiteY47" fmla="*/ 2385395 h 3272679"/>
              <a:gd name="connsiteX48" fmla="*/ 5656473 w 5917730"/>
              <a:gd name="connsiteY48" fmla="*/ 2418052 h 3272679"/>
              <a:gd name="connsiteX49" fmla="*/ 5504073 w 5917730"/>
              <a:gd name="connsiteY49" fmla="*/ 2581337 h 3272679"/>
              <a:gd name="connsiteX50" fmla="*/ 5438759 w 5917730"/>
              <a:gd name="connsiteY50" fmla="*/ 2624880 h 3272679"/>
              <a:gd name="connsiteX51" fmla="*/ 5384330 w 5917730"/>
              <a:gd name="connsiteY51" fmla="*/ 2657537 h 3272679"/>
              <a:gd name="connsiteX52" fmla="*/ 5329902 w 5917730"/>
              <a:gd name="connsiteY52" fmla="*/ 2668423 h 3272679"/>
              <a:gd name="connsiteX53" fmla="*/ 5253702 w 5917730"/>
              <a:gd name="connsiteY53" fmla="*/ 2711966 h 3272679"/>
              <a:gd name="connsiteX54" fmla="*/ 5210159 w 5917730"/>
              <a:gd name="connsiteY54" fmla="*/ 2722852 h 3272679"/>
              <a:gd name="connsiteX55" fmla="*/ 5090416 w 5917730"/>
              <a:gd name="connsiteY55" fmla="*/ 2755509 h 3272679"/>
              <a:gd name="connsiteX56" fmla="*/ 5035987 w 5917730"/>
              <a:gd name="connsiteY56" fmla="*/ 2777280 h 3272679"/>
              <a:gd name="connsiteX57" fmla="*/ 4698530 w 5917730"/>
              <a:gd name="connsiteY57" fmla="*/ 2777280 h 3272679"/>
              <a:gd name="connsiteX58" fmla="*/ 4546130 w 5917730"/>
              <a:gd name="connsiteY58" fmla="*/ 2755509 h 3272679"/>
              <a:gd name="connsiteX59" fmla="*/ 3403130 w 5917730"/>
              <a:gd name="connsiteY59" fmla="*/ 2766395 h 3272679"/>
              <a:gd name="connsiteX60" fmla="*/ 3316044 w 5917730"/>
              <a:gd name="connsiteY60" fmla="*/ 2809937 h 3272679"/>
              <a:gd name="connsiteX61" fmla="*/ 3228959 w 5917730"/>
              <a:gd name="connsiteY61" fmla="*/ 2842595 h 3272679"/>
              <a:gd name="connsiteX62" fmla="*/ 3207187 w 5917730"/>
              <a:gd name="connsiteY62" fmla="*/ 2864366 h 3272679"/>
              <a:gd name="connsiteX63" fmla="*/ 3185416 w 5917730"/>
              <a:gd name="connsiteY63" fmla="*/ 2897023 h 3272679"/>
              <a:gd name="connsiteX64" fmla="*/ 3152759 w 5917730"/>
              <a:gd name="connsiteY64" fmla="*/ 2907909 h 3272679"/>
              <a:gd name="connsiteX65" fmla="*/ 3130987 w 5917730"/>
              <a:gd name="connsiteY65" fmla="*/ 2940566 h 3272679"/>
              <a:gd name="connsiteX66" fmla="*/ 3098330 w 5917730"/>
              <a:gd name="connsiteY66" fmla="*/ 2962337 h 3272679"/>
              <a:gd name="connsiteX67" fmla="*/ 3054787 w 5917730"/>
              <a:gd name="connsiteY67" fmla="*/ 3027652 h 3272679"/>
              <a:gd name="connsiteX68" fmla="*/ 2989473 w 5917730"/>
              <a:gd name="connsiteY68" fmla="*/ 3092966 h 3272679"/>
              <a:gd name="connsiteX69" fmla="*/ 2869730 w 5917730"/>
              <a:gd name="connsiteY69" fmla="*/ 3212709 h 3272679"/>
              <a:gd name="connsiteX70" fmla="*/ 2837073 w 5917730"/>
              <a:gd name="connsiteY70" fmla="*/ 3223595 h 3272679"/>
              <a:gd name="connsiteX71" fmla="*/ 2804416 w 5917730"/>
              <a:gd name="connsiteY71" fmla="*/ 3245366 h 3272679"/>
              <a:gd name="connsiteX72" fmla="*/ 2652016 w 5917730"/>
              <a:gd name="connsiteY72" fmla="*/ 3234480 h 3272679"/>
              <a:gd name="connsiteX73" fmla="*/ 2608473 w 5917730"/>
              <a:gd name="connsiteY73" fmla="*/ 3212709 h 3272679"/>
              <a:gd name="connsiteX74" fmla="*/ 2532273 w 5917730"/>
              <a:gd name="connsiteY74" fmla="*/ 3190937 h 3272679"/>
              <a:gd name="connsiteX75" fmla="*/ 2445187 w 5917730"/>
              <a:gd name="connsiteY75" fmla="*/ 3158280 h 3272679"/>
              <a:gd name="connsiteX76" fmla="*/ 2401644 w 5917730"/>
              <a:gd name="connsiteY76" fmla="*/ 3125623 h 3272679"/>
              <a:gd name="connsiteX77" fmla="*/ 2314559 w 5917730"/>
              <a:gd name="connsiteY77" fmla="*/ 3071195 h 3272679"/>
              <a:gd name="connsiteX78" fmla="*/ 2281902 w 5917730"/>
              <a:gd name="connsiteY78" fmla="*/ 3049423 h 3272679"/>
              <a:gd name="connsiteX79" fmla="*/ 2260130 w 5917730"/>
              <a:gd name="connsiteY79" fmla="*/ 3027652 h 3272679"/>
              <a:gd name="connsiteX80" fmla="*/ 2162159 w 5917730"/>
              <a:gd name="connsiteY80" fmla="*/ 2984109 h 3272679"/>
              <a:gd name="connsiteX81" fmla="*/ 2085959 w 5917730"/>
              <a:gd name="connsiteY81" fmla="*/ 2951452 h 3272679"/>
              <a:gd name="connsiteX82" fmla="*/ 1737616 w 5917730"/>
              <a:gd name="connsiteY82" fmla="*/ 2918795 h 3272679"/>
              <a:gd name="connsiteX83" fmla="*/ 1509016 w 5917730"/>
              <a:gd name="connsiteY83" fmla="*/ 2907909 h 3272679"/>
              <a:gd name="connsiteX84" fmla="*/ 1269530 w 5917730"/>
              <a:gd name="connsiteY84" fmla="*/ 2886137 h 3272679"/>
              <a:gd name="connsiteX85" fmla="*/ 1021960 w 5917730"/>
              <a:gd name="connsiteY85" fmla="*/ 2957604 h 3272679"/>
              <a:gd name="connsiteX86" fmla="*/ 883245 w 5917730"/>
              <a:gd name="connsiteY86" fmla="*/ 3070924 h 3272679"/>
              <a:gd name="connsiteX87" fmla="*/ 630506 w 5917730"/>
              <a:gd name="connsiteY87" fmla="*/ 3227641 h 3272679"/>
              <a:gd name="connsiteX88" fmla="*/ 0 w 5917730"/>
              <a:gd name="connsiteY88" fmla="*/ 2592874 h 3272679"/>
              <a:gd name="connsiteX89" fmla="*/ 595663 w 5917730"/>
              <a:gd name="connsiteY89" fmla="*/ 2059839 h 3272679"/>
              <a:gd name="connsiteX90" fmla="*/ 718685 w 5917730"/>
              <a:gd name="connsiteY90" fmla="*/ 1435465 h 3272679"/>
              <a:gd name="connsiteX0" fmla="*/ 718685 w 5917730"/>
              <a:gd name="connsiteY0" fmla="*/ 1435465 h 3272679"/>
              <a:gd name="connsiteX1" fmla="*/ 788327 w 5917730"/>
              <a:gd name="connsiteY1" fmla="*/ 1077855 h 3272679"/>
              <a:gd name="connsiteX2" fmla="*/ 942959 w 5917730"/>
              <a:gd name="connsiteY2" fmla="*/ 937595 h 3272679"/>
              <a:gd name="connsiteX3" fmla="*/ 975616 w 5917730"/>
              <a:gd name="connsiteY3" fmla="*/ 719880 h 3272679"/>
              <a:gd name="connsiteX4" fmla="*/ 1073587 w 5917730"/>
              <a:gd name="connsiteY4" fmla="*/ 567480 h 3272679"/>
              <a:gd name="connsiteX5" fmla="*/ 1095359 w 5917730"/>
              <a:gd name="connsiteY5" fmla="*/ 545709 h 3272679"/>
              <a:gd name="connsiteX6" fmla="*/ 1128016 w 5917730"/>
              <a:gd name="connsiteY6" fmla="*/ 502166 h 3272679"/>
              <a:gd name="connsiteX7" fmla="*/ 1160673 w 5917730"/>
              <a:gd name="connsiteY7" fmla="*/ 491280 h 3272679"/>
              <a:gd name="connsiteX8" fmla="*/ 1258644 w 5917730"/>
              <a:gd name="connsiteY8" fmla="*/ 425966 h 3272679"/>
              <a:gd name="connsiteX9" fmla="*/ 1280416 w 5917730"/>
              <a:gd name="connsiteY9" fmla="*/ 404195 h 3272679"/>
              <a:gd name="connsiteX10" fmla="*/ 1367502 w 5917730"/>
              <a:gd name="connsiteY10" fmla="*/ 360652 h 3272679"/>
              <a:gd name="connsiteX11" fmla="*/ 1432816 w 5917730"/>
              <a:gd name="connsiteY11" fmla="*/ 306223 h 3272679"/>
              <a:gd name="connsiteX12" fmla="*/ 1476359 w 5917730"/>
              <a:gd name="connsiteY12" fmla="*/ 295337 h 3272679"/>
              <a:gd name="connsiteX13" fmla="*/ 1574330 w 5917730"/>
              <a:gd name="connsiteY13" fmla="*/ 230023 h 3272679"/>
              <a:gd name="connsiteX14" fmla="*/ 1639644 w 5917730"/>
              <a:gd name="connsiteY14" fmla="*/ 186480 h 3272679"/>
              <a:gd name="connsiteX15" fmla="*/ 1781159 w 5917730"/>
              <a:gd name="connsiteY15" fmla="*/ 132052 h 3272679"/>
              <a:gd name="connsiteX16" fmla="*/ 1835587 w 5917730"/>
              <a:gd name="connsiteY16" fmla="*/ 121166 h 3272679"/>
              <a:gd name="connsiteX17" fmla="*/ 1911787 w 5917730"/>
              <a:gd name="connsiteY17" fmla="*/ 99395 h 3272679"/>
              <a:gd name="connsiteX18" fmla="*/ 2009759 w 5917730"/>
              <a:gd name="connsiteY18" fmla="*/ 88509 h 3272679"/>
              <a:gd name="connsiteX19" fmla="*/ 2096844 w 5917730"/>
              <a:gd name="connsiteY19" fmla="*/ 66737 h 3272679"/>
              <a:gd name="connsiteX20" fmla="*/ 2303673 w 5917730"/>
              <a:gd name="connsiteY20" fmla="*/ 44966 h 3272679"/>
              <a:gd name="connsiteX21" fmla="*/ 2434302 w 5917730"/>
              <a:gd name="connsiteY21" fmla="*/ 12309 h 3272679"/>
              <a:gd name="connsiteX22" fmla="*/ 2510502 w 5917730"/>
              <a:gd name="connsiteY22" fmla="*/ 1423 h 3272679"/>
              <a:gd name="connsiteX23" fmla="*/ 4154244 w 5917730"/>
              <a:gd name="connsiteY23" fmla="*/ 23195 h 3272679"/>
              <a:gd name="connsiteX24" fmla="*/ 4927130 w 5917730"/>
              <a:gd name="connsiteY24" fmla="*/ 425966 h 3272679"/>
              <a:gd name="connsiteX25" fmla="*/ 5101302 w 5917730"/>
              <a:gd name="connsiteY25" fmla="*/ 469509 h 3272679"/>
              <a:gd name="connsiteX26" fmla="*/ 5166616 w 5917730"/>
              <a:gd name="connsiteY26" fmla="*/ 502166 h 3272679"/>
              <a:gd name="connsiteX27" fmla="*/ 5308130 w 5917730"/>
              <a:gd name="connsiteY27" fmla="*/ 556595 h 3272679"/>
              <a:gd name="connsiteX28" fmla="*/ 5471416 w 5917730"/>
              <a:gd name="connsiteY28" fmla="*/ 676337 h 3272679"/>
              <a:gd name="connsiteX29" fmla="*/ 5558502 w 5917730"/>
              <a:gd name="connsiteY29" fmla="*/ 817852 h 3272679"/>
              <a:gd name="connsiteX30" fmla="*/ 5623816 w 5917730"/>
              <a:gd name="connsiteY30" fmla="*/ 894052 h 3272679"/>
              <a:gd name="connsiteX31" fmla="*/ 5678244 w 5917730"/>
              <a:gd name="connsiteY31" fmla="*/ 1002909 h 3272679"/>
              <a:gd name="connsiteX32" fmla="*/ 5721787 w 5917730"/>
              <a:gd name="connsiteY32" fmla="*/ 1079109 h 3272679"/>
              <a:gd name="connsiteX33" fmla="*/ 5765330 w 5917730"/>
              <a:gd name="connsiteY33" fmla="*/ 1166195 h 3272679"/>
              <a:gd name="connsiteX34" fmla="*/ 5808873 w 5917730"/>
              <a:gd name="connsiteY34" fmla="*/ 1220623 h 3272679"/>
              <a:gd name="connsiteX35" fmla="*/ 5841530 w 5917730"/>
              <a:gd name="connsiteY35" fmla="*/ 1285937 h 3272679"/>
              <a:gd name="connsiteX36" fmla="*/ 5895959 w 5917730"/>
              <a:gd name="connsiteY36" fmla="*/ 1427452 h 3272679"/>
              <a:gd name="connsiteX37" fmla="*/ 5917730 w 5917730"/>
              <a:gd name="connsiteY37" fmla="*/ 1525423 h 3272679"/>
              <a:gd name="connsiteX38" fmla="*/ 5906844 w 5917730"/>
              <a:gd name="connsiteY38" fmla="*/ 1819337 h 3272679"/>
              <a:gd name="connsiteX39" fmla="*/ 5895959 w 5917730"/>
              <a:gd name="connsiteY39" fmla="*/ 1917309 h 3272679"/>
              <a:gd name="connsiteX40" fmla="*/ 5874187 w 5917730"/>
              <a:gd name="connsiteY40" fmla="*/ 1971737 h 3272679"/>
              <a:gd name="connsiteX41" fmla="*/ 5863302 w 5917730"/>
              <a:gd name="connsiteY41" fmla="*/ 2015280 h 3272679"/>
              <a:gd name="connsiteX42" fmla="*/ 5797987 w 5917730"/>
              <a:gd name="connsiteY42" fmla="*/ 2167680 h 3272679"/>
              <a:gd name="connsiteX43" fmla="*/ 5787102 w 5917730"/>
              <a:gd name="connsiteY43" fmla="*/ 2200337 h 3272679"/>
              <a:gd name="connsiteX44" fmla="*/ 5765330 w 5917730"/>
              <a:gd name="connsiteY44" fmla="*/ 2243880 h 3272679"/>
              <a:gd name="connsiteX45" fmla="*/ 5754444 w 5917730"/>
              <a:gd name="connsiteY45" fmla="*/ 2276537 h 3272679"/>
              <a:gd name="connsiteX46" fmla="*/ 5721787 w 5917730"/>
              <a:gd name="connsiteY46" fmla="*/ 2320080 h 3272679"/>
              <a:gd name="connsiteX47" fmla="*/ 5667359 w 5917730"/>
              <a:gd name="connsiteY47" fmla="*/ 2385395 h 3272679"/>
              <a:gd name="connsiteX48" fmla="*/ 5656473 w 5917730"/>
              <a:gd name="connsiteY48" fmla="*/ 2418052 h 3272679"/>
              <a:gd name="connsiteX49" fmla="*/ 5504073 w 5917730"/>
              <a:gd name="connsiteY49" fmla="*/ 2581337 h 3272679"/>
              <a:gd name="connsiteX50" fmla="*/ 5438759 w 5917730"/>
              <a:gd name="connsiteY50" fmla="*/ 2624880 h 3272679"/>
              <a:gd name="connsiteX51" fmla="*/ 5384330 w 5917730"/>
              <a:gd name="connsiteY51" fmla="*/ 2657537 h 3272679"/>
              <a:gd name="connsiteX52" fmla="*/ 5329902 w 5917730"/>
              <a:gd name="connsiteY52" fmla="*/ 2668423 h 3272679"/>
              <a:gd name="connsiteX53" fmla="*/ 5253702 w 5917730"/>
              <a:gd name="connsiteY53" fmla="*/ 2711966 h 3272679"/>
              <a:gd name="connsiteX54" fmla="*/ 5210159 w 5917730"/>
              <a:gd name="connsiteY54" fmla="*/ 2722852 h 3272679"/>
              <a:gd name="connsiteX55" fmla="*/ 5090416 w 5917730"/>
              <a:gd name="connsiteY55" fmla="*/ 2755509 h 3272679"/>
              <a:gd name="connsiteX56" fmla="*/ 5035987 w 5917730"/>
              <a:gd name="connsiteY56" fmla="*/ 2777280 h 3272679"/>
              <a:gd name="connsiteX57" fmla="*/ 4698530 w 5917730"/>
              <a:gd name="connsiteY57" fmla="*/ 2777280 h 3272679"/>
              <a:gd name="connsiteX58" fmla="*/ 4546130 w 5917730"/>
              <a:gd name="connsiteY58" fmla="*/ 2755509 h 3272679"/>
              <a:gd name="connsiteX59" fmla="*/ 3403130 w 5917730"/>
              <a:gd name="connsiteY59" fmla="*/ 2766395 h 3272679"/>
              <a:gd name="connsiteX60" fmla="*/ 3316044 w 5917730"/>
              <a:gd name="connsiteY60" fmla="*/ 2809937 h 3272679"/>
              <a:gd name="connsiteX61" fmla="*/ 3228959 w 5917730"/>
              <a:gd name="connsiteY61" fmla="*/ 2842595 h 3272679"/>
              <a:gd name="connsiteX62" fmla="*/ 3207187 w 5917730"/>
              <a:gd name="connsiteY62" fmla="*/ 2864366 h 3272679"/>
              <a:gd name="connsiteX63" fmla="*/ 3185416 w 5917730"/>
              <a:gd name="connsiteY63" fmla="*/ 2897023 h 3272679"/>
              <a:gd name="connsiteX64" fmla="*/ 3152759 w 5917730"/>
              <a:gd name="connsiteY64" fmla="*/ 2907909 h 3272679"/>
              <a:gd name="connsiteX65" fmla="*/ 3130987 w 5917730"/>
              <a:gd name="connsiteY65" fmla="*/ 2940566 h 3272679"/>
              <a:gd name="connsiteX66" fmla="*/ 3098330 w 5917730"/>
              <a:gd name="connsiteY66" fmla="*/ 2962337 h 3272679"/>
              <a:gd name="connsiteX67" fmla="*/ 3054787 w 5917730"/>
              <a:gd name="connsiteY67" fmla="*/ 3027652 h 3272679"/>
              <a:gd name="connsiteX68" fmla="*/ 2989473 w 5917730"/>
              <a:gd name="connsiteY68" fmla="*/ 3092966 h 3272679"/>
              <a:gd name="connsiteX69" fmla="*/ 2869730 w 5917730"/>
              <a:gd name="connsiteY69" fmla="*/ 3212709 h 3272679"/>
              <a:gd name="connsiteX70" fmla="*/ 2837073 w 5917730"/>
              <a:gd name="connsiteY70" fmla="*/ 3223595 h 3272679"/>
              <a:gd name="connsiteX71" fmla="*/ 2804416 w 5917730"/>
              <a:gd name="connsiteY71" fmla="*/ 3245366 h 3272679"/>
              <a:gd name="connsiteX72" fmla="*/ 2652016 w 5917730"/>
              <a:gd name="connsiteY72" fmla="*/ 3234480 h 3272679"/>
              <a:gd name="connsiteX73" fmla="*/ 2608473 w 5917730"/>
              <a:gd name="connsiteY73" fmla="*/ 3212709 h 3272679"/>
              <a:gd name="connsiteX74" fmla="*/ 2532273 w 5917730"/>
              <a:gd name="connsiteY74" fmla="*/ 3190937 h 3272679"/>
              <a:gd name="connsiteX75" fmla="*/ 2445187 w 5917730"/>
              <a:gd name="connsiteY75" fmla="*/ 3158280 h 3272679"/>
              <a:gd name="connsiteX76" fmla="*/ 2401644 w 5917730"/>
              <a:gd name="connsiteY76" fmla="*/ 3125623 h 3272679"/>
              <a:gd name="connsiteX77" fmla="*/ 2314559 w 5917730"/>
              <a:gd name="connsiteY77" fmla="*/ 3071195 h 3272679"/>
              <a:gd name="connsiteX78" fmla="*/ 2281902 w 5917730"/>
              <a:gd name="connsiteY78" fmla="*/ 3049423 h 3272679"/>
              <a:gd name="connsiteX79" fmla="*/ 2260130 w 5917730"/>
              <a:gd name="connsiteY79" fmla="*/ 3027652 h 3272679"/>
              <a:gd name="connsiteX80" fmla="*/ 2162159 w 5917730"/>
              <a:gd name="connsiteY80" fmla="*/ 2984109 h 3272679"/>
              <a:gd name="connsiteX81" fmla="*/ 2085959 w 5917730"/>
              <a:gd name="connsiteY81" fmla="*/ 2951452 h 3272679"/>
              <a:gd name="connsiteX82" fmla="*/ 1737616 w 5917730"/>
              <a:gd name="connsiteY82" fmla="*/ 2918795 h 3272679"/>
              <a:gd name="connsiteX83" fmla="*/ 1509016 w 5917730"/>
              <a:gd name="connsiteY83" fmla="*/ 2907909 h 3272679"/>
              <a:gd name="connsiteX84" fmla="*/ 1269530 w 5917730"/>
              <a:gd name="connsiteY84" fmla="*/ 2886137 h 3272679"/>
              <a:gd name="connsiteX85" fmla="*/ 1021960 w 5917730"/>
              <a:gd name="connsiteY85" fmla="*/ 2957604 h 3272679"/>
              <a:gd name="connsiteX86" fmla="*/ 883245 w 5917730"/>
              <a:gd name="connsiteY86" fmla="*/ 3070924 h 3272679"/>
              <a:gd name="connsiteX87" fmla="*/ 630506 w 5917730"/>
              <a:gd name="connsiteY87" fmla="*/ 3227641 h 3272679"/>
              <a:gd name="connsiteX88" fmla="*/ 0 w 5917730"/>
              <a:gd name="connsiteY88" fmla="*/ 2592874 h 3272679"/>
              <a:gd name="connsiteX89" fmla="*/ 487853 w 5917730"/>
              <a:gd name="connsiteY89" fmla="*/ 1931195 h 3272679"/>
              <a:gd name="connsiteX90" fmla="*/ 718685 w 5917730"/>
              <a:gd name="connsiteY90" fmla="*/ 1435465 h 3272679"/>
              <a:gd name="connsiteX0" fmla="*/ 718685 w 5917730"/>
              <a:gd name="connsiteY0" fmla="*/ 1435465 h 3245366"/>
              <a:gd name="connsiteX1" fmla="*/ 788327 w 5917730"/>
              <a:gd name="connsiteY1" fmla="*/ 1077855 h 3245366"/>
              <a:gd name="connsiteX2" fmla="*/ 942959 w 5917730"/>
              <a:gd name="connsiteY2" fmla="*/ 937595 h 3245366"/>
              <a:gd name="connsiteX3" fmla="*/ 975616 w 5917730"/>
              <a:gd name="connsiteY3" fmla="*/ 719880 h 3245366"/>
              <a:gd name="connsiteX4" fmla="*/ 1073587 w 5917730"/>
              <a:gd name="connsiteY4" fmla="*/ 567480 h 3245366"/>
              <a:gd name="connsiteX5" fmla="*/ 1095359 w 5917730"/>
              <a:gd name="connsiteY5" fmla="*/ 545709 h 3245366"/>
              <a:gd name="connsiteX6" fmla="*/ 1128016 w 5917730"/>
              <a:gd name="connsiteY6" fmla="*/ 502166 h 3245366"/>
              <a:gd name="connsiteX7" fmla="*/ 1160673 w 5917730"/>
              <a:gd name="connsiteY7" fmla="*/ 491280 h 3245366"/>
              <a:gd name="connsiteX8" fmla="*/ 1258644 w 5917730"/>
              <a:gd name="connsiteY8" fmla="*/ 425966 h 3245366"/>
              <a:gd name="connsiteX9" fmla="*/ 1280416 w 5917730"/>
              <a:gd name="connsiteY9" fmla="*/ 404195 h 3245366"/>
              <a:gd name="connsiteX10" fmla="*/ 1367502 w 5917730"/>
              <a:gd name="connsiteY10" fmla="*/ 360652 h 3245366"/>
              <a:gd name="connsiteX11" fmla="*/ 1432816 w 5917730"/>
              <a:gd name="connsiteY11" fmla="*/ 306223 h 3245366"/>
              <a:gd name="connsiteX12" fmla="*/ 1476359 w 5917730"/>
              <a:gd name="connsiteY12" fmla="*/ 295337 h 3245366"/>
              <a:gd name="connsiteX13" fmla="*/ 1574330 w 5917730"/>
              <a:gd name="connsiteY13" fmla="*/ 230023 h 3245366"/>
              <a:gd name="connsiteX14" fmla="*/ 1639644 w 5917730"/>
              <a:gd name="connsiteY14" fmla="*/ 186480 h 3245366"/>
              <a:gd name="connsiteX15" fmla="*/ 1781159 w 5917730"/>
              <a:gd name="connsiteY15" fmla="*/ 132052 h 3245366"/>
              <a:gd name="connsiteX16" fmla="*/ 1835587 w 5917730"/>
              <a:gd name="connsiteY16" fmla="*/ 121166 h 3245366"/>
              <a:gd name="connsiteX17" fmla="*/ 1911787 w 5917730"/>
              <a:gd name="connsiteY17" fmla="*/ 99395 h 3245366"/>
              <a:gd name="connsiteX18" fmla="*/ 2009759 w 5917730"/>
              <a:gd name="connsiteY18" fmla="*/ 88509 h 3245366"/>
              <a:gd name="connsiteX19" fmla="*/ 2096844 w 5917730"/>
              <a:gd name="connsiteY19" fmla="*/ 66737 h 3245366"/>
              <a:gd name="connsiteX20" fmla="*/ 2303673 w 5917730"/>
              <a:gd name="connsiteY20" fmla="*/ 44966 h 3245366"/>
              <a:gd name="connsiteX21" fmla="*/ 2434302 w 5917730"/>
              <a:gd name="connsiteY21" fmla="*/ 12309 h 3245366"/>
              <a:gd name="connsiteX22" fmla="*/ 2510502 w 5917730"/>
              <a:gd name="connsiteY22" fmla="*/ 1423 h 3245366"/>
              <a:gd name="connsiteX23" fmla="*/ 4154244 w 5917730"/>
              <a:gd name="connsiteY23" fmla="*/ 23195 h 3245366"/>
              <a:gd name="connsiteX24" fmla="*/ 4927130 w 5917730"/>
              <a:gd name="connsiteY24" fmla="*/ 425966 h 3245366"/>
              <a:gd name="connsiteX25" fmla="*/ 5101302 w 5917730"/>
              <a:gd name="connsiteY25" fmla="*/ 469509 h 3245366"/>
              <a:gd name="connsiteX26" fmla="*/ 5166616 w 5917730"/>
              <a:gd name="connsiteY26" fmla="*/ 502166 h 3245366"/>
              <a:gd name="connsiteX27" fmla="*/ 5308130 w 5917730"/>
              <a:gd name="connsiteY27" fmla="*/ 556595 h 3245366"/>
              <a:gd name="connsiteX28" fmla="*/ 5471416 w 5917730"/>
              <a:gd name="connsiteY28" fmla="*/ 676337 h 3245366"/>
              <a:gd name="connsiteX29" fmla="*/ 5558502 w 5917730"/>
              <a:gd name="connsiteY29" fmla="*/ 817852 h 3245366"/>
              <a:gd name="connsiteX30" fmla="*/ 5623816 w 5917730"/>
              <a:gd name="connsiteY30" fmla="*/ 894052 h 3245366"/>
              <a:gd name="connsiteX31" fmla="*/ 5678244 w 5917730"/>
              <a:gd name="connsiteY31" fmla="*/ 1002909 h 3245366"/>
              <a:gd name="connsiteX32" fmla="*/ 5721787 w 5917730"/>
              <a:gd name="connsiteY32" fmla="*/ 1079109 h 3245366"/>
              <a:gd name="connsiteX33" fmla="*/ 5765330 w 5917730"/>
              <a:gd name="connsiteY33" fmla="*/ 1166195 h 3245366"/>
              <a:gd name="connsiteX34" fmla="*/ 5808873 w 5917730"/>
              <a:gd name="connsiteY34" fmla="*/ 1220623 h 3245366"/>
              <a:gd name="connsiteX35" fmla="*/ 5841530 w 5917730"/>
              <a:gd name="connsiteY35" fmla="*/ 1285937 h 3245366"/>
              <a:gd name="connsiteX36" fmla="*/ 5895959 w 5917730"/>
              <a:gd name="connsiteY36" fmla="*/ 1427452 h 3245366"/>
              <a:gd name="connsiteX37" fmla="*/ 5917730 w 5917730"/>
              <a:gd name="connsiteY37" fmla="*/ 1525423 h 3245366"/>
              <a:gd name="connsiteX38" fmla="*/ 5906844 w 5917730"/>
              <a:gd name="connsiteY38" fmla="*/ 1819337 h 3245366"/>
              <a:gd name="connsiteX39" fmla="*/ 5895959 w 5917730"/>
              <a:gd name="connsiteY39" fmla="*/ 1917309 h 3245366"/>
              <a:gd name="connsiteX40" fmla="*/ 5874187 w 5917730"/>
              <a:gd name="connsiteY40" fmla="*/ 1971737 h 3245366"/>
              <a:gd name="connsiteX41" fmla="*/ 5863302 w 5917730"/>
              <a:gd name="connsiteY41" fmla="*/ 2015280 h 3245366"/>
              <a:gd name="connsiteX42" fmla="*/ 5797987 w 5917730"/>
              <a:gd name="connsiteY42" fmla="*/ 2167680 h 3245366"/>
              <a:gd name="connsiteX43" fmla="*/ 5787102 w 5917730"/>
              <a:gd name="connsiteY43" fmla="*/ 2200337 h 3245366"/>
              <a:gd name="connsiteX44" fmla="*/ 5765330 w 5917730"/>
              <a:gd name="connsiteY44" fmla="*/ 2243880 h 3245366"/>
              <a:gd name="connsiteX45" fmla="*/ 5754444 w 5917730"/>
              <a:gd name="connsiteY45" fmla="*/ 2276537 h 3245366"/>
              <a:gd name="connsiteX46" fmla="*/ 5721787 w 5917730"/>
              <a:gd name="connsiteY46" fmla="*/ 2320080 h 3245366"/>
              <a:gd name="connsiteX47" fmla="*/ 5667359 w 5917730"/>
              <a:gd name="connsiteY47" fmla="*/ 2385395 h 3245366"/>
              <a:gd name="connsiteX48" fmla="*/ 5656473 w 5917730"/>
              <a:gd name="connsiteY48" fmla="*/ 2418052 h 3245366"/>
              <a:gd name="connsiteX49" fmla="*/ 5504073 w 5917730"/>
              <a:gd name="connsiteY49" fmla="*/ 2581337 h 3245366"/>
              <a:gd name="connsiteX50" fmla="*/ 5438759 w 5917730"/>
              <a:gd name="connsiteY50" fmla="*/ 2624880 h 3245366"/>
              <a:gd name="connsiteX51" fmla="*/ 5384330 w 5917730"/>
              <a:gd name="connsiteY51" fmla="*/ 2657537 h 3245366"/>
              <a:gd name="connsiteX52" fmla="*/ 5329902 w 5917730"/>
              <a:gd name="connsiteY52" fmla="*/ 2668423 h 3245366"/>
              <a:gd name="connsiteX53" fmla="*/ 5253702 w 5917730"/>
              <a:gd name="connsiteY53" fmla="*/ 2711966 h 3245366"/>
              <a:gd name="connsiteX54" fmla="*/ 5210159 w 5917730"/>
              <a:gd name="connsiteY54" fmla="*/ 2722852 h 3245366"/>
              <a:gd name="connsiteX55" fmla="*/ 5090416 w 5917730"/>
              <a:gd name="connsiteY55" fmla="*/ 2755509 h 3245366"/>
              <a:gd name="connsiteX56" fmla="*/ 5035987 w 5917730"/>
              <a:gd name="connsiteY56" fmla="*/ 2777280 h 3245366"/>
              <a:gd name="connsiteX57" fmla="*/ 4698530 w 5917730"/>
              <a:gd name="connsiteY57" fmla="*/ 2777280 h 3245366"/>
              <a:gd name="connsiteX58" fmla="*/ 4546130 w 5917730"/>
              <a:gd name="connsiteY58" fmla="*/ 2755509 h 3245366"/>
              <a:gd name="connsiteX59" fmla="*/ 3403130 w 5917730"/>
              <a:gd name="connsiteY59" fmla="*/ 2766395 h 3245366"/>
              <a:gd name="connsiteX60" fmla="*/ 3316044 w 5917730"/>
              <a:gd name="connsiteY60" fmla="*/ 2809937 h 3245366"/>
              <a:gd name="connsiteX61" fmla="*/ 3228959 w 5917730"/>
              <a:gd name="connsiteY61" fmla="*/ 2842595 h 3245366"/>
              <a:gd name="connsiteX62" fmla="*/ 3207187 w 5917730"/>
              <a:gd name="connsiteY62" fmla="*/ 2864366 h 3245366"/>
              <a:gd name="connsiteX63" fmla="*/ 3185416 w 5917730"/>
              <a:gd name="connsiteY63" fmla="*/ 2897023 h 3245366"/>
              <a:gd name="connsiteX64" fmla="*/ 3152759 w 5917730"/>
              <a:gd name="connsiteY64" fmla="*/ 2907909 h 3245366"/>
              <a:gd name="connsiteX65" fmla="*/ 3130987 w 5917730"/>
              <a:gd name="connsiteY65" fmla="*/ 2940566 h 3245366"/>
              <a:gd name="connsiteX66" fmla="*/ 3098330 w 5917730"/>
              <a:gd name="connsiteY66" fmla="*/ 2962337 h 3245366"/>
              <a:gd name="connsiteX67" fmla="*/ 3054787 w 5917730"/>
              <a:gd name="connsiteY67" fmla="*/ 3027652 h 3245366"/>
              <a:gd name="connsiteX68" fmla="*/ 2989473 w 5917730"/>
              <a:gd name="connsiteY68" fmla="*/ 3092966 h 3245366"/>
              <a:gd name="connsiteX69" fmla="*/ 2869730 w 5917730"/>
              <a:gd name="connsiteY69" fmla="*/ 3212709 h 3245366"/>
              <a:gd name="connsiteX70" fmla="*/ 2837073 w 5917730"/>
              <a:gd name="connsiteY70" fmla="*/ 3223595 h 3245366"/>
              <a:gd name="connsiteX71" fmla="*/ 2804416 w 5917730"/>
              <a:gd name="connsiteY71" fmla="*/ 3245366 h 3245366"/>
              <a:gd name="connsiteX72" fmla="*/ 2652016 w 5917730"/>
              <a:gd name="connsiteY72" fmla="*/ 3234480 h 3245366"/>
              <a:gd name="connsiteX73" fmla="*/ 2608473 w 5917730"/>
              <a:gd name="connsiteY73" fmla="*/ 3212709 h 3245366"/>
              <a:gd name="connsiteX74" fmla="*/ 2532273 w 5917730"/>
              <a:gd name="connsiteY74" fmla="*/ 3190937 h 3245366"/>
              <a:gd name="connsiteX75" fmla="*/ 2445187 w 5917730"/>
              <a:gd name="connsiteY75" fmla="*/ 3158280 h 3245366"/>
              <a:gd name="connsiteX76" fmla="*/ 2401644 w 5917730"/>
              <a:gd name="connsiteY76" fmla="*/ 3125623 h 3245366"/>
              <a:gd name="connsiteX77" fmla="*/ 2314559 w 5917730"/>
              <a:gd name="connsiteY77" fmla="*/ 3071195 h 3245366"/>
              <a:gd name="connsiteX78" fmla="*/ 2281902 w 5917730"/>
              <a:gd name="connsiteY78" fmla="*/ 3049423 h 3245366"/>
              <a:gd name="connsiteX79" fmla="*/ 2260130 w 5917730"/>
              <a:gd name="connsiteY79" fmla="*/ 3027652 h 3245366"/>
              <a:gd name="connsiteX80" fmla="*/ 2162159 w 5917730"/>
              <a:gd name="connsiteY80" fmla="*/ 2984109 h 3245366"/>
              <a:gd name="connsiteX81" fmla="*/ 2085959 w 5917730"/>
              <a:gd name="connsiteY81" fmla="*/ 2951452 h 3245366"/>
              <a:gd name="connsiteX82" fmla="*/ 1737616 w 5917730"/>
              <a:gd name="connsiteY82" fmla="*/ 2918795 h 3245366"/>
              <a:gd name="connsiteX83" fmla="*/ 1509016 w 5917730"/>
              <a:gd name="connsiteY83" fmla="*/ 2907909 h 3245366"/>
              <a:gd name="connsiteX84" fmla="*/ 1269530 w 5917730"/>
              <a:gd name="connsiteY84" fmla="*/ 2886137 h 3245366"/>
              <a:gd name="connsiteX85" fmla="*/ 1021960 w 5917730"/>
              <a:gd name="connsiteY85" fmla="*/ 2957604 h 3245366"/>
              <a:gd name="connsiteX86" fmla="*/ 883245 w 5917730"/>
              <a:gd name="connsiteY86" fmla="*/ 3070924 h 3245366"/>
              <a:gd name="connsiteX87" fmla="*/ 534675 w 5917730"/>
              <a:gd name="connsiteY87" fmla="*/ 3180861 h 3245366"/>
              <a:gd name="connsiteX88" fmla="*/ 0 w 5917730"/>
              <a:gd name="connsiteY88" fmla="*/ 2592874 h 3245366"/>
              <a:gd name="connsiteX89" fmla="*/ 487853 w 5917730"/>
              <a:gd name="connsiteY89" fmla="*/ 1931195 h 3245366"/>
              <a:gd name="connsiteX90" fmla="*/ 718685 w 5917730"/>
              <a:gd name="connsiteY90" fmla="*/ 1435465 h 3245366"/>
              <a:gd name="connsiteX0" fmla="*/ 718685 w 5917730"/>
              <a:gd name="connsiteY0" fmla="*/ 1435465 h 3245366"/>
              <a:gd name="connsiteX1" fmla="*/ 788327 w 5917730"/>
              <a:gd name="connsiteY1" fmla="*/ 1077855 h 3245366"/>
              <a:gd name="connsiteX2" fmla="*/ 942959 w 5917730"/>
              <a:gd name="connsiteY2" fmla="*/ 937595 h 3245366"/>
              <a:gd name="connsiteX3" fmla="*/ 975616 w 5917730"/>
              <a:gd name="connsiteY3" fmla="*/ 719880 h 3245366"/>
              <a:gd name="connsiteX4" fmla="*/ 1073587 w 5917730"/>
              <a:gd name="connsiteY4" fmla="*/ 567480 h 3245366"/>
              <a:gd name="connsiteX5" fmla="*/ 1095359 w 5917730"/>
              <a:gd name="connsiteY5" fmla="*/ 545709 h 3245366"/>
              <a:gd name="connsiteX6" fmla="*/ 1128016 w 5917730"/>
              <a:gd name="connsiteY6" fmla="*/ 502166 h 3245366"/>
              <a:gd name="connsiteX7" fmla="*/ 1160673 w 5917730"/>
              <a:gd name="connsiteY7" fmla="*/ 491280 h 3245366"/>
              <a:gd name="connsiteX8" fmla="*/ 1258644 w 5917730"/>
              <a:gd name="connsiteY8" fmla="*/ 425966 h 3245366"/>
              <a:gd name="connsiteX9" fmla="*/ 1280416 w 5917730"/>
              <a:gd name="connsiteY9" fmla="*/ 404195 h 3245366"/>
              <a:gd name="connsiteX10" fmla="*/ 1367502 w 5917730"/>
              <a:gd name="connsiteY10" fmla="*/ 360652 h 3245366"/>
              <a:gd name="connsiteX11" fmla="*/ 1432816 w 5917730"/>
              <a:gd name="connsiteY11" fmla="*/ 306223 h 3245366"/>
              <a:gd name="connsiteX12" fmla="*/ 1476359 w 5917730"/>
              <a:gd name="connsiteY12" fmla="*/ 295337 h 3245366"/>
              <a:gd name="connsiteX13" fmla="*/ 1574330 w 5917730"/>
              <a:gd name="connsiteY13" fmla="*/ 230023 h 3245366"/>
              <a:gd name="connsiteX14" fmla="*/ 1639644 w 5917730"/>
              <a:gd name="connsiteY14" fmla="*/ 186480 h 3245366"/>
              <a:gd name="connsiteX15" fmla="*/ 1781159 w 5917730"/>
              <a:gd name="connsiteY15" fmla="*/ 132052 h 3245366"/>
              <a:gd name="connsiteX16" fmla="*/ 1835587 w 5917730"/>
              <a:gd name="connsiteY16" fmla="*/ 121166 h 3245366"/>
              <a:gd name="connsiteX17" fmla="*/ 1911787 w 5917730"/>
              <a:gd name="connsiteY17" fmla="*/ 99395 h 3245366"/>
              <a:gd name="connsiteX18" fmla="*/ 2009759 w 5917730"/>
              <a:gd name="connsiteY18" fmla="*/ 88509 h 3245366"/>
              <a:gd name="connsiteX19" fmla="*/ 2096844 w 5917730"/>
              <a:gd name="connsiteY19" fmla="*/ 66737 h 3245366"/>
              <a:gd name="connsiteX20" fmla="*/ 2303673 w 5917730"/>
              <a:gd name="connsiteY20" fmla="*/ 44966 h 3245366"/>
              <a:gd name="connsiteX21" fmla="*/ 2434302 w 5917730"/>
              <a:gd name="connsiteY21" fmla="*/ 12309 h 3245366"/>
              <a:gd name="connsiteX22" fmla="*/ 2510502 w 5917730"/>
              <a:gd name="connsiteY22" fmla="*/ 1423 h 3245366"/>
              <a:gd name="connsiteX23" fmla="*/ 4154244 w 5917730"/>
              <a:gd name="connsiteY23" fmla="*/ 23195 h 3245366"/>
              <a:gd name="connsiteX24" fmla="*/ 4927130 w 5917730"/>
              <a:gd name="connsiteY24" fmla="*/ 425966 h 3245366"/>
              <a:gd name="connsiteX25" fmla="*/ 5101302 w 5917730"/>
              <a:gd name="connsiteY25" fmla="*/ 469509 h 3245366"/>
              <a:gd name="connsiteX26" fmla="*/ 5166616 w 5917730"/>
              <a:gd name="connsiteY26" fmla="*/ 502166 h 3245366"/>
              <a:gd name="connsiteX27" fmla="*/ 5308130 w 5917730"/>
              <a:gd name="connsiteY27" fmla="*/ 556595 h 3245366"/>
              <a:gd name="connsiteX28" fmla="*/ 5471416 w 5917730"/>
              <a:gd name="connsiteY28" fmla="*/ 676337 h 3245366"/>
              <a:gd name="connsiteX29" fmla="*/ 5558502 w 5917730"/>
              <a:gd name="connsiteY29" fmla="*/ 817852 h 3245366"/>
              <a:gd name="connsiteX30" fmla="*/ 5623816 w 5917730"/>
              <a:gd name="connsiteY30" fmla="*/ 894052 h 3245366"/>
              <a:gd name="connsiteX31" fmla="*/ 5678244 w 5917730"/>
              <a:gd name="connsiteY31" fmla="*/ 1002909 h 3245366"/>
              <a:gd name="connsiteX32" fmla="*/ 5721787 w 5917730"/>
              <a:gd name="connsiteY32" fmla="*/ 1079109 h 3245366"/>
              <a:gd name="connsiteX33" fmla="*/ 5765330 w 5917730"/>
              <a:gd name="connsiteY33" fmla="*/ 1166195 h 3245366"/>
              <a:gd name="connsiteX34" fmla="*/ 5808873 w 5917730"/>
              <a:gd name="connsiteY34" fmla="*/ 1220623 h 3245366"/>
              <a:gd name="connsiteX35" fmla="*/ 5841530 w 5917730"/>
              <a:gd name="connsiteY35" fmla="*/ 1285937 h 3245366"/>
              <a:gd name="connsiteX36" fmla="*/ 5895959 w 5917730"/>
              <a:gd name="connsiteY36" fmla="*/ 1427452 h 3245366"/>
              <a:gd name="connsiteX37" fmla="*/ 5917730 w 5917730"/>
              <a:gd name="connsiteY37" fmla="*/ 1525423 h 3245366"/>
              <a:gd name="connsiteX38" fmla="*/ 5906844 w 5917730"/>
              <a:gd name="connsiteY38" fmla="*/ 1819337 h 3245366"/>
              <a:gd name="connsiteX39" fmla="*/ 5895959 w 5917730"/>
              <a:gd name="connsiteY39" fmla="*/ 1917309 h 3245366"/>
              <a:gd name="connsiteX40" fmla="*/ 5874187 w 5917730"/>
              <a:gd name="connsiteY40" fmla="*/ 1971737 h 3245366"/>
              <a:gd name="connsiteX41" fmla="*/ 5863302 w 5917730"/>
              <a:gd name="connsiteY41" fmla="*/ 2015280 h 3245366"/>
              <a:gd name="connsiteX42" fmla="*/ 5797987 w 5917730"/>
              <a:gd name="connsiteY42" fmla="*/ 2167680 h 3245366"/>
              <a:gd name="connsiteX43" fmla="*/ 5787102 w 5917730"/>
              <a:gd name="connsiteY43" fmla="*/ 2200337 h 3245366"/>
              <a:gd name="connsiteX44" fmla="*/ 5765330 w 5917730"/>
              <a:gd name="connsiteY44" fmla="*/ 2243880 h 3245366"/>
              <a:gd name="connsiteX45" fmla="*/ 5754444 w 5917730"/>
              <a:gd name="connsiteY45" fmla="*/ 2276537 h 3245366"/>
              <a:gd name="connsiteX46" fmla="*/ 5721787 w 5917730"/>
              <a:gd name="connsiteY46" fmla="*/ 2320080 h 3245366"/>
              <a:gd name="connsiteX47" fmla="*/ 5667359 w 5917730"/>
              <a:gd name="connsiteY47" fmla="*/ 2385395 h 3245366"/>
              <a:gd name="connsiteX48" fmla="*/ 5656473 w 5917730"/>
              <a:gd name="connsiteY48" fmla="*/ 2418052 h 3245366"/>
              <a:gd name="connsiteX49" fmla="*/ 5504073 w 5917730"/>
              <a:gd name="connsiteY49" fmla="*/ 2581337 h 3245366"/>
              <a:gd name="connsiteX50" fmla="*/ 5438759 w 5917730"/>
              <a:gd name="connsiteY50" fmla="*/ 2624880 h 3245366"/>
              <a:gd name="connsiteX51" fmla="*/ 5384330 w 5917730"/>
              <a:gd name="connsiteY51" fmla="*/ 2657537 h 3245366"/>
              <a:gd name="connsiteX52" fmla="*/ 5329902 w 5917730"/>
              <a:gd name="connsiteY52" fmla="*/ 2668423 h 3245366"/>
              <a:gd name="connsiteX53" fmla="*/ 5253702 w 5917730"/>
              <a:gd name="connsiteY53" fmla="*/ 2711966 h 3245366"/>
              <a:gd name="connsiteX54" fmla="*/ 5210159 w 5917730"/>
              <a:gd name="connsiteY54" fmla="*/ 2722852 h 3245366"/>
              <a:gd name="connsiteX55" fmla="*/ 5090416 w 5917730"/>
              <a:gd name="connsiteY55" fmla="*/ 2755509 h 3245366"/>
              <a:gd name="connsiteX56" fmla="*/ 5035987 w 5917730"/>
              <a:gd name="connsiteY56" fmla="*/ 2777280 h 3245366"/>
              <a:gd name="connsiteX57" fmla="*/ 4698530 w 5917730"/>
              <a:gd name="connsiteY57" fmla="*/ 2777280 h 3245366"/>
              <a:gd name="connsiteX58" fmla="*/ 4546130 w 5917730"/>
              <a:gd name="connsiteY58" fmla="*/ 2755509 h 3245366"/>
              <a:gd name="connsiteX59" fmla="*/ 3403130 w 5917730"/>
              <a:gd name="connsiteY59" fmla="*/ 2766395 h 3245366"/>
              <a:gd name="connsiteX60" fmla="*/ 3316044 w 5917730"/>
              <a:gd name="connsiteY60" fmla="*/ 2809937 h 3245366"/>
              <a:gd name="connsiteX61" fmla="*/ 3228959 w 5917730"/>
              <a:gd name="connsiteY61" fmla="*/ 2842595 h 3245366"/>
              <a:gd name="connsiteX62" fmla="*/ 3207187 w 5917730"/>
              <a:gd name="connsiteY62" fmla="*/ 2864366 h 3245366"/>
              <a:gd name="connsiteX63" fmla="*/ 3185416 w 5917730"/>
              <a:gd name="connsiteY63" fmla="*/ 2897023 h 3245366"/>
              <a:gd name="connsiteX64" fmla="*/ 3152759 w 5917730"/>
              <a:gd name="connsiteY64" fmla="*/ 2907909 h 3245366"/>
              <a:gd name="connsiteX65" fmla="*/ 3130987 w 5917730"/>
              <a:gd name="connsiteY65" fmla="*/ 2940566 h 3245366"/>
              <a:gd name="connsiteX66" fmla="*/ 3098330 w 5917730"/>
              <a:gd name="connsiteY66" fmla="*/ 2962337 h 3245366"/>
              <a:gd name="connsiteX67" fmla="*/ 3054787 w 5917730"/>
              <a:gd name="connsiteY67" fmla="*/ 3027652 h 3245366"/>
              <a:gd name="connsiteX68" fmla="*/ 2989473 w 5917730"/>
              <a:gd name="connsiteY68" fmla="*/ 3092966 h 3245366"/>
              <a:gd name="connsiteX69" fmla="*/ 2869730 w 5917730"/>
              <a:gd name="connsiteY69" fmla="*/ 3212709 h 3245366"/>
              <a:gd name="connsiteX70" fmla="*/ 2837073 w 5917730"/>
              <a:gd name="connsiteY70" fmla="*/ 3223595 h 3245366"/>
              <a:gd name="connsiteX71" fmla="*/ 2804416 w 5917730"/>
              <a:gd name="connsiteY71" fmla="*/ 3245366 h 3245366"/>
              <a:gd name="connsiteX72" fmla="*/ 2652016 w 5917730"/>
              <a:gd name="connsiteY72" fmla="*/ 3234480 h 3245366"/>
              <a:gd name="connsiteX73" fmla="*/ 2608473 w 5917730"/>
              <a:gd name="connsiteY73" fmla="*/ 3212709 h 3245366"/>
              <a:gd name="connsiteX74" fmla="*/ 2532273 w 5917730"/>
              <a:gd name="connsiteY74" fmla="*/ 3190937 h 3245366"/>
              <a:gd name="connsiteX75" fmla="*/ 2445187 w 5917730"/>
              <a:gd name="connsiteY75" fmla="*/ 3158280 h 3245366"/>
              <a:gd name="connsiteX76" fmla="*/ 2401644 w 5917730"/>
              <a:gd name="connsiteY76" fmla="*/ 3125623 h 3245366"/>
              <a:gd name="connsiteX77" fmla="*/ 2314559 w 5917730"/>
              <a:gd name="connsiteY77" fmla="*/ 3071195 h 3245366"/>
              <a:gd name="connsiteX78" fmla="*/ 2281902 w 5917730"/>
              <a:gd name="connsiteY78" fmla="*/ 3049423 h 3245366"/>
              <a:gd name="connsiteX79" fmla="*/ 2260130 w 5917730"/>
              <a:gd name="connsiteY79" fmla="*/ 3027652 h 3245366"/>
              <a:gd name="connsiteX80" fmla="*/ 2162159 w 5917730"/>
              <a:gd name="connsiteY80" fmla="*/ 2984109 h 3245366"/>
              <a:gd name="connsiteX81" fmla="*/ 2085959 w 5917730"/>
              <a:gd name="connsiteY81" fmla="*/ 2951452 h 3245366"/>
              <a:gd name="connsiteX82" fmla="*/ 1737616 w 5917730"/>
              <a:gd name="connsiteY82" fmla="*/ 2918795 h 3245366"/>
              <a:gd name="connsiteX83" fmla="*/ 1509016 w 5917730"/>
              <a:gd name="connsiteY83" fmla="*/ 2907909 h 3245366"/>
              <a:gd name="connsiteX84" fmla="*/ 1269530 w 5917730"/>
              <a:gd name="connsiteY84" fmla="*/ 2886137 h 3245366"/>
              <a:gd name="connsiteX85" fmla="*/ 1021960 w 5917730"/>
              <a:gd name="connsiteY85" fmla="*/ 2957604 h 3245366"/>
              <a:gd name="connsiteX86" fmla="*/ 883245 w 5917730"/>
              <a:gd name="connsiteY86" fmla="*/ 3070924 h 3245366"/>
              <a:gd name="connsiteX87" fmla="*/ 534675 w 5917730"/>
              <a:gd name="connsiteY87" fmla="*/ 3180861 h 3245366"/>
              <a:gd name="connsiteX88" fmla="*/ 0 w 5917730"/>
              <a:gd name="connsiteY88" fmla="*/ 2627959 h 3245366"/>
              <a:gd name="connsiteX89" fmla="*/ 487853 w 5917730"/>
              <a:gd name="connsiteY89" fmla="*/ 1931195 h 3245366"/>
              <a:gd name="connsiteX90" fmla="*/ 718685 w 5917730"/>
              <a:gd name="connsiteY90" fmla="*/ 1435465 h 3245366"/>
              <a:gd name="connsiteX0" fmla="*/ 718685 w 5917730"/>
              <a:gd name="connsiteY0" fmla="*/ 1435465 h 3342849"/>
              <a:gd name="connsiteX1" fmla="*/ 788327 w 5917730"/>
              <a:gd name="connsiteY1" fmla="*/ 1077855 h 3342849"/>
              <a:gd name="connsiteX2" fmla="*/ 942959 w 5917730"/>
              <a:gd name="connsiteY2" fmla="*/ 937595 h 3342849"/>
              <a:gd name="connsiteX3" fmla="*/ 975616 w 5917730"/>
              <a:gd name="connsiteY3" fmla="*/ 719880 h 3342849"/>
              <a:gd name="connsiteX4" fmla="*/ 1073587 w 5917730"/>
              <a:gd name="connsiteY4" fmla="*/ 567480 h 3342849"/>
              <a:gd name="connsiteX5" fmla="*/ 1095359 w 5917730"/>
              <a:gd name="connsiteY5" fmla="*/ 545709 h 3342849"/>
              <a:gd name="connsiteX6" fmla="*/ 1128016 w 5917730"/>
              <a:gd name="connsiteY6" fmla="*/ 502166 h 3342849"/>
              <a:gd name="connsiteX7" fmla="*/ 1160673 w 5917730"/>
              <a:gd name="connsiteY7" fmla="*/ 491280 h 3342849"/>
              <a:gd name="connsiteX8" fmla="*/ 1258644 w 5917730"/>
              <a:gd name="connsiteY8" fmla="*/ 425966 h 3342849"/>
              <a:gd name="connsiteX9" fmla="*/ 1280416 w 5917730"/>
              <a:gd name="connsiteY9" fmla="*/ 404195 h 3342849"/>
              <a:gd name="connsiteX10" fmla="*/ 1367502 w 5917730"/>
              <a:gd name="connsiteY10" fmla="*/ 360652 h 3342849"/>
              <a:gd name="connsiteX11" fmla="*/ 1432816 w 5917730"/>
              <a:gd name="connsiteY11" fmla="*/ 306223 h 3342849"/>
              <a:gd name="connsiteX12" fmla="*/ 1476359 w 5917730"/>
              <a:gd name="connsiteY12" fmla="*/ 295337 h 3342849"/>
              <a:gd name="connsiteX13" fmla="*/ 1574330 w 5917730"/>
              <a:gd name="connsiteY13" fmla="*/ 230023 h 3342849"/>
              <a:gd name="connsiteX14" fmla="*/ 1639644 w 5917730"/>
              <a:gd name="connsiteY14" fmla="*/ 186480 h 3342849"/>
              <a:gd name="connsiteX15" fmla="*/ 1781159 w 5917730"/>
              <a:gd name="connsiteY15" fmla="*/ 132052 h 3342849"/>
              <a:gd name="connsiteX16" fmla="*/ 1835587 w 5917730"/>
              <a:gd name="connsiteY16" fmla="*/ 121166 h 3342849"/>
              <a:gd name="connsiteX17" fmla="*/ 1911787 w 5917730"/>
              <a:gd name="connsiteY17" fmla="*/ 99395 h 3342849"/>
              <a:gd name="connsiteX18" fmla="*/ 2009759 w 5917730"/>
              <a:gd name="connsiteY18" fmla="*/ 88509 h 3342849"/>
              <a:gd name="connsiteX19" fmla="*/ 2096844 w 5917730"/>
              <a:gd name="connsiteY19" fmla="*/ 66737 h 3342849"/>
              <a:gd name="connsiteX20" fmla="*/ 2303673 w 5917730"/>
              <a:gd name="connsiteY20" fmla="*/ 44966 h 3342849"/>
              <a:gd name="connsiteX21" fmla="*/ 2434302 w 5917730"/>
              <a:gd name="connsiteY21" fmla="*/ 12309 h 3342849"/>
              <a:gd name="connsiteX22" fmla="*/ 2510502 w 5917730"/>
              <a:gd name="connsiteY22" fmla="*/ 1423 h 3342849"/>
              <a:gd name="connsiteX23" fmla="*/ 4154244 w 5917730"/>
              <a:gd name="connsiteY23" fmla="*/ 23195 h 3342849"/>
              <a:gd name="connsiteX24" fmla="*/ 4927130 w 5917730"/>
              <a:gd name="connsiteY24" fmla="*/ 425966 h 3342849"/>
              <a:gd name="connsiteX25" fmla="*/ 5101302 w 5917730"/>
              <a:gd name="connsiteY25" fmla="*/ 469509 h 3342849"/>
              <a:gd name="connsiteX26" fmla="*/ 5166616 w 5917730"/>
              <a:gd name="connsiteY26" fmla="*/ 502166 h 3342849"/>
              <a:gd name="connsiteX27" fmla="*/ 5308130 w 5917730"/>
              <a:gd name="connsiteY27" fmla="*/ 556595 h 3342849"/>
              <a:gd name="connsiteX28" fmla="*/ 5471416 w 5917730"/>
              <a:gd name="connsiteY28" fmla="*/ 676337 h 3342849"/>
              <a:gd name="connsiteX29" fmla="*/ 5558502 w 5917730"/>
              <a:gd name="connsiteY29" fmla="*/ 817852 h 3342849"/>
              <a:gd name="connsiteX30" fmla="*/ 5623816 w 5917730"/>
              <a:gd name="connsiteY30" fmla="*/ 894052 h 3342849"/>
              <a:gd name="connsiteX31" fmla="*/ 5678244 w 5917730"/>
              <a:gd name="connsiteY31" fmla="*/ 1002909 h 3342849"/>
              <a:gd name="connsiteX32" fmla="*/ 5721787 w 5917730"/>
              <a:gd name="connsiteY32" fmla="*/ 1079109 h 3342849"/>
              <a:gd name="connsiteX33" fmla="*/ 5765330 w 5917730"/>
              <a:gd name="connsiteY33" fmla="*/ 1166195 h 3342849"/>
              <a:gd name="connsiteX34" fmla="*/ 5808873 w 5917730"/>
              <a:gd name="connsiteY34" fmla="*/ 1220623 h 3342849"/>
              <a:gd name="connsiteX35" fmla="*/ 5841530 w 5917730"/>
              <a:gd name="connsiteY35" fmla="*/ 1285937 h 3342849"/>
              <a:gd name="connsiteX36" fmla="*/ 5895959 w 5917730"/>
              <a:gd name="connsiteY36" fmla="*/ 1427452 h 3342849"/>
              <a:gd name="connsiteX37" fmla="*/ 5917730 w 5917730"/>
              <a:gd name="connsiteY37" fmla="*/ 1525423 h 3342849"/>
              <a:gd name="connsiteX38" fmla="*/ 5906844 w 5917730"/>
              <a:gd name="connsiteY38" fmla="*/ 1819337 h 3342849"/>
              <a:gd name="connsiteX39" fmla="*/ 5895959 w 5917730"/>
              <a:gd name="connsiteY39" fmla="*/ 1917309 h 3342849"/>
              <a:gd name="connsiteX40" fmla="*/ 5874187 w 5917730"/>
              <a:gd name="connsiteY40" fmla="*/ 1971737 h 3342849"/>
              <a:gd name="connsiteX41" fmla="*/ 5863302 w 5917730"/>
              <a:gd name="connsiteY41" fmla="*/ 2015280 h 3342849"/>
              <a:gd name="connsiteX42" fmla="*/ 5797987 w 5917730"/>
              <a:gd name="connsiteY42" fmla="*/ 2167680 h 3342849"/>
              <a:gd name="connsiteX43" fmla="*/ 5787102 w 5917730"/>
              <a:gd name="connsiteY43" fmla="*/ 2200337 h 3342849"/>
              <a:gd name="connsiteX44" fmla="*/ 5765330 w 5917730"/>
              <a:gd name="connsiteY44" fmla="*/ 2243880 h 3342849"/>
              <a:gd name="connsiteX45" fmla="*/ 5754444 w 5917730"/>
              <a:gd name="connsiteY45" fmla="*/ 2276537 h 3342849"/>
              <a:gd name="connsiteX46" fmla="*/ 5721787 w 5917730"/>
              <a:gd name="connsiteY46" fmla="*/ 2320080 h 3342849"/>
              <a:gd name="connsiteX47" fmla="*/ 5667359 w 5917730"/>
              <a:gd name="connsiteY47" fmla="*/ 2385395 h 3342849"/>
              <a:gd name="connsiteX48" fmla="*/ 5656473 w 5917730"/>
              <a:gd name="connsiteY48" fmla="*/ 2418052 h 3342849"/>
              <a:gd name="connsiteX49" fmla="*/ 5504073 w 5917730"/>
              <a:gd name="connsiteY49" fmla="*/ 2581337 h 3342849"/>
              <a:gd name="connsiteX50" fmla="*/ 5438759 w 5917730"/>
              <a:gd name="connsiteY50" fmla="*/ 2624880 h 3342849"/>
              <a:gd name="connsiteX51" fmla="*/ 5384330 w 5917730"/>
              <a:gd name="connsiteY51" fmla="*/ 2657537 h 3342849"/>
              <a:gd name="connsiteX52" fmla="*/ 5329902 w 5917730"/>
              <a:gd name="connsiteY52" fmla="*/ 2668423 h 3342849"/>
              <a:gd name="connsiteX53" fmla="*/ 5253702 w 5917730"/>
              <a:gd name="connsiteY53" fmla="*/ 2711966 h 3342849"/>
              <a:gd name="connsiteX54" fmla="*/ 5210159 w 5917730"/>
              <a:gd name="connsiteY54" fmla="*/ 2722852 h 3342849"/>
              <a:gd name="connsiteX55" fmla="*/ 5090416 w 5917730"/>
              <a:gd name="connsiteY55" fmla="*/ 2755509 h 3342849"/>
              <a:gd name="connsiteX56" fmla="*/ 5035987 w 5917730"/>
              <a:gd name="connsiteY56" fmla="*/ 2777280 h 3342849"/>
              <a:gd name="connsiteX57" fmla="*/ 4698530 w 5917730"/>
              <a:gd name="connsiteY57" fmla="*/ 2777280 h 3342849"/>
              <a:gd name="connsiteX58" fmla="*/ 4546130 w 5917730"/>
              <a:gd name="connsiteY58" fmla="*/ 2755509 h 3342849"/>
              <a:gd name="connsiteX59" fmla="*/ 3403130 w 5917730"/>
              <a:gd name="connsiteY59" fmla="*/ 2766395 h 3342849"/>
              <a:gd name="connsiteX60" fmla="*/ 3316044 w 5917730"/>
              <a:gd name="connsiteY60" fmla="*/ 2809937 h 3342849"/>
              <a:gd name="connsiteX61" fmla="*/ 3228959 w 5917730"/>
              <a:gd name="connsiteY61" fmla="*/ 2842595 h 3342849"/>
              <a:gd name="connsiteX62" fmla="*/ 3207187 w 5917730"/>
              <a:gd name="connsiteY62" fmla="*/ 2864366 h 3342849"/>
              <a:gd name="connsiteX63" fmla="*/ 3185416 w 5917730"/>
              <a:gd name="connsiteY63" fmla="*/ 2897023 h 3342849"/>
              <a:gd name="connsiteX64" fmla="*/ 3152759 w 5917730"/>
              <a:gd name="connsiteY64" fmla="*/ 2907909 h 3342849"/>
              <a:gd name="connsiteX65" fmla="*/ 3130987 w 5917730"/>
              <a:gd name="connsiteY65" fmla="*/ 2940566 h 3342849"/>
              <a:gd name="connsiteX66" fmla="*/ 3098330 w 5917730"/>
              <a:gd name="connsiteY66" fmla="*/ 2962337 h 3342849"/>
              <a:gd name="connsiteX67" fmla="*/ 3054787 w 5917730"/>
              <a:gd name="connsiteY67" fmla="*/ 3027652 h 3342849"/>
              <a:gd name="connsiteX68" fmla="*/ 2989473 w 5917730"/>
              <a:gd name="connsiteY68" fmla="*/ 3092966 h 3342849"/>
              <a:gd name="connsiteX69" fmla="*/ 2869730 w 5917730"/>
              <a:gd name="connsiteY69" fmla="*/ 3212709 h 3342849"/>
              <a:gd name="connsiteX70" fmla="*/ 2837073 w 5917730"/>
              <a:gd name="connsiteY70" fmla="*/ 3223595 h 3342849"/>
              <a:gd name="connsiteX71" fmla="*/ 2804416 w 5917730"/>
              <a:gd name="connsiteY71" fmla="*/ 3245366 h 3342849"/>
              <a:gd name="connsiteX72" fmla="*/ 2652016 w 5917730"/>
              <a:gd name="connsiteY72" fmla="*/ 3234480 h 3342849"/>
              <a:gd name="connsiteX73" fmla="*/ 2608473 w 5917730"/>
              <a:gd name="connsiteY73" fmla="*/ 3212709 h 3342849"/>
              <a:gd name="connsiteX74" fmla="*/ 2532273 w 5917730"/>
              <a:gd name="connsiteY74" fmla="*/ 3190937 h 3342849"/>
              <a:gd name="connsiteX75" fmla="*/ 2445187 w 5917730"/>
              <a:gd name="connsiteY75" fmla="*/ 3158280 h 3342849"/>
              <a:gd name="connsiteX76" fmla="*/ 2401644 w 5917730"/>
              <a:gd name="connsiteY76" fmla="*/ 3125623 h 3342849"/>
              <a:gd name="connsiteX77" fmla="*/ 2314559 w 5917730"/>
              <a:gd name="connsiteY77" fmla="*/ 3071195 h 3342849"/>
              <a:gd name="connsiteX78" fmla="*/ 2281902 w 5917730"/>
              <a:gd name="connsiteY78" fmla="*/ 3049423 h 3342849"/>
              <a:gd name="connsiteX79" fmla="*/ 2260130 w 5917730"/>
              <a:gd name="connsiteY79" fmla="*/ 3027652 h 3342849"/>
              <a:gd name="connsiteX80" fmla="*/ 2162159 w 5917730"/>
              <a:gd name="connsiteY80" fmla="*/ 2984109 h 3342849"/>
              <a:gd name="connsiteX81" fmla="*/ 2085959 w 5917730"/>
              <a:gd name="connsiteY81" fmla="*/ 2951452 h 3342849"/>
              <a:gd name="connsiteX82" fmla="*/ 1737616 w 5917730"/>
              <a:gd name="connsiteY82" fmla="*/ 2918795 h 3342849"/>
              <a:gd name="connsiteX83" fmla="*/ 1509016 w 5917730"/>
              <a:gd name="connsiteY83" fmla="*/ 2907909 h 3342849"/>
              <a:gd name="connsiteX84" fmla="*/ 1269530 w 5917730"/>
              <a:gd name="connsiteY84" fmla="*/ 2886137 h 3342849"/>
              <a:gd name="connsiteX85" fmla="*/ 1021960 w 5917730"/>
              <a:gd name="connsiteY85" fmla="*/ 2957604 h 3342849"/>
              <a:gd name="connsiteX86" fmla="*/ 883245 w 5917730"/>
              <a:gd name="connsiteY86" fmla="*/ 3070924 h 3342849"/>
              <a:gd name="connsiteX87" fmla="*/ 618527 w 5917730"/>
              <a:gd name="connsiteY87" fmla="*/ 3297811 h 3342849"/>
              <a:gd name="connsiteX88" fmla="*/ 0 w 5917730"/>
              <a:gd name="connsiteY88" fmla="*/ 2627959 h 3342849"/>
              <a:gd name="connsiteX89" fmla="*/ 487853 w 5917730"/>
              <a:gd name="connsiteY89" fmla="*/ 1931195 h 3342849"/>
              <a:gd name="connsiteX90" fmla="*/ 718685 w 5917730"/>
              <a:gd name="connsiteY90" fmla="*/ 1435465 h 3342849"/>
              <a:gd name="connsiteX0" fmla="*/ 718685 w 5917730"/>
              <a:gd name="connsiteY0" fmla="*/ 1435465 h 3342849"/>
              <a:gd name="connsiteX1" fmla="*/ 788327 w 5917730"/>
              <a:gd name="connsiteY1" fmla="*/ 1077855 h 3342849"/>
              <a:gd name="connsiteX2" fmla="*/ 942959 w 5917730"/>
              <a:gd name="connsiteY2" fmla="*/ 937595 h 3342849"/>
              <a:gd name="connsiteX3" fmla="*/ 975616 w 5917730"/>
              <a:gd name="connsiteY3" fmla="*/ 719880 h 3342849"/>
              <a:gd name="connsiteX4" fmla="*/ 1073587 w 5917730"/>
              <a:gd name="connsiteY4" fmla="*/ 567480 h 3342849"/>
              <a:gd name="connsiteX5" fmla="*/ 1095359 w 5917730"/>
              <a:gd name="connsiteY5" fmla="*/ 545709 h 3342849"/>
              <a:gd name="connsiteX6" fmla="*/ 1128016 w 5917730"/>
              <a:gd name="connsiteY6" fmla="*/ 502166 h 3342849"/>
              <a:gd name="connsiteX7" fmla="*/ 1160673 w 5917730"/>
              <a:gd name="connsiteY7" fmla="*/ 491280 h 3342849"/>
              <a:gd name="connsiteX8" fmla="*/ 1258644 w 5917730"/>
              <a:gd name="connsiteY8" fmla="*/ 425966 h 3342849"/>
              <a:gd name="connsiteX9" fmla="*/ 1280416 w 5917730"/>
              <a:gd name="connsiteY9" fmla="*/ 404195 h 3342849"/>
              <a:gd name="connsiteX10" fmla="*/ 1367502 w 5917730"/>
              <a:gd name="connsiteY10" fmla="*/ 360652 h 3342849"/>
              <a:gd name="connsiteX11" fmla="*/ 1432816 w 5917730"/>
              <a:gd name="connsiteY11" fmla="*/ 306223 h 3342849"/>
              <a:gd name="connsiteX12" fmla="*/ 1476359 w 5917730"/>
              <a:gd name="connsiteY12" fmla="*/ 295337 h 3342849"/>
              <a:gd name="connsiteX13" fmla="*/ 1574330 w 5917730"/>
              <a:gd name="connsiteY13" fmla="*/ 230023 h 3342849"/>
              <a:gd name="connsiteX14" fmla="*/ 1639644 w 5917730"/>
              <a:gd name="connsiteY14" fmla="*/ 186480 h 3342849"/>
              <a:gd name="connsiteX15" fmla="*/ 1781159 w 5917730"/>
              <a:gd name="connsiteY15" fmla="*/ 132052 h 3342849"/>
              <a:gd name="connsiteX16" fmla="*/ 1835587 w 5917730"/>
              <a:gd name="connsiteY16" fmla="*/ 121166 h 3342849"/>
              <a:gd name="connsiteX17" fmla="*/ 1911787 w 5917730"/>
              <a:gd name="connsiteY17" fmla="*/ 99395 h 3342849"/>
              <a:gd name="connsiteX18" fmla="*/ 2009759 w 5917730"/>
              <a:gd name="connsiteY18" fmla="*/ 88509 h 3342849"/>
              <a:gd name="connsiteX19" fmla="*/ 2096844 w 5917730"/>
              <a:gd name="connsiteY19" fmla="*/ 66737 h 3342849"/>
              <a:gd name="connsiteX20" fmla="*/ 2303673 w 5917730"/>
              <a:gd name="connsiteY20" fmla="*/ 44966 h 3342849"/>
              <a:gd name="connsiteX21" fmla="*/ 2434302 w 5917730"/>
              <a:gd name="connsiteY21" fmla="*/ 12309 h 3342849"/>
              <a:gd name="connsiteX22" fmla="*/ 2510502 w 5917730"/>
              <a:gd name="connsiteY22" fmla="*/ 1423 h 3342849"/>
              <a:gd name="connsiteX23" fmla="*/ 4154244 w 5917730"/>
              <a:gd name="connsiteY23" fmla="*/ 23195 h 3342849"/>
              <a:gd name="connsiteX24" fmla="*/ 4927130 w 5917730"/>
              <a:gd name="connsiteY24" fmla="*/ 425966 h 3342849"/>
              <a:gd name="connsiteX25" fmla="*/ 5101302 w 5917730"/>
              <a:gd name="connsiteY25" fmla="*/ 469509 h 3342849"/>
              <a:gd name="connsiteX26" fmla="*/ 5166616 w 5917730"/>
              <a:gd name="connsiteY26" fmla="*/ 502166 h 3342849"/>
              <a:gd name="connsiteX27" fmla="*/ 5308130 w 5917730"/>
              <a:gd name="connsiteY27" fmla="*/ 556595 h 3342849"/>
              <a:gd name="connsiteX28" fmla="*/ 5471416 w 5917730"/>
              <a:gd name="connsiteY28" fmla="*/ 676337 h 3342849"/>
              <a:gd name="connsiteX29" fmla="*/ 5558502 w 5917730"/>
              <a:gd name="connsiteY29" fmla="*/ 817852 h 3342849"/>
              <a:gd name="connsiteX30" fmla="*/ 5623816 w 5917730"/>
              <a:gd name="connsiteY30" fmla="*/ 894052 h 3342849"/>
              <a:gd name="connsiteX31" fmla="*/ 5678244 w 5917730"/>
              <a:gd name="connsiteY31" fmla="*/ 1002909 h 3342849"/>
              <a:gd name="connsiteX32" fmla="*/ 5721787 w 5917730"/>
              <a:gd name="connsiteY32" fmla="*/ 1079109 h 3342849"/>
              <a:gd name="connsiteX33" fmla="*/ 5765330 w 5917730"/>
              <a:gd name="connsiteY33" fmla="*/ 1166195 h 3342849"/>
              <a:gd name="connsiteX34" fmla="*/ 5808873 w 5917730"/>
              <a:gd name="connsiteY34" fmla="*/ 1220623 h 3342849"/>
              <a:gd name="connsiteX35" fmla="*/ 5841530 w 5917730"/>
              <a:gd name="connsiteY35" fmla="*/ 1285937 h 3342849"/>
              <a:gd name="connsiteX36" fmla="*/ 5895959 w 5917730"/>
              <a:gd name="connsiteY36" fmla="*/ 1427452 h 3342849"/>
              <a:gd name="connsiteX37" fmla="*/ 5917730 w 5917730"/>
              <a:gd name="connsiteY37" fmla="*/ 1525423 h 3342849"/>
              <a:gd name="connsiteX38" fmla="*/ 5906844 w 5917730"/>
              <a:gd name="connsiteY38" fmla="*/ 1819337 h 3342849"/>
              <a:gd name="connsiteX39" fmla="*/ 5895959 w 5917730"/>
              <a:gd name="connsiteY39" fmla="*/ 1917309 h 3342849"/>
              <a:gd name="connsiteX40" fmla="*/ 5874187 w 5917730"/>
              <a:gd name="connsiteY40" fmla="*/ 1971737 h 3342849"/>
              <a:gd name="connsiteX41" fmla="*/ 5863302 w 5917730"/>
              <a:gd name="connsiteY41" fmla="*/ 2015280 h 3342849"/>
              <a:gd name="connsiteX42" fmla="*/ 5797987 w 5917730"/>
              <a:gd name="connsiteY42" fmla="*/ 2167680 h 3342849"/>
              <a:gd name="connsiteX43" fmla="*/ 5787102 w 5917730"/>
              <a:gd name="connsiteY43" fmla="*/ 2200337 h 3342849"/>
              <a:gd name="connsiteX44" fmla="*/ 5765330 w 5917730"/>
              <a:gd name="connsiteY44" fmla="*/ 2243880 h 3342849"/>
              <a:gd name="connsiteX45" fmla="*/ 5754444 w 5917730"/>
              <a:gd name="connsiteY45" fmla="*/ 2276537 h 3342849"/>
              <a:gd name="connsiteX46" fmla="*/ 5721787 w 5917730"/>
              <a:gd name="connsiteY46" fmla="*/ 2320080 h 3342849"/>
              <a:gd name="connsiteX47" fmla="*/ 5667359 w 5917730"/>
              <a:gd name="connsiteY47" fmla="*/ 2385395 h 3342849"/>
              <a:gd name="connsiteX48" fmla="*/ 5656473 w 5917730"/>
              <a:gd name="connsiteY48" fmla="*/ 2418052 h 3342849"/>
              <a:gd name="connsiteX49" fmla="*/ 5504073 w 5917730"/>
              <a:gd name="connsiteY49" fmla="*/ 2581337 h 3342849"/>
              <a:gd name="connsiteX50" fmla="*/ 5438759 w 5917730"/>
              <a:gd name="connsiteY50" fmla="*/ 2624880 h 3342849"/>
              <a:gd name="connsiteX51" fmla="*/ 5384330 w 5917730"/>
              <a:gd name="connsiteY51" fmla="*/ 2657537 h 3342849"/>
              <a:gd name="connsiteX52" fmla="*/ 5329902 w 5917730"/>
              <a:gd name="connsiteY52" fmla="*/ 2668423 h 3342849"/>
              <a:gd name="connsiteX53" fmla="*/ 5253702 w 5917730"/>
              <a:gd name="connsiteY53" fmla="*/ 2711966 h 3342849"/>
              <a:gd name="connsiteX54" fmla="*/ 5210159 w 5917730"/>
              <a:gd name="connsiteY54" fmla="*/ 2722852 h 3342849"/>
              <a:gd name="connsiteX55" fmla="*/ 5090416 w 5917730"/>
              <a:gd name="connsiteY55" fmla="*/ 2755509 h 3342849"/>
              <a:gd name="connsiteX56" fmla="*/ 5035987 w 5917730"/>
              <a:gd name="connsiteY56" fmla="*/ 2777280 h 3342849"/>
              <a:gd name="connsiteX57" fmla="*/ 4698530 w 5917730"/>
              <a:gd name="connsiteY57" fmla="*/ 2777280 h 3342849"/>
              <a:gd name="connsiteX58" fmla="*/ 4546130 w 5917730"/>
              <a:gd name="connsiteY58" fmla="*/ 2755509 h 3342849"/>
              <a:gd name="connsiteX59" fmla="*/ 3403130 w 5917730"/>
              <a:gd name="connsiteY59" fmla="*/ 2766395 h 3342849"/>
              <a:gd name="connsiteX60" fmla="*/ 3316044 w 5917730"/>
              <a:gd name="connsiteY60" fmla="*/ 2809937 h 3342849"/>
              <a:gd name="connsiteX61" fmla="*/ 3228959 w 5917730"/>
              <a:gd name="connsiteY61" fmla="*/ 2842595 h 3342849"/>
              <a:gd name="connsiteX62" fmla="*/ 3207187 w 5917730"/>
              <a:gd name="connsiteY62" fmla="*/ 2864366 h 3342849"/>
              <a:gd name="connsiteX63" fmla="*/ 3185416 w 5917730"/>
              <a:gd name="connsiteY63" fmla="*/ 2897023 h 3342849"/>
              <a:gd name="connsiteX64" fmla="*/ 3152759 w 5917730"/>
              <a:gd name="connsiteY64" fmla="*/ 2907909 h 3342849"/>
              <a:gd name="connsiteX65" fmla="*/ 3130987 w 5917730"/>
              <a:gd name="connsiteY65" fmla="*/ 2940566 h 3342849"/>
              <a:gd name="connsiteX66" fmla="*/ 3098330 w 5917730"/>
              <a:gd name="connsiteY66" fmla="*/ 2962337 h 3342849"/>
              <a:gd name="connsiteX67" fmla="*/ 3054787 w 5917730"/>
              <a:gd name="connsiteY67" fmla="*/ 3027652 h 3342849"/>
              <a:gd name="connsiteX68" fmla="*/ 2989473 w 5917730"/>
              <a:gd name="connsiteY68" fmla="*/ 3092966 h 3342849"/>
              <a:gd name="connsiteX69" fmla="*/ 2869730 w 5917730"/>
              <a:gd name="connsiteY69" fmla="*/ 3212709 h 3342849"/>
              <a:gd name="connsiteX70" fmla="*/ 2837073 w 5917730"/>
              <a:gd name="connsiteY70" fmla="*/ 3223595 h 3342849"/>
              <a:gd name="connsiteX71" fmla="*/ 2804416 w 5917730"/>
              <a:gd name="connsiteY71" fmla="*/ 3245366 h 3342849"/>
              <a:gd name="connsiteX72" fmla="*/ 2652016 w 5917730"/>
              <a:gd name="connsiteY72" fmla="*/ 3234480 h 3342849"/>
              <a:gd name="connsiteX73" fmla="*/ 2608473 w 5917730"/>
              <a:gd name="connsiteY73" fmla="*/ 3212709 h 3342849"/>
              <a:gd name="connsiteX74" fmla="*/ 2532273 w 5917730"/>
              <a:gd name="connsiteY74" fmla="*/ 3190937 h 3342849"/>
              <a:gd name="connsiteX75" fmla="*/ 2445187 w 5917730"/>
              <a:gd name="connsiteY75" fmla="*/ 3158280 h 3342849"/>
              <a:gd name="connsiteX76" fmla="*/ 2401644 w 5917730"/>
              <a:gd name="connsiteY76" fmla="*/ 3125623 h 3342849"/>
              <a:gd name="connsiteX77" fmla="*/ 2314559 w 5917730"/>
              <a:gd name="connsiteY77" fmla="*/ 3071195 h 3342849"/>
              <a:gd name="connsiteX78" fmla="*/ 2281902 w 5917730"/>
              <a:gd name="connsiteY78" fmla="*/ 3049423 h 3342849"/>
              <a:gd name="connsiteX79" fmla="*/ 2260130 w 5917730"/>
              <a:gd name="connsiteY79" fmla="*/ 3027652 h 3342849"/>
              <a:gd name="connsiteX80" fmla="*/ 2162159 w 5917730"/>
              <a:gd name="connsiteY80" fmla="*/ 2984109 h 3342849"/>
              <a:gd name="connsiteX81" fmla="*/ 2085959 w 5917730"/>
              <a:gd name="connsiteY81" fmla="*/ 2951452 h 3342849"/>
              <a:gd name="connsiteX82" fmla="*/ 1737616 w 5917730"/>
              <a:gd name="connsiteY82" fmla="*/ 2918795 h 3342849"/>
              <a:gd name="connsiteX83" fmla="*/ 1509016 w 5917730"/>
              <a:gd name="connsiteY83" fmla="*/ 2907909 h 3342849"/>
              <a:gd name="connsiteX84" fmla="*/ 1269530 w 5917730"/>
              <a:gd name="connsiteY84" fmla="*/ 2886137 h 3342849"/>
              <a:gd name="connsiteX85" fmla="*/ 883245 w 5917730"/>
              <a:gd name="connsiteY85" fmla="*/ 3070924 h 3342849"/>
              <a:gd name="connsiteX86" fmla="*/ 618527 w 5917730"/>
              <a:gd name="connsiteY86" fmla="*/ 3297811 h 3342849"/>
              <a:gd name="connsiteX87" fmla="*/ 0 w 5917730"/>
              <a:gd name="connsiteY87" fmla="*/ 2627959 h 3342849"/>
              <a:gd name="connsiteX88" fmla="*/ 487853 w 5917730"/>
              <a:gd name="connsiteY88" fmla="*/ 1931195 h 3342849"/>
              <a:gd name="connsiteX89" fmla="*/ 718685 w 5917730"/>
              <a:gd name="connsiteY89" fmla="*/ 1435465 h 3342849"/>
              <a:gd name="connsiteX0" fmla="*/ 718685 w 5917730"/>
              <a:gd name="connsiteY0" fmla="*/ 1435465 h 3342849"/>
              <a:gd name="connsiteX1" fmla="*/ 788327 w 5917730"/>
              <a:gd name="connsiteY1" fmla="*/ 1077855 h 3342849"/>
              <a:gd name="connsiteX2" fmla="*/ 942959 w 5917730"/>
              <a:gd name="connsiteY2" fmla="*/ 937595 h 3342849"/>
              <a:gd name="connsiteX3" fmla="*/ 975616 w 5917730"/>
              <a:gd name="connsiteY3" fmla="*/ 719880 h 3342849"/>
              <a:gd name="connsiteX4" fmla="*/ 1073587 w 5917730"/>
              <a:gd name="connsiteY4" fmla="*/ 567480 h 3342849"/>
              <a:gd name="connsiteX5" fmla="*/ 1095359 w 5917730"/>
              <a:gd name="connsiteY5" fmla="*/ 545709 h 3342849"/>
              <a:gd name="connsiteX6" fmla="*/ 1128016 w 5917730"/>
              <a:gd name="connsiteY6" fmla="*/ 502166 h 3342849"/>
              <a:gd name="connsiteX7" fmla="*/ 1160673 w 5917730"/>
              <a:gd name="connsiteY7" fmla="*/ 491280 h 3342849"/>
              <a:gd name="connsiteX8" fmla="*/ 1258644 w 5917730"/>
              <a:gd name="connsiteY8" fmla="*/ 425966 h 3342849"/>
              <a:gd name="connsiteX9" fmla="*/ 1280416 w 5917730"/>
              <a:gd name="connsiteY9" fmla="*/ 404195 h 3342849"/>
              <a:gd name="connsiteX10" fmla="*/ 1367502 w 5917730"/>
              <a:gd name="connsiteY10" fmla="*/ 360652 h 3342849"/>
              <a:gd name="connsiteX11" fmla="*/ 1432816 w 5917730"/>
              <a:gd name="connsiteY11" fmla="*/ 306223 h 3342849"/>
              <a:gd name="connsiteX12" fmla="*/ 1476359 w 5917730"/>
              <a:gd name="connsiteY12" fmla="*/ 295337 h 3342849"/>
              <a:gd name="connsiteX13" fmla="*/ 1574330 w 5917730"/>
              <a:gd name="connsiteY13" fmla="*/ 230023 h 3342849"/>
              <a:gd name="connsiteX14" fmla="*/ 1639644 w 5917730"/>
              <a:gd name="connsiteY14" fmla="*/ 186480 h 3342849"/>
              <a:gd name="connsiteX15" fmla="*/ 1781159 w 5917730"/>
              <a:gd name="connsiteY15" fmla="*/ 132052 h 3342849"/>
              <a:gd name="connsiteX16" fmla="*/ 1835587 w 5917730"/>
              <a:gd name="connsiteY16" fmla="*/ 121166 h 3342849"/>
              <a:gd name="connsiteX17" fmla="*/ 1911787 w 5917730"/>
              <a:gd name="connsiteY17" fmla="*/ 99395 h 3342849"/>
              <a:gd name="connsiteX18" fmla="*/ 2009759 w 5917730"/>
              <a:gd name="connsiteY18" fmla="*/ 88509 h 3342849"/>
              <a:gd name="connsiteX19" fmla="*/ 2096844 w 5917730"/>
              <a:gd name="connsiteY19" fmla="*/ 66737 h 3342849"/>
              <a:gd name="connsiteX20" fmla="*/ 2303673 w 5917730"/>
              <a:gd name="connsiteY20" fmla="*/ 44966 h 3342849"/>
              <a:gd name="connsiteX21" fmla="*/ 2434302 w 5917730"/>
              <a:gd name="connsiteY21" fmla="*/ 12309 h 3342849"/>
              <a:gd name="connsiteX22" fmla="*/ 2510502 w 5917730"/>
              <a:gd name="connsiteY22" fmla="*/ 1423 h 3342849"/>
              <a:gd name="connsiteX23" fmla="*/ 4154244 w 5917730"/>
              <a:gd name="connsiteY23" fmla="*/ 23195 h 3342849"/>
              <a:gd name="connsiteX24" fmla="*/ 4927130 w 5917730"/>
              <a:gd name="connsiteY24" fmla="*/ 425966 h 3342849"/>
              <a:gd name="connsiteX25" fmla="*/ 5101302 w 5917730"/>
              <a:gd name="connsiteY25" fmla="*/ 469509 h 3342849"/>
              <a:gd name="connsiteX26" fmla="*/ 5166616 w 5917730"/>
              <a:gd name="connsiteY26" fmla="*/ 502166 h 3342849"/>
              <a:gd name="connsiteX27" fmla="*/ 5308130 w 5917730"/>
              <a:gd name="connsiteY27" fmla="*/ 556595 h 3342849"/>
              <a:gd name="connsiteX28" fmla="*/ 5471416 w 5917730"/>
              <a:gd name="connsiteY28" fmla="*/ 676337 h 3342849"/>
              <a:gd name="connsiteX29" fmla="*/ 5558502 w 5917730"/>
              <a:gd name="connsiteY29" fmla="*/ 817852 h 3342849"/>
              <a:gd name="connsiteX30" fmla="*/ 5623816 w 5917730"/>
              <a:gd name="connsiteY30" fmla="*/ 894052 h 3342849"/>
              <a:gd name="connsiteX31" fmla="*/ 5678244 w 5917730"/>
              <a:gd name="connsiteY31" fmla="*/ 1002909 h 3342849"/>
              <a:gd name="connsiteX32" fmla="*/ 5721787 w 5917730"/>
              <a:gd name="connsiteY32" fmla="*/ 1079109 h 3342849"/>
              <a:gd name="connsiteX33" fmla="*/ 5765330 w 5917730"/>
              <a:gd name="connsiteY33" fmla="*/ 1166195 h 3342849"/>
              <a:gd name="connsiteX34" fmla="*/ 5808873 w 5917730"/>
              <a:gd name="connsiteY34" fmla="*/ 1220623 h 3342849"/>
              <a:gd name="connsiteX35" fmla="*/ 5841530 w 5917730"/>
              <a:gd name="connsiteY35" fmla="*/ 1285937 h 3342849"/>
              <a:gd name="connsiteX36" fmla="*/ 5895959 w 5917730"/>
              <a:gd name="connsiteY36" fmla="*/ 1427452 h 3342849"/>
              <a:gd name="connsiteX37" fmla="*/ 5917730 w 5917730"/>
              <a:gd name="connsiteY37" fmla="*/ 1525423 h 3342849"/>
              <a:gd name="connsiteX38" fmla="*/ 5906844 w 5917730"/>
              <a:gd name="connsiteY38" fmla="*/ 1819337 h 3342849"/>
              <a:gd name="connsiteX39" fmla="*/ 5895959 w 5917730"/>
              <a:gd name="connsiteY39" fmla="*/ 1917309 h 3342849"/>
              <a:gd name="connsiteX40" fmla="*/ 5874187 w 5917730"/>
              <a:gd name="connsiteY40" fmla="*/ 1971737 h 3342849"/>
              <a:gd name="connsiteX41" fmla="*/ 5863302 w 5917730"/>
              <a:gd name="connsiteY41" fmla="*/ 2015280 h 3342849"/>
              <a:gd name="connsiteX42" fmla="*/ 5797987 w 5917730"/>
              <a:gd name="connsiteY42" fmla="*/ 2167680 h 3342849"/>
              <a:gd name="connsiteX43" fmla="*/ 5787102 w 5917730"/>
              <a:gd name="connsiteY43" fmla="*/ 2200337 h 3342849"/>
              <a:gd name="connsiteX44" fmla="*/ 5765330 w 5917730"/>
              <a:gd name="connsiteY44" fmla="*/ 2243880 h 3342849"/>
              <a:gd name="connsiteX45" fmla="*/ 5754444 w 5917730"/>
              <a:gd name="connsiteY45" fmla="*/ 2276537 h 3342849"/>
              <a:gd name="connsiteX46" fmla="*/ 5721787 w 5917730"/>
              <a:gd name="connsiteY46" fmla="*/ 2320080 h 3342849"/>
              <a:gd name="connsiteX47" fmla="*/ 5667359 w 5917730"/>
              <a:gd name="connsiteY47" fmla="*/ 2385395 h 3342849"/>
              <a:gd name="connsiteX48" fmla="*/ 5656473 w 5917730"/>
              <a:gd name="connsiteY48" fmla="*/ 2418052 h 3342849"/>
              <a:gd name="connsiteX49" fmla="*/ 5504073 w 5917730"/>
              <a:gd name="connsiteY49" fmla="*/ 2581337 h 3342849"/>
              <a:gd name="connsiteX50" fmla="*/ 5438759 w 5917730"/>
              <a:gd name="connsiteY50" fmla="*/ 2624880 h 3342849"/>
              <a:gd name="connsiteX51" fmla="*/ 5384330 w 5917730"/>
              <a:gd name="connsiteY51" fmla="*/ 2657537 h 3342849"/>
              <a:gd name="connsiteX52" fmla="*/ 5329902 w 5917730"/>
              <a:gd name="connsiteY52" fmla="*/ 2668423 h 3342849"/>
              <a:gd name="connsiteX53" fmla="*/ 5253702 w 5917730"/>
              <a:gd name="connsiteY53" fmla="*/ 2711966 h 3342849"/>
              <a:gd name="connsiteX54" fmla="*/ 5210159 w 5917730"/>
              <a:gd name="connsiteY54" fmla="*/ 2722852 h 3342849"/>
              <a:gd name="connsiteX55" fmla="*/ 5090416 w 5917730"/>
              <a:gd name="connsiteY55" fmla="*/ 2755509 h 3342849"/>
              <a:gd name="connsiteX56" fmla="*/ 5035987 w 5917730"/>
              <a:gd name="connsiteY56" fmla="*/ 2777280 h 3342849"/>
              <a:gd name="connsiteX57" fmla="*/ 4698530 w 5917730"/>
              <a:gd name="connsiteY57" fmla="*/ 2777280 h 3342849"/>
              <a:gd name="connsiteX58" fmla="*/ 4546130 w 5917730"/>
              <a:gd name="connsiteY58" fmla="*/ 2755509 h 3342849"/>
              <a:gd name="connsiteX59" fmla="*/ 3403130 w 5917730"/>
              <a:gd name="connsiteY59" fmla="*/ 2766395 h 3342849"/>
              <a:gd name="connsiteX60" fmla="*/ 3316044 w 5917730"/>
              <a:gd name="connsiteY60" fmla="*/ 2809937 h 3342849"/>
              <a:gd name="connsiteX61" fmla="*/ 3228959 w 5917730"/>
              <a:gd name="connsiteY61" fmla="*/ 2842595 h 3342849"/>
              <a:gd name="connsiteX62" fmla="*/ 3207187 w 5917730"/>
              <a:gd name="connsiteY62" fmla="*/ 2864366 h 3342849"/>
              <a:gd name="connsiteX63" fmla="*/ 3185416 w 5917730"/>
              <a:gd name="connsiteY63" fmla="*/ 2897023 h 3342849"/>
              <a:gd name="connsiteX64" fmla="*/ 3152759 w 5917730"/>
              <a:gd name="connsiteY64" fmla="*/ 2907909 h 3342849"/>
              <a:gd name="connsiteX65" fmla="*/ 3130987 w 5917730"/>
              <a:gd name="connsiteY65" fmla="*/ 2940566 h 3342849"/>
              <a:gd name="connsiteX66" fmla="*/ 3098330 w 5917730"/>
              <a:gd name="connsiteY66" fmla="*/ 2962337 h 3342849"/>
              <a:gd name="connsiteX67" fmla="*/ 3054787 w 5917730"/>
              <a:gd name="connsiteY67" fmla="*/ 3027652 h 3342849"/>
              <a:gd name="connsiteX68" fmla="*/ 2989473 w 5917730"/>
              <a:gd name="connsiteY68" fmla="*/ 3092966 h 3342849"/>
              <a:gd name="connsiteX69" fmla="*/ 2869730 w 5917730"/>
              <a:gd name="connsiteY69" fmla="*/ 3212709 h 3342849"/>
              <a:gd name="connsiteX70" fmla="*/ 2837073 w 5917730"/>
              <a:gd name="connsiteY70" fmla="*/ 3223595 h 3342849"/>
              <a:gd name="connsiteX71" fmla="*/ 2804416 w 5917730"/>
              <a:gd name="connsiteY71" fmla="*/ 3245366 h 3342849"/>
              <a:gd name="connsiteX72" fmla="*/ 2652016 w 5917730"/>
              <a:gd name="connsiteY72" fmla="*/ 3234480 h 3342849"/>
              <a:gd name="connsiteX73" fmla="*/ 2608473 w 5917730"/>
              <a:gd name="connsiteY73" fmla="*/ 3212709 h 3342849"/>
              <a:gd name="connsiteX74" fmla="*/ 2532273 w 5917730"/>
              <a:gd name="connsiteY74" fmla="*/ 3190937 h 3342849"/>
              <a:gd name="connsiteX75" fmla="*/ 2445187 w 5917730"/>
              <a:gd name="connsiteY75" fmla="*/ 3158280 h 3342849"/>
              <a:gd name="connsiteX76" fmla="*/ 2401644 w 5917730"/>
              <a:gd name="connsiteY76" fmla="*/ 3125623 h 3342849"/>
              <a:gd name="connsiteX77" fmla="*/ 2314559 w 5917730"/>
              <a:gd name="connsiteY77" fmla="*/ 3071195 h 3342849"/>
              <a:gd name="connsiteX78" fmla="*/ 2281902 w 5917730"/>
              <a:gd name="connsiteY78" fmla="*/ 3049423 h 3342849"/>
              <a:gd name="connsiteX79" fmla="*/ 2260130 w 5917730"/>
              <a:gd name="connsiteY79" fmla="*/ 3027652 h 3342849"/>
              <a:gd name="connsiteX80" fmla="*/ 2162159 w 5917730"/>
              <a:gd name="connsiteY80" fmla="*/ 2984109 h 3342849"/>
              <a:gd name="connsiteX81" fmla="*/ 2085959 w 5917730"/>
              <a:gd name="connsiteY81" fmla="*/ 2951452 h 3342849"/>
              <a:gd name="connsiteX82" fmla="*/ 1737616 w 5917730"/>
              <a:gd name="connsiteY82" fmla="*/ 2918795 h 3342849"/>
              <a:gd name="connsiteX83" fmla="*/ 1509016 w 5917730"/>
              <a:gd name="connsiteY83" fmla="*/ 2907909 h 3342849"/>
              <a:gd name="connsiteX84" fmla="*/ 883245 w 5917730"/>
              <a:gd name="connsiteY84" fmla="*/ 3070924 h 3342849"/>
              <a:gd name="connsiteX85" fmla="*/ 618527 w 5917730"/>
              <a:gd name="connsiteY85" fmla="*/ 3297811 h 3342849"/>
              <a:gd name="connsiteX86" fmla="*/ 0 w 5917730"/>
              <a:gd name="connsiteY86" fmla="*/ 2627959 h 3342849"/>
              <a:gd name="connsiteX87" fmla="*/ 487853 w 5917730"/>
              <a:gd name="connsiteY87" fmla="*/ 1931195 h 3342849"/>
              <a:gd name="connsiteX88" fmla="*/ 718685 w 5917730"/>
              <a:gd name="connsiteY88" fmla="*/ 1435465 h 3342849"/>
              <a:gd name="connsiteX0" fmla="*/ 802538 w 6001583"/>
              <a:gd name="connsiteY0" fmla="*/ 1435465 h 3342849"/>
              <a:gd name="connsiteX1" fmla="*/ 872180 w 6001583"/>
              <a:gd name="connsiteY1" fmla="*/ 1077855 h 3342849"/>
              <a:gd name="connsiteX2" fmla="*/ 1026812 w 6001583"/>
              <a:gd name="connsiteY2" fmla="*/ 937595 h 3342849"/>
              <a:gd name="connsiteX3" fmla="*/ 1059469 w 6001583"/>
              <a:gd name="connsiteY3" fmla="*/ 719880 h 3342849"/>
              <a:gd name="connsiteX4" fmla="*/ 1157440 w 6001583"/>
              <a:gd name="connsiteY4" fmla="*/ 567480 h 3342849"/>
              <a:gd name="connsiteX5" fmla="*/ 1179212 w 6001583"/>
              <a:gd name="connsiteY5" fmla="*/ 545709 h 3342849"/>
              <a:gd name="connsiteX6" fmla="*/ 1211869 w 6001583"/>
              <a:gd name="connsiteY6" fmla="*/ 502166 h 3342849"/>
              <a:gd name="connsiteX7" fmla="*/ 1244526 w 6001583"/>
              <a:gd name="connsiteY7" fmla="*/ 491280 h 3342849"/>
              <a:gd name="connsiteX8" fmla="*/ 1342497 w 6001583"/>
              <a:gd name="connsiteY8" fmla="*/ 425966 h 3342849"/>
              <a:gd name="connsiteX9" fmla="*/ 1364269 w 6001583"/>
              <a:gd name="connsiteY9" fmla="*/ 404195 h 3342849"/>
              <a:gd name="connsiteX10" fmla="*/ 1451355 w 6001583"/>
              <a:gd name="connsiteY10" fmla="*/ 360652 h 3342849"/>
              <a:gd name="connsiteX11" fmla="*/ 1516669 w 6001583"/>
              <a:gd name="connsiteY11" fmla="*/ 306223 h 3342849"/>
              <a:gd name="connsiteX12" fmla="*/ 1560212 w 6001583"/>
              <a:gd name="connsiteY12" fmla="*/ 295337 h 3342849"/>
              <a:gd name="connsiteX13" fmla="*/ 1658183 w 6001583"/>
              <a:gd name="connsiteY13" fmla="*/ 230023 h 3342849"/>
              <a:gd name="connsiteX14" fmla="*/ 1723497 w 6001583"/>
              <a:gd name="connsiteY14" fmla="*/ 186480 h 3342849"/>
              <a:gd name="connsiteX15" fmla="*/ 1865012 w 6001583"/>
              <a:gd name="connsiteY15" fmla="*/ 132052 h 3342849"/>
              <a:gd name="connsiteX16" fmla="*/ 1919440 w 6001583"/>
              <a:gd name="connsiteY16" fmla="*/ 121166 h 3342849"/>
              <a:gd name="connsiteX17" fmla="*/ 1995640 w 6001583"/>
              <a:gd name="connsiteY17" fmla="*/ 99395 h 3342849"/>
              <a:gd name="connsiteX18" fmla="*/ 2093612 w 6001583"/>
              <a:gd name="connsiteY18" fmla="*/ 88509 h 3342849"/>
              <a:gd name="connsiteX19" fmla="*/ 2180697 w 6001583"/>
              <a:gd name="connsiteY19" fmla="*/ 66737 h 3342849"/>
              <a:gd name="connsiteX20" fmla="*/ 2387526 w 6001583"/>
              <a:gd name="connsiteY20" fmla="*/ 44966 h 3342849"/>
              <a:gd name="connsiteX21" fmla="*/ 2518155 w 6001583"/>
              <a:gd name="connsiteY21" fmla="*/ 12309 h 3342849"/>
              <a:gd name="connsiteX22" fmla="*/ 2594355 w 6001583"/>
              <a:gd name="connsiteY22" fmla="*/ 1423 h 3342849"/>
              <a:gd name="connsiteX23" fmla="*/ 4238097 w 6001583"/>
              <a:gd name="connsiteY23" fmla="*/ 23195 h 3342849"/>
              <a:gd name="connsiteX24" fmla="*/ 5010983 w 6001583"/>
              <a:gd name="connsiteY24" fmla="*/ 425966 h 3342849"/>
              <a:gd name="connsiteX25" fmla="*/ 5185155 w 6001583"/>
              <a:gd name="connsiteY25" fmla="*/ 469509 h 3342849"/>
              <a:gd name="connsiteX26" fmla="*/ 5250469 w 6001583"/>
              <a:gd name="connsiteY26" fmla="*/ 502166 h 3342849"/>
              <a:gd name="connsiteX27" fmla="*/ 5391983 w 6001583"/>
              <a:gd name="connsiteY27" fmla="*/ 556595 h 3342849"/>
              <a:gd name="connsiteX28" fmla="*/ 5555269 w 6001583"/>
              <a:gd name="connsiteY28" fmla="*/ 676337 h 3342849"/>
              <a:gd name="connsiteX29" fmla="*/ 5642355 w 6001583"/>
              <a:gd name="connsiteY29" fmla="*/ 817852 h 3342849"/>
              <a:gd name="connsiteX30" fmla="*/ 5707669 w 6001583"/>
              <a:gd name="connsiteY30" fmla="*/ 894052 h 3342849"/>
              <a:gd name="connsiteX31" fmla="*/ 5762097 w 6001583"/>
              <a:gd name="connsiteY31" fmla="*/ 1002909 h 3342849"/>
              <a:gd name="connsiteX32" fmla="*/ 5805640 w 6001583"/>
              <a:gd name="connsiteY32" fmla="*/ 1079109 h 3342849"/>
              <a:gd name="connsiteX33" fmla="*/ 5849183 w 6001583"/>
              <a:gd name="connsiteY33" fmla="*/ 1166195 h 3342849"/>
              <a:gd name="connsiteX34" fmla="*/ 5892726 w 6001583"/>
              <a:gd name="connsiteY34" fmla="*/ 1220623 h 3342849"/>
              <a:gd name="connsiteX35" fmla="*/ 5925383 w 6001583"/>
              <a:gd name="connsiteY35" fmla="*/ 1285937 h 3342849"/>
              <a:gd name="connsiteX36" fmla="*/ 5979812 w 6001583"/>
              <a:gd name="connsiteY36" fmla="*/ 1427452 h 3342849"/>
              <a:gd name="connsiteX37" fmla="*/ 6001583 w 6001583"/>
              <a:gd name="connsiteY37" fmla="*/ 1525423 h 3342849"/>
              <a:gd name="connsiteX38" fmla="*/ 5990697 w 6001583"/>
              <a:gd name="connsiteY38" fmla="*/ 1819337 h 3342849"/>
              <a:gd name="connsiteX39" fmla="*/ 5979812 w 6001583"/>
              <a:gd name="connsiteY39" fmla="*/ 1917309 h 3342849"/>
              <a:gd name="connsiteX40" fmla="*/ 5958040 w 6001583"/>
              <a:gd name="connsiteY40" fmla="*/ 1971737 h 3342849"/>
              <a:gd name="connsiteX41" fmla="*/ 5947155 w 6001583"/>
              <a:gd name="connsiteY41" fmla="*/ 2015280 h 3342849"/>
              <a:gd name="connsiteX42" fmla="*/ 5881840 w 6001583"/>
              <a:gd name="connsiteY42" fmla="*/ 2167680 h 3342849"/>
              <a:gd name="connsiteX43" fmla="*/ 5870955 w 6001583"/>
              <a:gd name="connsiteY43" fmla="*/ 2200337 h 3342849"/>
              <a:gd name="connsiteX44" fmla="*/ 5849183 w 6001583"/>
              <a:gd name="connsiteY44" fmla="*/ 2243880 h 3342849"/>
              <a:gd name="connsiteX45" fmla="*/ 5838297 w 6001583"/>
              <a:gd name="connsiteY45" fmla="*/ 2276537 h 3342849"/>
              <a:gd name="connsiteX46" fmla="*/ 5805640 w 6001583"/>
              <a:gd name="connsiteY46" fmla="*/ 2320080 h 3342849"/>
              <a:gd name="connsiteX47" fmla="*/ 5751212 w 6001583"/>
              <a:gd name="connsiteY47" fmla="*/ 2385395 h 3342849"/>
              <a:gd name="connsiteX48" fmla="*/ 5740326 w 6001583"/>
              <a:gd name="connsiteY48" fmla="*/ 2418052 h 3342849"/>
              <a:gd name="connsiteX49" fmla="*/ 5587926 w 6001583"/>
              <a:gd name="connsiteY49" fmla="*/ 2581337 h 3342849"/>
              <a:gd name="connsiteX50" fmla="*/ 5522612 w 6001583"/>
              <a:gd name="connsiteY50" fmla="*/ 2624880 h 3342849"/>
              <a:gd name="connsiteX51" fmla="*/ 5468183 w 6001583"/>
              <a:gd name="connsiteY51" fmla="*/ 2657537 h 3342849"/>
              <a:gd name="connsiteX52" fmla="*/ 5413755 w 6001583"/>
              <a:gd name="connsiteY52" fmla="*/ 2668423 h 3342849"/>
              <a:gd name="connsiteX53" fmla="*/ 5337555 w 6001583"/>
              <a:gd name="connsiteY53" fmla="*/ 2711966 h 3342849"/>
              <a:gd name="connsiteX54" fmla="*/ 5294012 w 6001583"/>
              <a:gd name="connsiteY54" fmla="*/ 2722852 h 3342849"/>
              <a:gd name="connsiteX55" fmla="*/ 5174269 w 6001583"/>
              <a:gd name="connsiteY55" fmla="*/ 2755509 h 3342849"/>
              <a:gd name="connsiteX56" fmla="*/ 5119840 w 6001583"/>
              <a:gd name="connsiteY56" fmla="*/ 2777280 h 3342849"/>
              <a:gd name="connsiteX57" fmla="*/ 4782383 w 6001583"/>
              <a:gd name="connsiteY57" fmla="*/ 2777280 h 3342849"/>
              <a:gd name="connsiteX58" fmla="*/ 4629983 w 6001583"/>
              <a:gd name="connsiteY58" fmla="*/ 2755509 h 3342849"/>
              <a:gd name="connsiteX59" fmla="*/ 3486983 w 6001583"/>
              <a:gd name="connsiteY59" fmla="*/ 2766395 h 3342849"/>
              <a:gd name="connsiteX60" fmla="*/ 3399897 w 6001583"/>
              <a:gd name="connsiteY60" fmla="*/ 2809937 h 3342849"/>
              <a:gd name="connsiteX61" fmla="*/ 3312812 w 6001583"/>
              <a:gd name="connsiteY61" fmla="*/ 2842595 h 3342849"/>
              <a:gd name="connsiteX62" fmla="*/ 3291040 w 6001583"/>
              <a:gd name="connsiteY62" fmla="*/ 2864366 h 3342849"/>
              <a:gd name="connsiteX63" fmla="*/ 3269269 w 6001583"/>
              <a:gd name="connsiteY63" fmla="*/ 2897023 h 3342849"/>
              <a:gd name="connsiteX64" fmla="*/ 3236612 w 6001583"/>
              <a:gd name="connsiteY64" fmla="*/ 2907909 h 3342849"/>
              <a:gd name="connsiteX65" fmla="*/ 3214840 w 6001583"/>
              <a:gd name="connsiteY65" fmla="*/ 2940566 h 3342849"/>
              <a:gd name="connsiteX66" fmla="*/ 3182183 w 6001583"/>
              <a:gd name="connsiteY66" fmla="*/ 2962337 h 3342849"/>
              <a:gd name="connsiteX67" fmla="*/ 3138640 w 6001583"/>
              <a:gd name="connsiteY67" fmla="*/ 3027652 h 3342849"/>
              <a:gd name="connsiteX68" fmla="*/ 3073326 w 6001583"/>
              <a:gd name="connsiteY68" fmla="*/ 3092966 h 3342849"/>
              <a:gd name="connsiteX69" fmla="*/ 2953583 w 6001583"/>
              <a:gd name="connsiteY69" fmla="*/ 3212709 h 3342849"/>
              <a:gd name="connsiteX70" fmla="*/ 2920926 w 6001583"/>
              <a:gd name="connsiteY70" fmla="*/ 3223595 h 3342849"/>
              <a:gd name="connsiteX71" fmla="*/ 2888269 w 6001583"/>
              <a:gd name="connsiteY71" fmla="*/ 3245366 h 3342849"/>
              <a:gd name="connsiteX72" fmla="*/ 2735869 w 6001583"/>
              <a:gd name="connsiteY72" fmla="*/ 3234480 h 3342849"/>
              <a:gd name="connsiteX73" fmla="*/ 2692326 w 6001583"/>
              <a:gd name="connsiteY73" fmla="*/ 3212709 h 3342849"/>
              <a:gd name="connsiteX74" fmla="*/ 2616126 w 6001583"/>
              <a:gd name="connsiteY74" fmla="*/ 3190937 h 3342849"/>
              <a:gd name="connsiteX75" fmla="*/ 2529040 w 6001583"/>
              <a:gd name="connsiteY75" fmla="*/ 3158280 h 3342849"/>
              <a:gd name="connsiteX76" fmla="*/ 2485497 w 6001583"/>
              <a:gd name="connsiteY76" fmla="*/ 3125623 h 3342849"/>
              <a:gd name="connsiteX77" fmla="*/ 2398412 w 6001583"/>
              <a:gd name="connsiteY77" fmla="*/ 3071195 h 3342849"/>
              <a:gd name="connsiteX78" fmla="*/ 2365755 w 6001583"/>
              <a:gd name="connsiteY78" fmla="*/ 3049423 h 3342849"/>
              <a:gd name="connsiteX79" fmla="*/ 2343983 w 6001583"/>
              <a:gd name="connsiteY79" fmla="*/ 3027652 h 3342849"/>
              <a:gd name="connsiteX80" fmla="*/ 2246012 w 6001583"/>
              <a:gd name="connsiteY80" fmla="*/ 2984109 h 3342849"/>
              <a:gd name="connsiteX81" fmla="*/ 2169812 w 6001583"/>
              <a:gd name="connsiteY81" fmla="*/ 2951452 h 3342849"/>
              <a:gd name="connsiteX82" fmla="*/ 1821469 w 6001583"/>
              <a:gd name="connsiteY82" fmla="*/ 2918795 h 3342849"/>
              <a:gd name="connsiteX83" fmla="*/ 1592869 w 6001583"/>
              <a:gd name="connsiteY83" fmla="*/ 2907909 h 3342849"/>
              <a:gd name="connsiteX84" fmla="*/ 967098 w 6001583"/>
              <a:gd name="connsiteY84" fmla="*/ 3070924 h 3342849"/>
              <a:gd name="connsiteX85" fmla="*/ 702380 w 6001583"/>
              <a:gd name="connsiteY85" fmla="*/ 3297811 h 3342849"/>
              <a:gd name="connsiteX86" fmla="*/ 0 w 6001583"/>
              <a:gd name="connsiteY86" fmla="*/ 2522704 h 3342849"/>
              <a:gd name="connsiteX87" fmla="*/ 571706 w 6001583"/>
              <a:gd name="connsiteY87" fmla="*/ 1931195 h 3342849"/>
              <a:gd name="connsiteX88" fmla="*/ 802538 w 6001583"/>
              <a:gd name="connsiteY88" fmla="*/ 1435465 h 3342849"/>
              <a:gd name="connsiteX0" fmla="*/ 802538 w 6001583"/>
              <a:gd name="connsiteY0" fmla="*/ 1435465 h 3401325"/>
              <a:gd name="connsiteX1" fmla="*/ 872180 w 6001583"/>
              <a:gd name="connsiteY1" fmla="*/ 1077855 h 3401325"/>
              <a:gd name="connsiteX2" fmla="*/ 1026812 w 6001583"/>
              <a:gd name="connsiteY2" fmla="*/ 937595 h 3401325"/>
              <a:gd name="connsiteX3" fmla="*/ 1059469 w 6001583"/>
              <a:gd name="connsiteY3" fmla="*/ 719880 h 3401325"/>
              <a:gd name="connsiteX4" fmla="*/ 1157440 w 6001583"/>
              <a:gd name="connsiteY4" fmla="*/ 567480 h 3401325"/>
              <a:gd name="connsiteX5" fmla="*/ 1179212 w 6001583"/>
              <a:gd name="connsiteY5" fmla="*/ 545709 h 3401325"/>
              <a:gd name="connsiteX6" fmla="*/ 1211869 w 6001583"/>
              <a:gd name="connsiteY6" fmla="*/ 502166 h 3401325"/>
              <a:gd name="connsiteX7" fmla="*/ 1244526 w 6001583"/>
              <a:gd name="connsiteY7" fmla="*/ 491280 h 3401325"/>
              <a:gd name="connsiteX8" fmla="*/ 1342497 w 6001583"/>
              <a:gd name="connsiteY8" fmla="*/ 425966 h 3401325"/>
              <a:gd name="connsiteX9" fmla="*/ 1364269 w 6001583"/>
              <a:gd name="connsiteY9" fmla="*/ 404195 h 3401325"/>
              <a:gd name="connsiteX10" fmla="*/ 1451355 w 6001583"/>
              <a:gd name="connsiteY10" fmla="*/ 360652 h 3401325"/>
              <a:gd name="connsiteX11" fmla="*/ 1516669 w 6001583"/>
              <a:gd name="connsiteY11" fmla="*/ 306223 h 3401325"/>
              <a:gd name="connsiteX12" fmla="*/ 1560212 w 6001583"/>
              <a:gd name="connsiteY12" fmla="*/ 295337 h 3401325"/>
              <a:gd name="connsiteX13" fmla="*/ 1658183 w 6001583"/>
              <a:gd name="connsiteY13" fmla="*/ 230023 h 3401325"/>
              <a:gd name="connsiteX14" fmla="*/ 1723497 w 6001583"/>
              <a:gd name="connsiteY14" fmla="*/ 186480 h 3401325"/>
              <a:gd name="connsiteX15" fmla="*/ 1865012 w 6001583"/>
              <a:gd name="connsiteY15" fmla="*/ 132052 h 3401325"/>
              <a:gd name="connsiteX16" fmla="*/ 1919440 w 6001583"/>
              <a:gd name="connsiteY16" fmla="*/ 121166 h 3401325"/>
              <a:gd name="connsiteX17" fmla="*/ 1995640 w 6001583"/>
              <a:gd name="connsiteY17" fmla="*/ 99395 h 3401325"/>
              <a:gd name="connsiteX18" fmla="*/ 2093612 w 6001583"/>
              <a:gd name="connsiteY18" fmla="*/ 88509 h 3401325"/>
              <a:gd name="connsiteX19" fmla="*/ 2180697 w 6001583"/>
              <a:gd name="connsiteY19" fmla="*/ 66737 h 3401325"/>
              <a:gd name="connsiteX20" fmla="*/ 2387526 w 6001583"/>
              <a:gd name="connsiteY20" fmla="*/ 44966 h 3401325"/>
              <a:gd name="connsiteX21" fmla="*/ 2518155 w 6001583"/>
              <a:gd name="connsiteY21" fmla="*/ 12309 h 3401325"/>
              <a:gd name="connsiteX22" fmla="*/ 2594355 w 6001583"/>
              <a:gd name="connsiteY22" fmla="*/ 1423 h 3401325"/>
              <a:gd name="connsiteX23" fmla="*/ 4238097 w 6001583"/>
              <a:gd name="connsiteY23" fmla="*/ 23195 h 3401325"/>
              <a:gd name="connsiteX24" fmla="*/ 5010983 w 6001583"/>
              <a:gd name="connsiteY24" fmla="*/ 425966 h 3401325"/>
              <a:gd name="connsiteX25" fmla="*/ 5185155 w 6001583"/>
              <a:gd name="connsiteY25" fmla="*/ 469509 h 3401325"/>
              <a:gd name="connsiteX26" fmla="*/ 5250469 w 6001583"/>
              <a:gd name="connsiteY26" fmla="*/ 502166 h 3401325"/>
              <a:gd name="connsiteX27" fmla="*/ 5391983 w 6001583"/>
              <a:gd name="connsiteY27" fmla="*/ 556595 h 3401325"/>
              <a:gd name="connsiteX28" fmla="*/ 5555269 w 6001583"/>
              <a:gd name="connsiteY28" fmla="*/ 676337 h 3401325"/>
              <a:gd name="connsiteX29" fmla="*/ 5642355 w 6001583"/>
              <a:gd name="connsiteY29" fmla="*/ 817852 h 3401325"/>
              <a:gd name="connsiteX30" fmla="*/ 5707669 w 6001583"/>
              <a:gd name="connsiteY30" fmla="*/ 894052 h 3401325"/>
              <a:gd name="connsiteX31" fmla="*/ 5762097 w 6001583"/>
              <a:gd name="connsiteY31" fmla="*/ 1002909 h 3401325"/>
              <a:gd name="connsiteX32" fmla="*/ 5805640 w 6001583"/>
              <a:gd name="connsiteY32" fmla="*/ 1079109 h 3401325"/>
              <a:gd name="connsiteX33" fmla="*/ 5849183 w 6001583"/>
              <a:gd name="connsiteY33" fmla="*/ 1166195 h 3401325"/>
              <a:gd name="connsiteX34" fmla="*/ 5892726 w 6001583"/>
              <a:gd name="connsiteY34" fmla="*/ 1220623 h 3401325"/>
              <a:gd name="connsiteX35" fmla="*/ 5925383 w 6001583"/>
              <a:gd name="connsiteY35" fmla="*/ 1285937 h 3401325"/>
              <a:gd name="connsiteX36" fmla="*/ 5979812 w 6001583"/>
              <a:gd name="connsiteY36" fmla="*/ 1427452 h 3401325"/>
              <a:gd name="connsiteX37" fmla="*/ 6001583 w 6001583"/>
              <a:gd name="connsiteY37" fmla="*/ 1525423 h 3401325"/>
              <a:gd name="connsiteX38" fmla="*/ 5990697 w 6001583"/>
              <a:gd name="connsiteY38" fmla="*/ 1819337 h 3401325"/>
              <a:gd name="connsiteX39" fmla="*/ 5979812 w 6001583"/>
              <a:gd name="connsiteY39" fmla="*/ 1917309 h 3401325"/>
              <a:gd name="connsiteX40" fmla="*/ 5958040 w 6001583"/>
              <a:gd name="connsiteY40" fmla="*/ 1971737 h 3401325"/>
              <a:gd name="connsiteX41" fmla="*/ 5947155 w 6001583"/>
              <a:gd name="connsiteY41" fmla="*/ 2015280 h 3401325"/>
              <a:gd name="connsiteX42" fmla="*/ 5881840 w 6001583"/>
              <a:gd name="connsiteY42" fmla="*/ 2167680 h 3401325"/>
              <a:gd name="connsiteX43" fmla="*/ 5870955 w 6001583"/>
              <a:gd name="connsiteY43" fmla="*/ 2200337 h 3401325"/>
              <a:gd name="connsiteX44" fmla="*/ 5849183 w 6001583"/>
              <a:gd name="connsiteY44" fmla="*/ 2243880 h 3401325"/>
              <a:gd name="connsiteX45" fmla="*/ 5838297 w 6001583"/>
              <a:gd name="connsiteY45" fmla="*/ 2276537 h 3401325"/>
              <a:gd name="connsiteX46" fmla="*/ 5805640 w 6001583"/>
              <a:gd name="connsiteY46" fmla="*/ 2320080 h 3401325"/>
              <a:gd name="connsiteX47" fmla="*/ 5751212 w 6001583"/>
              <a:gd name="connsiteY47" fmla="*/ 2385395 h 3401325"/>
              <a:gd name="connsiteX48" fmla="*/ 5740326 w 6001583"/>
              <a:gd name="connsiteY48" fmla="*/ 2418052 h 3401325"/>
              <a:gd name="connsiteX49" fmla="*/ 5587926 w 6001583"/>
              <a:gd name="connsiteY49" fmla="*/ 2581337 h 3401325"/>
              <a:gd name="connsiteX50" fmla="*/ 5522612 w 6001583"/>
              <a:gd name="connsiteY50" fmla="*/ 2624880 h 3401325"/>
              <a:gd name="connsiteX51" fmla="*/ 5468183 w 6001583"/>
              <a:gd name="connsiteY51" fmla="*/ 2657537 h 3401325"/>
              <a:gd name="connsiteX52" fmla="*/ 5413755 w 6001583"/>
              <a:gd name="connsiteY52" fmla="*/ 2668423 h 3401325"/>
              <a:gd name="connsiteX53" fmla="*/ 5337555 w 6001583"/>
              <a:gd name="connsiteY53" fmla="*/ 2711966 h 3401325"/>
              <a:gd name="connsiteX54" fmla="*/ 5294012 w 6001583"/>
              <a:gd name="connsiteY54" fmla="*/ 2722852 h 3401325"/>
              <a:gd name="connsiteX55" fmla="*/ 5174269 w 6001583"/>
              <a:gd name="connsiteY55" fmla="*/ 2755509 h 3401325"/>
              <a:gd name="connsiteX56" fmla="*/ 5119840 w 6001583"/>
              <a:gd name="connsiteY56" fmla="*/ 2777280 h 3401325"/>
              <a:gd name="connsiteX57" fmla="*/ 4782383 w 6001583"/>
              <a:gd name="connsiteY57" fmla="*/ 2777280 h 3401325"/>
              <a:gd name="connsiteX58" fmla="*/ 4629983 w 6001583"/>
              <a:gd name="connsiteY58" fmla="*/ 2755509 h 3401325"/>
              <a:gd name="connsiteX59" fmla="*/ 3486983 w 6001583"/>
              <a:gd name="connsiteY59" fmla="*/ 2766395 h 3401325"/>
              <a:gd name="connsiteX60" fmla="*/ 3399897 w 6001583"/>
              <a:gd name="connsiteY60" fmla="*/ 2809937 h 3401325"/>
              <a:gd name="connsiteX61" fmla="*/ 3312812 w 6001583"/>
              <a:gd name="connsiteY61" fmla="*/ 2842595 h 3401325"/>
              <a:gd name="connsiteX62" fmla="*/ 3291040 w 6001583"/>
              <a:gd name="connsiteY62" fmla="*/ 2864366 h 3401325"/>
              <a:gd name="connsiteX63" fmla="*/ 3269269 w 6001583"/>
              <a:gd name="connsiteY63" fmla="*/ 2897023 h 3401325"/>
              <a:gd name="connsiteX64" fmla="*/ 3236612 w 6001583"/>
              <a:gd name="connsiteY64" fmla="*/ 2907909 h 3401325"/>
              <a:gd name="connsiteX65" fmla="*/ 3214840 w 6001583"/>
              <a:gd name="connsiteY65" fmla="*/ 2940566 h 3401325"/>
              <a:gd name="connsiteX66" fmla="*/ 3182183 w 6001583"/>
              <a:gd name="connsiteY66" fmla="*/ 2962337 h 3401325"/>
              <a:gd name="connsiteX67" fmla="*/ 3138640 w 6001583"/>
              <a:gd name="connsiteY67" fmla="*/ 3027652 h 3401325"/>
              <a:gd name="connsiteX68" fmla="*/ 3073326 w 6001583"/>
              <a:gd name="connsiteY68" fmla="*/ 3092966 h 3401325"/>
              <a:gd name="connsiteX69" fmla="*/ 2953583 w 6001583"/>
              <a:gd name="connsiteY69" fmla="*/ 3212709 h 3401325"/>
              <a:gd name="connsiteX70" fmla="*/ 2920926 w 6001583"/>
              <a:gd name="connsiteY70" fmla="*/ 3223595 h 3401325"/>
              <a:gd name="connsiteX71" fmla="*/ 2888269 w 6001583"/>
              <a:gd name="connsiteY71" fmla="*/ 3245366 h 3401325"/>
              <a:gd name="connsiteX72" fmla="*/ 2735869 w 6001583"/>
              <a:gd name="connsiteY72" fmla="*/ 3234480 h 3401325"/>
              <a:gd name="connsiteX73" fmla="*/ 2692326 w 6001583"/>
              <a:gd name="connsiteY73" fmla="*/ 3212709 h 3401325"/>
              <a:gd name="connsiteX74" fmla="*/ 2616126 w 6001583"/>
              <a:gd name="connsiteY74" fmla="*/ 3190937 h 3401325"/>
              <a:gd name="connsiteX75" fmla="*/ 2529040 w 6001583"/>
              <a:gd name="connsiteY75" fmla="*/ 3158280 h 3401325"/>
              <a:gd name="connsiteX76" fmla="*/ 2485497 w 6001583"/>
              <a:gd name="connsiteY76" fmla="*/ 3125623 h 3401325"/>
              <a:gd name="connsiteX77" fmla="*/ 2398412 w 6001583"/>
              <a:gd name="connsiteY77" fmla="*/ 3071195 h 3401325"/>
              <a:gd name="connsiteX78" fmla="*/ 2365755 w 6001583"/>
              <a:gd name="connsiteY78" fmla="*/ 3049423 h 3401325"/>
              <a:gd name="connsiteX79" fmla="*/ 2343983 w 6001583"/>
              <a:gd name="connsiteY79" fmla="*/ 3027652 h 3401325"/>
              <a:gd name="connsiteX80" fmla="*/ 2246012 w 6001583"/>
              <a:gd name="connsiteY80" fmla="*/ 2984109 h 3401325"/>
              <a:gd name="connsiteX81" fmla="*/ 2169812 w 6001583"/>
              <a:gd name="connsiteY81" fmla="*/ 2951452 h 3401325"/>
              <a:gd name="connsiteX82" fmla="*/ 1821469 w 6001583"/>
              <a:gd name="connsiteY82" fmla="*/ 2918795 h 3401325"/>
              <a:gd name="connsiteX83" fmla="*/ 1592869 w 6001583"/>
              <a:gd name="connsiteY83" fmla="*/ 2907909 h 3401325"/>
              <a:gd name="connsiteX84" fmla="*/ 967098 w 6001583"/>
              <a:gd name="connsiteY84" fmla="*/ 3070924 h 3401325"/>
              <a:gd name="connsiteX85" fmla="*/ 774254 w 6001583"/>
              <a:gd name="connsiteY85" fmla="*/ 3356287 h 3401325"/>
              <a:gd name="connsiteX86" fmla="*/ 0 w 6001583"/>
              <a:gd name="connsiteY86" fmla="*/ 2522704 h 3401325"/>
              <a:gd name="connsiteX87" fmla="*/ 571706 w 6001583"/>
              <a:gd name="connsiteY87" fmla="*/ 1931195 h 3401325"/>
              <a:gd name="connsiteX88" fmla="*/ 802538 w 6001583"/>
              <a:gd name="connsiteY88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874234 w 6037520"/>
              <a:gd name="connsiteY45" fmla="*/ 2276537 h 3401325"/>
              <a:gd name="connsiteX46" fmla="*/ 5841577 w 6037520"/>
              <a:gd name="connsiteY46" fmla="*/ 2320080 h 3401325"/>
              <a:gd name="connsiteX47" fmla="*/ 5787149 w 6037520"/>
              <a:gd name="connsiteY47" fmla="*/ 2385395 h 3401325"/>
              <a:gd name="connsiteX48" fmla="*/ 5776263 w 6037520"/>
              <a:gd name="connsiteY48" fmla="*/ 2418052 h 3401325"/>
              <a:gd name="connsiteX49" fmla="*/ 5623863 w 6037520"/>
              <a:gd name="connsiteY49" fmla="*/ 2581337 h 3401325"/>
              <a:gd name="connsiteX50" fmla="*/ 5558549 w 6037520"/>
              <a:gd name="connsiteY50" fmla="*/ 2624880 h 3401325"/>
              <a:gd name="connsiteX51" fmla="*/ 5504120 w 6037520"/>
              <a:gd name="connsiteY51" fmla="*/ 2657537 h 3401325"/>
              <a:gd name="connsiteX52" fmla="*/ 5449692 w 6037520"/>
              <a:gd name="connsiteY52" fmla="*/ 2668423 h 3401325"/>
              <a:gd name="connsiteX53" fmla="*/ 5373492 w 6037520"/>
              <a:gd name="connsiteY53" fmla="*/ 2711966 h 3401325"/>
              <a:gd name="connsiteX54" fmla="*/ 5329949 w 6037520"/>
              <a:gd name="connsiteY54" fmla="*/ 2722852 h 3401325"/>
              <a:gd name="connsiteX55" fmla="*/ 5210206 w 6037520"/>
              <a:gd name="connsiteY55" fmla="*/ 2755509 h 3401325"/>
              <a:gd name="connsiteX56" fmla="*/ 5155777 w 6037520"/>
              <a:gd name="connsiteY56" fmla="*/ 2777280 h 3401325"/>
              <a:gd name="connsiteX57" fmla="*/ 4818320 w 6037520"/>
              <a:gd name="connsiteY57" fmla="*/ 2777280 h 3401325"/>
              <a:gd name="connsiteX58" fmla="*/ 4665920 w 6037520"/>
              <a:gd name="connsiteY58" fmla="*/ 2755509 h 3401325"/>
              <a:gd name="connsiteX59" fmla="*/ 3522920 w 6037520"/>
              <a:gd name="connsiteY59" fmla="*/ 2766395 h 3401325"/>
              <a:gd name="connsiteX60" fmla="*/ 3435834 w 6037520"/>
              <a:gd name="connsiteY60" fmla="*/ 2809937 h 3401325"/>
              <a:gd name="connsiteX61" fmla="*/ 3348749 w 6037520"/>
              <a:gd name="connsiteY61" fmla="*/ 2842595 h 3401325"/>
              <a:gd name="connsiteX62" fmla="*/ 3326977 w 6037520"/>
              <a:gd name="connsiteY62" fmla="*/ 2864366 h 3401325"/>
              <a:gd name="connsiteX63" fmla="*/ 3305206 w 6037520"/>
              <a:gd name="connsiteY63" fmla="*/ 2897023 h 3401325"/>
              <a:gd name="connsiteX64" fmla="*/ 3272549 w 6037520"/>
              <a:gd name="connsiteY64" fmla="*/ 2907909 h 3401325"/>
              <a:gd name="connsiteX65" fmla="*/ 3250777 w 6037520"/>
              <a:gd name="connsiteY65" fmla="*/ 2940566 h 3401325"/>
              <a:gd name="connsiteX66" fmla="*/ 3218120 w 6037520"/>
              <a:gd name="connsiteY66" fmla="*/ 2962337 h 3401325"/>
              <a:gd name="connsiteX67" fmla="*/ 3174577 w 6037520"/>
              <a:gd name="connsiteY67" fmla="*/ 3027652 h 3401325"/>
              <a:gd name="connsiteX68" fmla="*/ 3109263 w 6037520"/>
              <a:gd name="connsiteY68" fmla="*/ 3092966 h 3401325"/>
              <a:gd name="connsiteX69" fmla="*/ 2989520 w 6037520"/>
              <a:gd name="connsiteY69" fmla="*/ 3212709 h 3401325"/>
              <a:gd name="connsiteX70" fmla="*/ 2956863 w 6037520"/>
              <a:gd name="connsiteY70" fmla="*/ 3223595 h 3401325"/>
              <a:gd name="connsiteX71" fmla="*/ 2924206 w 6037520"/>
              <a:gd name="connsiteY71" fmla="*/ 3245366 h 3401325"/>
              <a:gd name="connsiteX72" fmla="*/ 2771806 w 6037520"/>
              <a:gd name="connsiteY72" fmla="*/ 3234480 h 3401325"/>
              <a:gd name="connsiteX73" fmla="*/ 2728263 w 6037520"/>
              <a:gd name="connsiteY73" fmla="*/ 3212709 h 3401325"/>
              <a:gd name="connsiteX74" fmla="*/ 2652063 w 6037520"/>
              <a:gd name="connsiteY74" fmla="*/ 3190937 h 3401325"/>
              <a:gd name="connsiteX75" fmla="*/ 2564977 w 6037520"/>
              <a:gd name="connsiteY75" fmla="*/ 3158280 h 3401325"/>
              <a:gd name="connsiteX76" fmla="*/ 2521434 w 6037520"/>
              <a:gd name="connsiteY76" fmla="*/ 3125623 h 3401325"/>
              <a:gd name="connsiteX77" fmla="*/ 2434349 w 6037520"/>
              <a:gd name="connsiteY77" fmla="*/ 3071195 h 3401325"/>
              <a:gd name="connsiteX78" fmla="*/ 2401692 w 6037520"/>
              <a:gd name="connsiteY78" fmla="*/ 3049423 h 3401325"/>
              <a:gd name="connsiteX79" fmla="*/ 2379920 w 6037520"/>
              <a:gd name="connsiteY79" fmla="*/ 3027652 h 3401325"/>
              <a:gd name="connsiteX80" fmla="*/ 2281949 w 6037520"/>
              <a:gd name="connsiteY80" fmla="*/ 2984109 h 3401325"/>
              <a:gd name="connsiteX81" fmla="*/ 2205749 w 6037520"/>
              <a:gd name="connsiteY81" fmla="*/ 2951452 h 3401325"/>
              <a:gd name="connsiteX82" fmla="*/ 1857406 w 6037520"/>
              <a:gd name="connsiteY82" fmla="*/ 2918795 h 3401325"/>
              <a:gd name="connsiteX83" fmla="*/ 1628806 w 6037520"/>
              <a:gd name="connsiteY83" fmla="*/ 2907909 h 3401325"/>
              <a:gd name="connsiteX84" fmla="*/ 1003035 w 6037520"/>
              <a:gd name="connsiteY84" fmla="*/ 3070924 h 3401325"/>
              <a:gd name="connsiteX85" fmla="*/ 810191 w 6037520"/>
              <a:gd name="connsiteY85" fmla="*/ 3356287 h 3401325"/>
              <a:gd name="connsiteX86" fmla="*/ 0 w 6037520"/>
              <a:gd name="connsiteY86" fmla="*/ 2370669 h 3401325"/>
              <a:gd name="connsiteX87" fmla="*/ 607643 w 6037520"/>
              <a:gd name="connsiteY87" fmla="*/ 1931195 h 3401325"/>
              <a:gd name="connsiteX88" fmla="*/ 838475 w 6037520"/>
              <a:gd name="connsiteY88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874234 w 6037520"/>
              <a:gd name="connsiteY45" fmla="*/ 2276537 h 3401325"/>
              <a:gd name="connsiteX46" fmla="*/ 5841577 w 6037520"/>
              <a:gd name="connsiteY46" fmla="*/ 2320080 h 3401325"/>
              <a:gd name="connsiteX47" fmla="*/ 5787149 w 6037520"/>
              <a:gd name="connsiteY47" fmla="*/ 2385395 h 3401325"/>
              <a:gd name="connsiteX48" fmla="*/ 5776263 w 6037520"/>
              <a:gd name="connsiteY48" fmla="*/ 2418052 h 3401325"/>
              <a:gd name="connsiteX49" fmla="*/ 5623863 w 6037520"/>
              <a:gd name="connsiteY49" fmla="*/ 2581337 h 3401325"/>
              <a:gd name="connsiteX50" fmla="*/ 5558549 w 6037520"/>
              <a:gd name="connsiteY50" fmla="*/ 2624880 h 3401325"/>
              <a:gd name="connsiteX51" fmla="*/ 5504120 w 6037520"/>
              <a:gd name="connsiteY51" fmla="*/ 2657537 h 3401325"/>
              <a:gd name="connsiteX52" fmla="*/ 5449692 w 6037520"/>
              <a:gd name="connsiteY52" fmla="*/ 2668423 h 3401325"/>
              <a:gd name="connsiteX53" fmla="*/ 5373492 w 6037520"/>
              <a:gd name="connsiteY53" fmla="*/ 2711966 h 3401325"/>
              <a:gd name="connsiteX54" fmla="*/ 5329949 w 6037520"/>
              <a:gd name="connsiteY54" fmla="*/ 2722852 h 3401325"/>
              <a:gd name="connsiteX55" fmla="*/ 5210206 w 6037520"/>
              <a:gd name="connsiteY55" fmla="*/ 2755509 h 3401325"/>
              <a:gd name="connsiteX56" fmla="*/ 5155777 w 6037520"/>
              <a:gd name="connsiteY56" fmla="*/ 2777280 h 3401325"/>
              <a:gd name="connsiteX57" fmla="*/ 4818320 w 6037520"/>
              <a:gd name="connsiteY57" fmla="*/ 2777280 h 3401325"/>
              <a:gd name="connsiteX58" fmla="*/ 4665920 w 6037520"/>
              <a:gd name="connsiteY58" fmla="*/ 2755509 h 3401325"/>
              <a:gd name="connsiteX59" fmla="*/ 3522920 w 6037520"/>
              <a:gd name="connsiteY59" fmla="*/ 2766395 h 3401325"/>
              <a:gd name="connsiteX60" fmla="*/ 3435834 w 6037520"/>
              <a:gd name="connsiteY60" fmla="*/ 2809937 h 3401325"/>
              <a:gd name="connsiteX61" fmla="*/ 3348749 w 6037520"/>
              <a:gd name="connsiteY61" fmla="*/ 2842595 h 3401325"/>
              <a:gd name="connsiteX62" fmla="*/ 3326977 w 6037520"/>
              <a:gd name="connsiteY62" fmla="*/ 2864366 h 3401325"/>
              <a:gd name="connsiteX63" fmla="*/ 3305206 w 6037520"/>
              <a:gd name="connsiteY63" fmla="*/ 2897023 h 3401325"/>
              <a:gd name="connsiteX64" fmla="*/ 3272549 w 6037520"/>
              <a:gd name="connsiteY64" fmla="*/ 2907909 h 3401325"/>
              <a:gd name="connsiteX65" fmla="*/ 3250777 w 6037520"/>
              <a:gd name="connsiteY65" fmla="*/ 2940566 h 3401325"/>
              <a:gd name="connsiteX66" fmla="*/ 3218120 w 6037520"/>
              <a:gd name="connsiteY66" fmla="*/ 2962337 h 3401325"/>
              <a:gd name="connsiteX67" fmla="*/ 3174577 w 6037520"/>
              <a:gd name="connsiteY67" fmla="*/ 3027652 h 3401325"/>
              <a:gd name="connsiteX68" fmla="*/ 3109263 w 6037520"/>
              <a:gd name="connsiteY68" fmla="*/ 3092966 h 3401325"/>
              <a:gd name="connsiteX69" fmla="*/ 2989520 w 6037520"/>
              <a:gd name="connsiteY69" fmla="*/ 3212709 h 3401325"/>
              <a:gd name="connsiteX70" fmla="*/ 2956863 w 6037520"/>
              <a:gd name="connsiteY70" fmla="*/ 3223595 h 3401325"/>
              <a:gd name="connsiteX71" fmla="*/ 2924206 w 6037520"/>
              <a:gd name="connsiteY71" fmla="*/ 3245366 h 3401325"/>
              <a:gd name="connsiteX72" fmla="*/ 2771806 w 6037520"/>
              <a:gd name="connsiteY72" fmla="*/ 3234480 h 3401325"/>
              <a:gd name="connsiteX73" fmla="*/ 2728263 w 6037520"/>
              <a:gd name="connsiteY73" fmla="*/ 3212709 h 3401325"/>
              <a:gd name="connsiteX74" fmla="*/ 2564977 w 6037520"/>
              <a:gd name="connsiteY74" fmla="*/ 3158280 h 3401325"/>
              <a:gd name="connsiteX75" fmla="*/ 2521434 w 6037520"/>
              <a:gd name="connsiteY75" fmla="*/ 3125623 h 3401325"/>
              <a:gd name="connsiteX76" fmla="*/ 2434349 w 6037520"/>
              <a:gd name="connsiteY76" fmla="*/ 3071195 h 3401325"/>
              <a:gd name="connsiteX77" fmla="*/ 2401692 w 6037520"/>
              <a:gd name="connsiteY77" fmla="*/ 3049423 h 3401325"/>
              <a:gd name="connsiteX78" fmla="*/ 2379920 w 6037520"/>
              <a:gd name="connsiteY78" fmla="*/ 3027652 h 3401325"/>
              <a:gd name="connsiteX79" fmla="*/ 2281949 w 6037520"/>
              <a:gd name="connsiteY79" fmla="*/ 2984109 h 3401325"/>
              <a:gd name="connsiteX80" fmla="*/ 2205749 w 6037520"/>
              <a:gd name="connsiteY80" fmla="*/ 2951452 h 3401325"/>
              <a:gd name="connsiteX81" fmla="*/ 1857406 w 6037520"/>
              <a:gd name="connsiteY81" fmla="*/ 2918795 h 3401325"/>
              <a:gd name="connsiteX82" fmla="*/ 1628806 w 6037520"/>
              <a:gd name="connsiteY82" fmla="*/ 2907909 h 3401325"/>
              <a:gd name="connsiteX83" fmla="*/ 1003035 w 6037520"/>
              <a:gd name="connsiteY83" fmla="*/ 3070924 h 3401325"/>
              <a:gd name="connsiteX84" fmla="*/ 810191 w 6037520"/>
              <a:gd name="connsiteY84" fmla="*/ 3356287 h 3401325"/>
              <a:gd name="connsiteX85" fmla="*/ 0 w 6037520"/>
              <a:gd name="connsiteY85" fmla="*/ 2370669 h 3401325"/>
              <a:gd name="connsiteX86" fmla="*/ 607643 w 6037520"/>
              <a:gd name="connsiteY86" fmla="*/ 1931195 h 3401325"/>
              <a:gd name="connsiteX87" fmla="*/ 838475 w 6037520"/>
              <a:gd name="connsiteY87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874234 w 6037520"/>
              <a:gd name="connsiteY45" fmla="*/ 2276537 h 3401325"/>
              <a:gd name="connsiteX46" fmla="*/ 5841577 w 6037520"/>
              <a:gd name="connsiteY46" fmla="*/ 2320080 h 3401325"/>
              <a:gd name="connsiteX47" fmla="*/ 5787149 w 6037520"/>
              <a:gd name="connsiteY47" fmla="*/ 2385395 h 3401325"/>
              <a:gd name="connsiteX48" fmla="*/ 5776263 w 6037520"/>
              <a:gd name="connsiteY48" fmla="*/ 2418052 h 3401325"/>
              <a:gd name="connsiteX49" fmla="*/ 5623863 w 6037520"/>
              <a:gd name="connsiteY49" fmla="*/ 2581337 h 3401325"/>
              <a:gd name="connsiteX50" fmla="*/ 5558549 w 6037520"/>
              <a:gd name="connsiteY50" fmla="*/ 2624880 h 3401325"/>
              <a:gd name="connsiteX51" fmla="*/ 5504120 w 6037520"/>
              <a:gd name="connsiteY51" fmla="*/ 2657537 h 3401325"/>
              <a:gd name="connsiteX52" fmla="*/ 5449692 w 6037520"/>
              <a:gd name="connsiteY52" fmla="*/ 2668423 h 3401325"/>
              <a:gd name="connsiteX53" fmla="*/ 5373492 w 6037520"/>
              <a:gd name="connsiteY53" fmla="*/ 2711966 h 3401325"/>
              <a:gd name="connsiteX54" fmla="*/ 5329949 w 6037520"/>
              <a:gd name="connsiteY54" fmla="*/ 2722852 h 3401325"/>
              <a:gd name="connsiteX55" fmla="*/ 5210206 w 6037520"/>
              <a:gd name="connsiteY55" fmla="*/ 2755509 h 3401325"/>
              <a:gd name="connsiteX56" fmla="*/ 5155777 w 6037520"/>
              <a:gd name="connsiteY56" fmla="*/ 2777280 h 3401325"/>
              <a:gd name="connsiteX57" fmla="*/ 4818320 w 6037520"/>
              <a:gd name="connsiteY57" fmla="*/ 2777280 h 3401325"/>
              <a:gd name="connsiteX58" fmla="*/ 4665920 w 6037520"/>
              <a:gd name="connsiteY58" fmla="*/ 2755509 h 3401325"/>
              <a:gd name="connsiteX59" fmla="*/ 3522920 w 6037520"/>
              <a:gd name="connsiteY59" fmla="*/ 2766395 h 3401325"/>
              <a:gd name="connsiteX60" fmla="*/ 3435834 w 6037520"/>
              <a:gd name="connsiteY60" fmla="*/ 2809937 h 3401325"/>
              <a:gd name="connsiteX61" fmla="*/ 3348749 w 6037520"/>
              <a:gd name="connsiteY61" fmla="*/ 2842595 h 3401325"/>
              <a:gd name="connsiteX62" fmla="*/ 3326977 w 6037520"/>
              <a:gd name="connsiteY62" fmla="*/ 2864366 h 3401325"/>
              <a:gd name="connsiteX63" fmla="*/ 3305206 w 6037520"/>
              <a:gd name="connsiteY63" fmla="*/ 2897023 h 3401325"/>
              <a:gd name="connsiteX64" fmla="*/ 3272549 w 6037520"/>
              <a:gd name="connsiteY64" fmla="*/ 2907909 h 3401325"/>
              <a:gd name="connsiteX65" fmla="*/ 3250777 w 6037520"/>
              <a:gd name="connsiteY65" fmla="*/ 2940566 h 3401325"/>
              <a:gd name="connsiteX66" fmla="*/ 3218120 w 6037520"/>
              <a:gd name="connsiteY66" fmla="*/ 2962337 h 3401325"/>
              <a:gd name="connsiteX67" fmla="*/ 3174577 w 6037520"/>
              <a:gd name="connsiteY67" fmla="*/ 3027652 h 3401325"/>
              <a:gd name="connsiteX68" fmla="*/ 3109263 w 6037520"/>
              <a:gd name="connsiteY68" fmla="*/ 3092966 h 3401325"/>
              <a:gd name="connsiteX69" fmla="*/ 2989520 w 6037520"/>
              <a:gd name="connsiteY69" fmla="*/ 3212709 h 3401325"/>
              <a:gd name="connsiteX70" fmla="*/ 2956863 w 6037520"/>
              <a:gd name="connsiteY70" fmla="*/ 3223595 h 3401325"/>
              <a:gd name="connsiteX71" fmla="*/ 2924206 w 6037520"/>
              <a:gd name="connsiteY71" fmla="*/ 3245366 h 3401325"/>
              <a:gd name="connsiteX72" fmla="*/ 2771806 w 6037520"/>
              <a:gd name="connsiteY72" fmla="*/ 3234480 h 3401325"/>
              <a:gd name="connsiteX73" fmla="*/ 2649777 w 6037520"/>
              <a:gd name="connsiteY73" fmla="*/ 3187918 h 3401325"/>
              <a:gd name="connsiteX74" fmla="*/ 2564977 w 6037520"/>
              <a:gd name="connsiteY74" fmla="*/ 3158280 h 3401325"/>
              <a:gd name="connsiteX75" fmla="*/ 2521434 w 6037520"/>
              <a:gd name="connsiteY75" fmla="*/ 3125623 h 3401325"/>
              <a:gd name="connsiteX76" fmla="*/ 2434349 w 6037520"/>
              <a:gd name="connsiteY76" fmla="*/ 3071195 h 3401325"/>
              <a:gd name="connsiteX77" fmla="*/ 2401692 w 6037520"/>
              <a:gd name="connsiteY77" fmla="*/ 3049423 h 3401325"/>
              <a:gd name="connsiteX78" fmla="*/ 2379920 w 6037520"/>
              <a:gd name="connsiteY78" fmla="*/ 3027652 h 3401325"/>
              <a:gd name="connsiteX79" fmla="*/ 2281949 w 6037520"/>
              <a:gd name="connsiteY79" fmla="*/ 2984109 h 3401325"/>
              <a:gd name="connsiteX80" fmla="*/ 2205749 w 6037520"/>
              <a:gd name="connsiteY80" fmla="*/ 2951452 h 3401325"/>
              <a:gd name="connsiteX81" fmla="*/ 1857406 w 6037520"/>
              <a:gd name="connsiteY81" fmla="*/ 2918795 h 3401325"/>
              <a:gd name="connsiteX82" fmla="*/ 1628806 w 6037520"/>
              <a:gd name="connsiteY82" fmla="*/ 2907909 h 3401325"/>
              <a:gd name="connsiteX83" fmla="*/ 1003035 w 6037520"/>
              <a:gd name="connsiteY83" fmla="*/ 3070924 h 3401325"/>
              <a:gd name="connsiteX84" fmla="*/ 810191 w 6037520"/>
              <a:gd name="connsiteY84" fmla="*/ 3356287 h 3401325"/>
              <a:gd name="connsiteX85" fmla="*/ 0 w 6037520"/>
              <a:gd name="connsiteY85" fmla="*/ 2370669 h 3401325"/>
              <a:gd name="connsiteX86" fmla="*/ 607643 w 6037520"/>
              <a:gd name="connsiteY86" fmla="*/ 1931195 h 3401325"/>
              <a:gd name="connsiteX87" fmla="*/ 838475 w 6037520"/>
              <a:gd name="connsiteY87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874234 w 6037520"/>
              <a:gd name="connsiteY45" fmla="*/ 2276537 h 3401325"/>
              <a:gd name="connsiteX46" fmla="*/ 5841577 w 6037520"/>
              <a:gd name="connsiteY46" fmla="*/ 2320080 h 3401325"/>
              <a:gd name="connsiteX47" fmla="*/ 5787149 w 6037520"/>
              <a:gd name="connsiteY47" fmla="*/ 2385395 h 3401325"/>
              <a:gd name="connsiteX48" fmla="*/ 5776263 w 6037520"/>
              <a:gd name="connsiteY48" fmla="*/ 2418052 h 3401325"/>
              <a:gd name="connsiteX49" fmla="*/ 5623863 w 6037520"/>
              <a:gd name="connsiteY49" fmla="*/ 2581337 h 3401325"/>
              <a:gd name="connsiteX50" fmla="*/ 5558549 w 6037520"/>
              <a:gd name="connsiteY50" fmla="*/ 2624880 h 3401325"/>
              <a:gd name="connsiteX51" fmla="*/ 5504120 w 6037520"/>
              <a:gd name="connsiteY51" fmla="*/ 2657537 h 3401325"/>
              <a:gd name="connsiteX52" fmla="*/ 5449692 w 6037520"/>
              <a:gd name="connsiteY52" fmla="*/ 2668423 h 3401325"/>
              <a:gd name="connsiteX53" fmla="*/ 5373492 w 6037520"/>
              <a:gd name="connsiteY53" fmla="*/ 2711966 h 3401325"/>
              <a:gd name="connsiteX54" fmla="*/ 5329949 w 6037520"/>
              <a:gd name="connsiteY54" fmla="*/ 2722852 h 3401325"/>
              <a:gd name="connsiteX55" fmla="*/ 5210206 w 6037520"/>
              <a:gd name="connsiteY55" fmla="*/ 2755509 h 3401325"/>
              <a:gd name="connsiteX56" fmla="*/ 5155777 w 6037520"/>
              <a:gd name="connsiteY56" fmla="*/ 2777280 h 3401325"/>
              <a:gd name="connsiteX57" fmla="*/ 4818320 w 6037520"/>
              <a:gd name="connsiteY57" fmla="*/ 2777280 h 3401325"/>
              <a:gd name="connsiteX58" fmla="*/ 4665920 w 6037520"/>
              <a:gd name="connsiteY58" fmla="*/ 2755509 h 3401325"/>
              <a:gd name="connsiteX59" fmla="*/ 3522920 w 6037520"/>
              <a:gd name="connsiteY59" fmla="*/ 2766395 h 3401325"/>
              <a:gd name="connsiteX60" fmla="*/ 3435834 w 6037520"/>
              <a:gd name="connsiteY60" fmla="*/ 2809937 h 3401325"/>
              <a:gd name="connsiteX61" fmla="*/ 3348749 w 6037520"/>
              <a:gd name="connsiteY61" fmla="*/ 2842595 h 3401325"/>
              <a:gd name="connsiteX62" fmla="*/ 3326977 w 6037520"/>
              <a:gd name="connsiteY62" fmla="*/ 2864366 h 3401325"/>
              <a:gd name="connsiteX63" fmla="*/ 3305206 w 6037520"/>
              <a:gd name="connsiteY63" fmla="*/ 2897023 h 3401325"/>
              <a:gd name="connsiteX64" fmla="*/ 3272549 w 6037520"/>
              <a:gd name="connsiteY64" fmla="*/ 2907909 h 3401325"/>
              <a:gd name="connsiteX65" fmla="*/ 3250777 w 6037520"/>
              <a:gd name="connsiteY65" fmla="*/ 2940566 h 3401325"/>
              <a:gd name="connsiteX66" fmla="*/ 3218120 w 6037520"/>
              <a:gd name="connsiteY66" fmla="*/ 2962337 h 3401325"/>
              <a:gd name="connsiteX67" fmla="*/ 3174577 w 6037520"/>
              <a:gd name="connsiteY67" fmla="*/ 3027652 h 3401325"/>
              <a:gd name="connsiteX68" fmla="*/ 3109263 w 6037520"/>
              <a:gd name="connsiteY68" fmla="*/ 3092966 h 3401325"/>
              <a:gd name="connsiteX69" fmla="*/ 2989520 w 6037520"/>
              <a:gd name="connsiteY69" fmla="*/ 3212709 h 3401325"/>
              <a:gd name="connsiteX70" fmla="*/ 2956863 w 6037520"/>
              <a:gd name="connsiteY70" fmla="*/ 3223595 h 3401325"/>
              <a:gd name="connsiteX71" fmla="*/ 2924206 w 6037520"/>
              <a:gd name="connsiteY71" fmla="*/ 3245366 h 3401325"/>
              <a:gd name="connsiteX72" fmla="*/ 2771806 w 6037520"/>
              <a:gd name="connsiteY72" fmla="*/ 3234480 h 3401325"/>
              <a:gd name="connsiteX73" fmla="*/ 2649777 w 6037520"/>
              <a:gd name="connsiteY73" fmla="*/ 3187918 h 3401325"/>
              <a:gd name="connsiteX74" fmla="*/ 2564977 w 6037520"/>
              <a:gd name="connsiteY74" fmla="*/ 3158280 h 3401325"/>
              <a:gd name="connsiteX75" fmla="*/ 2434349 w 6037520"/>
              <a:gd name="connsiteY75" fmla="*/ 3071195 h 3401325"/>
              <a:gd name="connsiteX76" fmla="*/ 2401692 w 6037520"/>
              <a:gd name="connsiteY76" fmla="*/ 3049423 h 3401325"/>
              <a:gd name="connsiteX77" fmla="*/ 2379920 w 6037520"/>
              <a:gd name="connsiteY77" fmla="*/ 3027652 h 3401325"/>
              <a:gd name="connsiteX78" fmla="*/ 2281949 w 6037520"/>
              <a:gd name="connsiteY78" fmla="*/ 2984109 h 3401325"/>
              <a:gd name="connsiteX79" fmla="*/ 2205749 w 6037520"/>
              <a:gd name="connsiteY79" fmla="*/ 2951452 h 3401325"/>
              <a:gd name="connsiteX80" fmla="*/ 1857406 w 6037520"/>
              <a:gd name="connsiteY80" fmla="*/ 2918795 h 3401325"/>
              <a:gd name="connsiteX81" fmla="*/ 1628806 w 6037520"/>
              <a:gd name="connsiteY81" fmla="*/ 2907909 h 3401325"/>
              <a:gd name="connsiteX82" fmla="*/ 1003035 w 6037520"/>
              <a:gd name="connsiteY82" fmla="*/ 3070924 h 3401325"/>
              <a:gd name="connsiteX83" fmla="*/ 810191 w 6037520"/>
              <a:gd name="connsiteY83" fmla="*/ 3356287 h 3401325"/>
              <a:gd name="connsiteX84" fmla="*/ 0 w 6037520"/>
              <a:gd name="connsiteY84" fmla="*/ 2370669 h 3401325"/>
              <a:gd name="connsiteX85" fmla="*/ 607643 w 6037520"/>
              <a:gd name="connsiteY85" fmla="*/ 1931195 h 3401325"/>
              <a:gd name="connsiteX86" fmla="*/ 838475 w 6037520"/>
              <a:gd name="connsiteY86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874234 w 6037520"/>
              <a:gd name="connsiteY45" fmla="*/ 2276537 h 3401325"/>
              <a:gd name="connsiteX46" fmla="*/ 5841577 w 6037520"/>
              <a:gd name="connsiteY46" fmla="*/ 2320080 h 3401325"/>
              <a:gd name="connsiteX47" fmla="*/ 5787149 w 6037520"/>
              <a:gd name="connsiteY47" fmla="*/ 2385395 h 3401325"/>
              <a:gd name="connsiteX48" fmla="*/ 5776263 w 6037520"/>
              <a:gd name="connsiteY48" fmla="*/ 2418052 h 3401325"/>
              <a:gd name="connsiteX49" fmla="*/ 5623863 w 6037520"/>
              <a:gd name="connsiteY49" fmla="*/ 2581337 h 3401325"/>
              <a:gd name="connsiteX50" fmla="*/ 5558549 w 6037520"/>
              <a:gd name="connsiteY50" fmla="*/ 2624880 h 3401325"/>
              <a:gd name="connsiteX51" fmla="*/ 5504120 w 6037520"/>
              <a:gd name="connsiteY51" fmla="*/ 2657537 h 3401325"/>
              <a:gd name="connsiteX52" fmla="*/ 5449692 w 6037520"/>
              <a:gd name="connsiteY52" fmla="*/ 2668423 h 3401325"/>
              <a:gd name="connsiteX53" fmla="*/ 5373492 w 6037520"/>
              <a:gd name="connsiteY53" fmla="*/ 2711966 h 3401325"/>
              <a:gd name="connsiteX54" fmla="*/ 5329949 w 6037520"/>
              <a:gd name="connsiteY54" fmla="*/ 2722852 h 3401325"/>
              <a:gd name="connsiteX55" fmla="*/ 5210206 w 6037520"/>
              <a:gd name="connsiteY55" fmla="*/ 2755509 h 3401325"/>
              <a:gd name="connsiteX56" fmla="*/ 5155777 w 6037520"/>
              <a:gd name="connsiteY56" fmla="*/ 2777280 h 3401325"/>
              <a:gd name="connsiteX57" fmla="*/ 4818320 w 6037520"/>
              <a:gd name="connsiteY57" fmla="*/ 2777280 h 3401325"/>
              <a:gd name="connsiteX58" fmla="*/ 4665920 w 6037520"/>
              <a:gd name="connsiteY58" fmla="*/ 2755509 h 3401325"/>
              <a:gd name="connsiteX59" fmla="*/ 3522920 w 6037520"/>
              <a:gd name="connsiteY59" fmla="*/ 2766395 h 3401325"/>
              <a:gd name="connsiteX60" fmla="*/ 3435834 w 6037520"/>
              <a:gd name="connsiteY60" fmla="*/ 2809937 h 3401325"/>
              <a:gd name="connsiteX61" fmla="*/ 3348749 w 6037520"/>
              <a:gd name="connsiteY61" fmla="*/ 2842595 h 3401325"/>
              <a:gd name="connsiteX62" fmla="*/ 3326977 w 6037520"/>
              <a:gd name="connsiteY62" fmla="*/ 2864366 h 3401325"/>
              <a:gd name="connsiteX63" fmla="*/ 3305206 w 6037520"/>
              <a:gd name="connsiteY63" fmla="*/ 2897023 h 3401325"/>
              <a:gd name="connsiteX64" fmla="*/ 3272549 w 6037520"/>
              <a:gd name="connsiteY64" fmla="*/ 2907909 h 3401325"/>
              <a:gd name="connsiteX65" fmla="*/ 3250777 w 6037520"/>
              <a:gd name="connsiteY65" fmla="*/ 2940566 h 3401325"/>
              <a:gd name="connsiteX66" fmla="*/ 3218120 w 6037520"/>
              <a:gd name="connsiteY66" fmla="*/ 2962337 h 3401325"/>
              <a:gd name="connsiteX67" fmla="*/ 3174577 w 6037520"/>
              <a:gd name="connsiteY67" fmla="*/ 3027652 h 3401325"/>
              <a:gd name="connsiteX68" fmla="*/ 3109263 w 6037520"/>
              <a:gd name="connsiteY68" fmla="*/ 3092966 h 3401325"/>
              <a:gd name="connsiteX69" fmla="*/ 2989520 w 6037520"/>
              <a:gd name="connsiteY69" fmla="*/ 3212709 h 3401325"/>
              <a:gd name="connsiteX70" fmla="*/ 2956863 w 6037520"/>
              <a:gd name="connsiteY70" fmla="*/ 3223595 h 3401325"/>
              <a:gd name="connsiteX71" fmla="*/ 2924206 w 6037520"/>
              <a:gd name="connsiteY71" fmla="*/ 3245366 h 3401325"/>
              <a:gd name="connsiteX72" fmla="*/ 2771806 w 6037520"/>
              <a:gd name="connsiteY72" fmla="*/ 3234480 h 3401325"/>
              <a:gd name="connsiteX73" fmla="*/ 2649777 w 6037520"/>
              <a:gd name="connsiteY73" fmla="*/ 3187918 h 3401325"/>
              <a:gd name="connsiteX74" fmla="*/ 2564977 w 6037520"/>
              <a:gd name="connsiteY74" fmla="*/ 3158280 h 3401325"/>
              <a:gd name="connsiteX75" fmla="*/ 2434349 w 6037520"/>
              <a:gd name="connsiteY75" fmla="*/ 3071195 h 3401325"/>
              <a:gd name="connsiteX76" fmla="*/ 2401692 w 6037520"/>
              <a:gd name="connsiteY76" fmla="*/ 3049423 h 3401325"/>
              <a:gd name="connsiteX77" fmla="*/ 2281949 w 6037520"/>
              <a:gd name="connsiteY77" fmla="*/ 2984109 h 3401325"/>
              <a:gd name="connsiteX78" fmla="*/ 2205749 w 6037520"/>
              <a:gd name="connsiteY78" fmla="*/ 2951452 h 3401325"/>
              <a:gd name="connsiteX79" fmla="*/ 1857406 w 6037520"/>
              <a:gd name="connsiteY79" fmla="*/ 2918795 h 3401325"/>
              <a:gd name="connsiteX80" fmla="*/ 1628806 w 6037520"/>
              <a:gd name="connsiteY80" fmla="*/ 2907909 h 3401325"/>
              <a:gd name="connsiteX81" fmla="*/ 1003035 w 6037520"/>
              <a:gd name="connsiteY81" fmla="*/ 3070924 h 3401325"/>
              <a:gd name="connsiteX82" fmla="*/ 810191 w 6037520"/>
              <a:gd name="connsiteY82" fmla="*/ 3356287 h 3401325"/>
              <a:gd name="connsiteX83" fmla="*/ 0 w 6037520"/>
              <a:gd name="connsiteY83" fmla="*/ 2370669 h 3401325"/>
              <a:gd name="connsiteX84" fmla="*/ 607643 w 6037520"/>
              <a:gd name="connsiteY84" fmla="*/ 1931195 h 3401325"/>
              <a:gd name="connsiteX85" fmla="*/ 838475 w 6037520"/>
              <a:gd name="connsiteY85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874234 w 6037520"/>
              <a:gd name="connsiteY45" fmla="*/ 2276537 h 3401325"/>
              <a:gd name="connsiteX46" fmla="*/ 5841577 w 6037520"/>
              <a:gd name="connsiteY46" fmla="*/ 2320080 h 3401325"/>
              <a:gd name="connsiteX47" fmla="*/ 5787149 w 6037520"/>
              <a:gd name="connsiteY47" fmla="*/ 2385395 h 3401325"/>
              <a:gd name="connsiteX48" fmla="*/ 5776263 w 6037520"/>
              <a:gd name="connsiteY48" fmla="*/ 2418052 h 3401325"/>
              <a:gd name="connsiteX49" fmla="*/ 5623863 w 6037520"/>
              <a:gd name="connsiteY49" fmla="*/ 2581337 h 3401325"/>
              <a:gd name="connsiteX50" fmla="*/ 5558549 w 6037520"/>
              <a:gd name="connsiteY50" fmla="*/ 2624880 h 3401325"/>
              <a:gd name="connsiteX51" fmla="*/ 5504120 w 6037520"/>
              <a:gd name="connsiteY51" fmla="*/ 2657537 h 3401325"/>
              <a:gd name="connsiteX52" fmla="*/ 5449692 w 6037520"/>
              <a:gd name="connsiteY52" fmla="*/ 2668423 h 3401325"/>
              <a:gd name="connsiteX53" fmla="*/ 5373492 w 6037520"/>
              <a:gd name="connsiteY53" fmla="*/ 2711966 h 3401325"/>
              <a:gd name="connsiteX54" fmla="*/ 5329949 w 6037520"/>
              <a:gd name="connsiteY54" fmla="*/ 2722852 h 3401325"/>
              <a:gd name="connsiteX55" fmla="*/ 5210206 w 6037520"/>
              <a:gd name="connsiteY55" fmla="*/ 2755509 h 3401325"/>
              <a:gd name="connsiteX56" fmla="*/ 5155777 w 6037520"/>
              <a:gd name="connsiteY56" fmla="*/ 2777280 h 3401325"/>
              <a:gd name="connsiteX57" fmla="*/ 4818320 w 6037520"/>
              <a:gd name="connsiteY57" fmla="*/ 2777280 h 3401325"/>
              <a:gd name="connsiteX58" fmla="*/ 4665920 w 6037520"/>
              <a:gd name="connsiteY58" fmla="*/ 2755509 h 3401325"/>
              <a:gd name="connsiteX59" fmla="*/ 3522920 w 6037520"/>
              <a:gd name="connsiteY59" fmla="*/ 2766395 h 3401325"/>
              <a:gd name="connsiteX60" fmla="*/ 3435834 w 6037520"/>
              <a:gd name="connsiteY60" fmla="*/ 2809937 h 3401325"/>
              <a:gd name="connsiteX61" fmla="*/ 3348749 w 6037520"/>
              <a:gd name="connsiteY61" fmla="*/ 2842595 h 3401325"/>
              <a:gd name="connsiteX62" fmla="*/ 3326977 w 6037520"/>
              <a:gd name="connsiteY62" fmla="*/ 2864366 h 3401325"/>
              <a:gd name="connsiteX63" fmla="*/ 3305206 w 6037520"/>
              <a:gd name="connsiteY63" fmla="*/ 2897023 h 3401325"/>
              <a:gd name="connsiteX64" fmla="*/ 3272549 w 6037520"/>
              <a:gd name="connsiteY64" fmla="*/ 2907909 h 3401325"/>
              <a:gd name="connsiteX65" fmla="*/ 3250777 w 6037520"/>
              <a:gd name="connsiteY65" fmla="*/ 2940566 h 3401325"/>
              <a:gd name="connsiteX66" fmla="*/ 3218120 w 6037520"/>
              <a:gd name="connsiteY66" fmla="*/ 2962337 h 3401325"/>
              <a:gd name="connsiteX67" fmla="*/ 3174577 w 6037520"/>
              <a:gd name="connsiteY67" fmla="*/ 3027652 h 3401325"/>
              <a:gd name="connsiteX68" fmla="*/ 3109263 w 6037520"/>
              <a:gd name="connsiteY68" fmla="*/ 3092966 h 3401325"/>
              <a:gd name="connsiteX69" fmla="*/ 2989520 w 6037520"/>
              <a:gd name="connsiteY69" fmla="*/ 3212709 h 3401325"/>
              <a:gd name="connsiteX70" fmla="*/ 2956863 w 6037520"/>
              <a:gd name="connsiteY70" fmla="*/ 3223595 h 3401325"/>
              <a:gd name="connsiteX71" fmla="*/ 2924206 w 6037520"/>
              <a:gd name="connsiteY71" fmla="*/ 3245366 h 3401325"/>
              <a:gd name="connsiteX72" fmla="*/ 2771806 w 6037520"/>
              <a:gd name="connsiteY72" fmla="*/ 3234480 h 3401325"/>
              <a:gd name="connsiteX73" fmla="*/ 2649777 w 6037520"/>
              <a:gd name="connsiteY73" fmla="*/ 3187918 h 3401325"/>
              <a:gd name="connsiteX74" fmla="*/ 2564977 w 6037520"/>
              <a:gd name="connsiteY74" fmla="*/ 3158280 h 3401325"/>
              <a:gd name="connsiteX75" fmla="*/ 2434349 w 6037520"/>
              <a:gd name="connsiteY75" fmla="*/ 3071195 h 3401325"/>
              <a:gd name="connsiteX76" fmla="*/ 2281949 w 6037520"/>
              <a:gd name="connsiteY76" fmla="*/ 2984109 h 3401325"/>
              <a:gd name="connsiteX77" fmla="*/ 2205749 w 6037520"/>
              <a:gd name="connsiteY77" fmla="*/ 2951452 h 3401325"/>
              <a:gd name="connsiteX78" fmla="*/ 1857406 w 6037520"/>
              <a:gd name="connsiteY78" fmla="*/ 2918795 h 3401325"/>
              <a:gd name="connsiteX79" fmla="*/ 1628806 w 6037520"/>
              <a:gd name="connsiteY79" fmla="*/ 2907909 h 3401325"/>
              <a:gd name="connsiteX80" fmla="*/ 1003035 w 6037520"/>
              <a:gd name="connsiteY80" fmla="*/ 3070924 h 3401325"/>
              <a:gd name="connsiteX81" fmla="*/ 810191 w 6037520"/>
              <a:gd name="connsiteY81" fmla="*/ 3356287 h 3401325"/>
              <a:gd name="connsiteX82" fmla="*/ 0 w 6037520"/>
              <a:gd name="connsiteY82" fmla="*/ 2370669 h 3401325"/>
              <a:gd name="connsiteX83" fmla="*/ 607643 w 6037520"/>
              <a:gd name="connsiteY83" fmla="*/ 1931195 h 3401325"/>
              <a:gd name="connsiteX84" fmla="*/ 838475 w 6037520"/>
              <a:gd name="connsiteY84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874234 w 6037520"/>
              <a:gd name="connsiteY45" fmla="*/ 2276537 h 3401325"/>
              <a:gd name="connsiteX46" fmla="*/ 5841577 w 6037520"/>
              <a:gd name="connsiteY46" fmla="*/ 2320080 h 3401325"/>
              <a:gd name="connsiteX47" fmla="*/ 5787149 w 6037520"/>
              <a:gd name="connsiteY47" fmla="*/ 2385395 h 3401325"/>
              <a:gd name="connsiteX48" fmla="*/ 5776263 w 6037520"/>
              <a:gd name="connsiteY48" fmla="*/ 2418052 h 3401325"/>
              <a:gd name="connsiteX49" fmla="*/ 5623863 w 6037520"/>
              <a:gd name="connsiteY49" fmla="*/ 2581337 h 3401325"/>
              <a:gd name="connsiteX50" fmla="*/ 5558549 w 6037520"/>
              <a:gd name="connsiteY50" fmla="*/ 2624880 h 3401325"/>
              <a:gd name="connsiteX51" fmla="*/ 5504120 w 6037520"/>
              <a:gd name="connsiteY51" fmla="*/ 2657537 h 3401325"/>
              <a:gd name="connsiteX52" fmla="*/ 5449692 w 6037520"/>
              <a:gd name="connsiteY52" fmla="*/ 2668423 h 3401325"/>
              <a:gd name="connsiteX53" fmla="*/ 5373492 w 6037520"/>
              <a:gd name="connsiteY53" fmla="*/ 2711966 h 3401325"/>
              <a:gd name="connsiteX54" fmla="*/ 5329949 w 6037520"/>
              <a:gd name="connsiteY54" fmla="*/ 2722852 h 3401325"/>
              <a:gd name="connsiteX55" fmla="*/ 5210206 w 6037520"/>
              <a:gd name="connsiteY55" fmla="*/ 2755509 h 3401325"/>
              <a:gd name="connsiteX56" fmla="*/ 5155777 w 6037520"/>
              <a:gd name="connsiteY56" fmla="*/ 2777280 h 3401325"/>
              <a:gd name="connsiteX57" fmla="*/ 4818320 w 6037520"/>
              <a:gd name="connsiteY57" fmla="*/ 2777280 h 3401325"/>
              <a:gd name="connsiteX58" fmla="*/ 4665920 w 6037520"/>
              <a:gd name="connsiteY58" fmla="*/ 2755509 h 3401325"/>
              <a:gd name="connsiteX59" fmla="*/ 3522920 w 6037520"/>
              <a:gd name="connsiteY59" fmla="*/ 2766395 h 3401325"/>
              <a:gd name="connsiteX60" fmla="*/ 3435834 w 6037520"/>
              <a:gd name="connsiteY60" fmla="*/ 2809937 h 3401325"/>
              <a:gd name="connsiteX61" fmla="*/ 3348749 w 6037520"/>
              <a:gd name="connsiteY61" fmla="*/ 2842595 h 3401325"/>
              <a:gd name="connsiteX62" fmla="*/ 3326977 w 6037520"/>
              <a:gd name="connsiteY62" fmla="*/ 2864366 h 3401325"/>
              <a:gd name="connsiteX63" fmla="*/ 3305206 w 6037520"/>
              <a:gd name="connsiteY63" fmla="*/ 2897023 h 3401325"/>
              <a:gd name="connsiteX64" fmla="*/ 3272549 w 6037520"/>
              <a:gd name="connsiteY64" fmla="*/ 2907909 h 3401325"/>
              <a:gd name="connsiteX65" fmla="*/ 3250777 w 6037520"/>
              <a:gd name="connsiteY65" fmla="*/ 2940566 h 3401325"/>
              <a:gd name="connsiteX66" fmla="*/ 3218120 w 6037520"/>
              <a:gd name="connsiteY66" fmla="*/ 2962337 h 3401325"/>
              <a:gd name="connsiteX67" fmla="*/ 3174577 w 6037520"/>
              <a:gd name="connsiteY67" fmla="*/ 3027652 h 3401325"/>
              <a:gd name="connsiteX68" fmla="*/ 3109263 w 6037520"/>
              <a:gd name="connsiteY68" fmla="*/ 3092966 h 3401325"/>
              <a:gd name="connsiteX69" fmla="*/ 2989520 w 6037520"/>
              <a:gd name="connsiteY69" fmla="*/ 3212709 h 3401325"/>
              <a:gd name="connsiteX70" fmla="*/ 2956863 w 6037520"/>
              <a:gd name="connsiteY70" fmla="*/ 3223595 h 3401325"/>
              <a:gd name="connsiteX71" fmla="*/ 2924206 w 6037520"/>
              <a:gd name="connsiteY71" fmla="*/ 3245366 h 3401325"/>
              <a:gd name="connsiteX72" fmla="*/ 2771806 w 6037520"/>
              <a:gd name="connsiteY72" fmla="*/ 3234480 h 3401325"/>
              <a:gd name="connsiteX73" fmla="*/ 2649777 w 6037520"/>
              <a:gd name="connsiteY73" fmla="*/ 3187918 h 3401325"/>
              <a:gd name="connsiteX74" fmla="*/ 2564977 w 6037520"/>
              <a:gd name="connsiteY74" fmla="*/ 3158280 h 3401325"/>
              <a:gd name="connsiteX75" fmla="*/ 2281949 w 6037520"/>
              <a:gd name="connsiteY75" fmla="*/ 2984109 h 3401325"/>
              <a:gd name="connsiteX76" fmla="*/ 2205749 w 6037520"/>
              <a:gd name="connsiteY76" fmla="*/ 2951452 h 3401325"/>
              <a:gd name="connsiteX77" fmla="*/ 1857406 w 6037520"/>
              <a:gd name="connsiteY77" fmla="*/ 2918795 h 3401325"/>
              <a:gd name="connsiteX78" fmla="*/ 1628806 w 6037520"/>
              <a:gd name="connsiteY78" fmla="*/ 2907909 h 3401325"/>
              <a:gd name="connsiteX79" fmla="*/ 1003035 w 6037520"/>
              <a:gd name="connsiteY79" fmla="*/ 3070924 h 3401325"/>
              <a:gd name="connsiteX80" fmla="*/ 810191 w 6037520"/>
              <a:gd name="connsiteY80" fmla="*/ 3356287 h 3401325"/>
              <a:gd name="connsiteX81" fmla="*/ 0 w 6037520"/>
              <a:gd name="connsiteY81" fmla="*/ 2370669 h 3401325"/>
              <a:gd name="connsiteX82" fmla="*/ 607643 w 6037520"/>
              <a:gd name="connsiteY82" fmla="*/ 1931195 h 3401325"/>
              <a:gd name="connsiteX83" fmla="*/ 838475 w 6037520"/>
              <a:gd name="connsiteY83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874234 w 6037520"/>
              <a:gd name="connsiteY45" fmla="*/ 2276537 h 3401325"/>
              <a:gd name="connsiteX46" fmla="*/ 5841577 w 6037520"/>
              <a:gd name="connsiteY46" fmla="*/ 2320080 h 3401325"/>
              <a:gd name="connsiteX47" fmla="*/ 5787149 w 6037520"/>
              <a:gd name="connsiteY47" fmla="*/ 2385395 h 3401325"/>
              <a:gd name="connsiteX48" fmla="*/ 5776263 w 6037520"/>
              <a:gd name="connsiteY48" fmla="*/ 2418052 h 3401325"/>
              <a:gd name="connsiteX49" fmla="*/ 5623863 w 6037520"/>
              <a:gd name="connsiteY49" fmla="*/ 2581337 h 3401325"/>
              <a:gd name="connsiteX50" fmla="*/ 5558549 w 6037520"/>
              <a:gd name="connsiteY50" fmla="*/ 2624880 h 3401325"/>
              <a:gd name="connsiteX51" fmla="*/ 5504120 w 6037520"/>
              <a:gd name="connsiteY51" fmla="*/ 2657537 h 3401325"/>
              <a:gd name="connsiteX52" fmla="*/ 5449692 w 6037520"/>
              <a:gd name="connsiteY52" fmla="*/ 2668423 h 3401325"/>
              <a:gd name="connsiteX53" fmla="*/ 5373492 w 6037520"/>
              <a:gd name="connsiteY53" fmla="*/ 2711966 h 3401325"/>
              <a:gd name="connsiteX54" fmla="*/ 5329949 w 6037520"/>
              <a:gd name="connsiteY54" fmla="*/ 2722852 h 3401325"/>
              <a:gd name="connsiteX55" fmla="*/ 5210206 w 6037520"/>
              <a:gd name="connsiteY55" fmla="*/ 2755509 h 3401325"/>
              <a:gd name="connsiteX56" fmla="*/ 5155777 w 6037520"/>
              <a:gd name="connsiteY56" fmla="*/ 2777280 h 3401325"/>
              <a:gd name="connsiteX57" fmla="*/ 4818320 w 6037520"/>
              <a:gd name="connsiteY57" fmla="*/ 2777280 h 3401325"/>
              <a:gd name="connsiteX58" fmla="*/ 4665920 w 6037520"/>
              <a:gd name="connsiteY58" fmla="*/ 2755509 h 3401325"/>
              <a:gd name="connsiteX59" fmla="*/ 3522920 w 6037520"/>
              <a:gd name="connsiteY59" fmla="*/ 2766395 h 3401325"/>
              <a:gd name="connsiteX60" fmla="*/ 3435834 w 6037520"/>
              <a:gd name="connsiteY60" fmla="*/ 2809937 h 3401325"/>
              <a:gd name="connsiteX61" fmla="*/ 3348749 w 6037520"/>
              <a:gd name="connsiteY61" fmla="*/ 2842595 h 3401325"/>
              <a:gd name="connsiteX62" fmla="*/ 3326977 w 6037520"/>
              <a:gd name="connsiteY62" fmla="*/ 2864366 h 3401325"/>
              <a:gd name="connsiteX63" fmla="*/ 3305206 w 6037520"/>
              <a:gd name="connsiteY63" fmla="*/ 2897023 h 3401325"/>
              <a:gd name="connsiteX64" fmla="*/ 3272549 w 6037520"/>
              <a:gd name="connsiteY64" fmla="*/ 2907909 h 3401325"/>
              <a:gd name="connsiteX65" fmla="*/ 3250777 w 6037520"/>
              <a:gd name="connsiteY65" fmla="*/ 2940566 h 3401325"/>
              <a:gd name="connsiteX66" fmla="*/ 3218120 w 6037520"/>
              <a:gd name="connsiteY66" fmla="*/ 2962337 h 3401325"/>
              <a:gd name="connsiteX67" fmla="*/ 3174577 w 6037520"/>
              <a:gd name="connsiteY67" fmla="*/ 3027652 h 3401325"/>
              <a:gd name="connsiteX68" fmla="*/ 3109263 w 6037520"/>
              <a:gd name="connsiteY68" fmla="*/ 3092966 h 3401325"/>
              <a:gd name="connsiteX69" fmla="*/ 2989520 w 6037520"/>
              <a:gd name="connsiteY69" fmla="*/ 3212709 h 3401325"/>
              <a:gd name="connsiteX70" fmla="*/ 2956863 w 6037520"/>
              <a:gd name="connsiteY70" fmla="*/ 3223595 h 3401325"/>
              <a:gd name="connsiteX71" fmla="*/ 2924206 w 6037520"/>
              <a:gd name="connsiteY71" fmla="*/ 3245366 h 3401325"/>
              <a:gd name="connsiteX72" fmla="*/ 2649777 w 6037520"/>
              <a:gd name="connsiteY72" fmla="*/ 3187918 h 3401325"/>
              <a:gd name="connsiteX73" fmla="*/ 2564977 w 6037520"/>
              <a:gd name="connsiteY73" fmla="*/ 3158280 h 3401325"/>
              <a:gd name="connsiteX74" fmla="*/ 2281949 w 6037520"/>
              <a:gd name="connsiteY74" fmla="*/ 2984109 h 3401325"/>
              <a:gd name="connsiteX75" fmla="*/ 2205749 w 6037520"/>
              <a:gd name="connsiteY75" fmla="*/ 2951452 h 3401325"/>
              <a:gd name="connsiteX76" fmla="*/ 1857406 w 6037520"/>
              <a:gd name="connsiteY76" fmla="*/ 2918795 h 3401325"/>
              <a:gd name="connsiteX77" fmla="*/ 1628806 w 6037520"/>
              <a:gd name="connsiteY77" fmla="*/ 2907909 h 3401325"/>
              <a:gd name="connsiteX78" fmla="*/ 1003035 w 6037520"/>
              <a:gd name="connsiteY78" fmla="*/ 3070924 h 3401325"/>
              <a:gd name="connsiteX79" fmla="*/ 810191 w 6037520"/>
              <a:gd name="connsiteY79" fmla="*/ 3356287 h 3401325"/>
              <a:gd name="connsiteX80" fmla="*/ 0 w 6037520"/>
              <a:gd name="connsiteY80" fmla="*/ 2370669 h 3401325"/>
              <a:gd name="connsiteX81" fmla="*/ 607643 w 6037520"/>
              <a:gd name="connsiteY81" fmla="*/ 1931195 h 3401325"/>
              <a:gd name="connsiteX82" fmla="*/ 838475 w 6037520"/>
              <a:gd name="connsiteY82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874234 w 6037520"/>
              <a:gd name="connsiteY45" fmla="*/ 2276537 h 3401325"/>
              <a:gd name="connsiteX46" fmla="*/ 5841577 w 6037520"/>
              <a:gd name="connsiteY46" fmla="*/ 2320080 h 3401325"/>
              <a:gd name="connsiteX47" fmla="*/ 5787149 w 6037520"/>
              <a:gd name="connsiteY47" fmla="*/ 2385395 h 3401325"/>
              <a:gd name="connsiteX48" fmla="*/ 5776263 w 6037520"/>
              <a:gd name="connsiteY48" fmla="*/ 2418052 h 3401325"/>
              <a:gd name="connsiteX49" fmla="*/ 5623863 w 6037520"/>
              <a:gd name="connsiteY49" fmla="*/ 2581337 h 3401325"/>
              <a:gd name="connsiteX50" fmla="*/ 5558549 w 6037520"/>
              <a:gd name="connsiteY50" fmla="*/ 2624880 h 3401325"/>
              <a:gd name="connsiteX51" fmla="*/ 5504120 w 6037520"/>
              <a:gd name="connsiteY51" fmla="*/ 2657537 h 3401325"/>
              <a:gd name="connsiteX52" fmla="*/ 5449692 w 6037520"/>
              <a:gd name="connsiteY52" fmla="*/ 2668423 h 3401325"/>
              <a:gd name="connsiteX53" fmla="*/ 5373492 w 6037520"/>
              <a:gd name="connsiteY53" fmla="*/ 2711966 h 3401325"/>
              <a:gd name="connsiteX54" fmla="*/ 5329949 w 6037520"/>
              <a:gd name="connsiteY54" fmla="*/ 2722852 h 3401325"/>
              <a:gd name="connsiteX55" fmla="*/ 5210206 w 6037520"/>
              <a:gd name="connsiteY55" fmla="*/ 2755509 h 3401325"/>
              <a:gd name="connsiteX56" fmla="*/ 5155777 w 6037520"/>
              <a:gd name="connsiteY56" fmla="*/ 2777280 h 3401325"/>
              <a:gd name="connsiteX57" fmla="*/ 4818320 w 6037520"/>
              <a:gd name="connsiteY57" fmla="*/ 2777280 h 3401325"/>
              <a:gd name="connsiteX58" fmla="*/ 4665920 w 6037520"/>
              <a:gd name="connsiteY58" fmla="*/ 2755509 h 3401325"/>
              <a:gd name="connsiteX59" fmla="*/ 3522920 w 6037520"/>
              <a:gd name="connsiteY59" fmla="*/ 2766395 h 3401325"/>
              <a:gd name="connsiteX60" fmla="*/ 3435834 w 6037520"/>
              <a:gd name="connsiteY60" fmla="*/ 2809937 h 3401325"/>
              <a:gd name="connsiteX61" fmla="*/ 3348749 w 6037520"/>
              <a:gd name="connsiteY61" fmla="*/ 2842595 h 3401325"/>
              <a:gd name="connsiteX62" fmla="*/ 3326977 w 6037520"/>
              <a:gd name="connsiteY62" fmla="*/ 2864366 h 3401325"/>
              <a:gd name="connsiteX63" fmla="*/ 3305206 w 6037520"/>
              <a:gd name="connsiteY63" fmla="*/ 2897023 h 3401325"/>
              <a:gd name="connsiteX64" fmla="*/ 3272549 w 6037520"/>
              <a:gd name="connsiteY64" fmla="*/ 2907909 h 3401325"/>
              <a:gd name="connsiteX65" fmla="*/ 3250777 w 6037520"/>
              <a:gd name="connsiteY65" fmla="*/ 2940566 h 3401325"/>
              <a:gd name="connsiteX66" fmla="*/ 3174577 w 6037520"/>
              <a:gd name="connsiteY66" fmla="*/ 3027652 h 3401325"/>
              <a:gd name="connsiteX67" fmla="*/ 3109263 w 6037520"/>
              <a:gd name="connsiteY67" fmla="*/ 3092966 h 3401325"/>
              <a:gd name="connsiteX68" fmla="*/ 2989520 w 6037520"/>
              <a:gd name="connsiteY68" fmla="*/ 3212709 h 3401325"/>
              <a:gd name="connsiteX69" fmla="*/ 2956863 w 6037520"/>
              <a:gd name="connsiteY69" fmla="*/ 3223595 h 3401325"/>
              <a:gd name="connsiteX70" fmla="*/ 2924206 w 6037520"/>
              <a:gd name="connsiteY70" fmla="*/ 3245366 h 3401325"/>
              <a:gd name="connsiteX71" fmla="*/ 2649777 w 6037520"/>
              <a:gd name="connsiteY71" fmla="*/ 3187918 h 3401325"/>
              <a:gd name="connsiteX72" fmla="*/ 2564977 w 6037520"/>
              <a:gd name="connsiteY72" fmla="*/ 3158280 h 3401325"/>
              <a:gd name="connsiteX73" fmla="*/ 2281949 w 6037520"/>
              <a:gd name="connsiteY73" fmla="*/ 2984109 h 3401325"/>
              <a:gd name="connsiteX74" fmla="*/ 2205749 w 6037520"/>
              <a:gd name="connsiteY74" fmla="*/ 2951452 h 3401325"/>
              <a:gd name="connsiteX75" fmla="*/ 1857406 w 6037520"/>
              <a:gd name="connsiteY75" fmla="*/ 2918795 h 3401325"/>
              <a:gd name="connsiteX76" fmla="*/ 1628806 w 6037520"/>
              <a:gd name="connsiteY76" fmla="*/ 2907909 h 3401325"/>
              <a:gd name="connsiteX77" fmla="*/ 1003035 w 6037520"/>
              <a:gd name="connsiteY77" fmla="*/ 3070924 h 3401325"/>
              <a:gd name="connsiteX78" fmla="*/ 810191 w 6037520"/>
              <a:gd name="connsiteY78" fmla="*/ 3356287 h 3401325"/>
              <a:gd name="connsiteX79" fmla="*/ 0 w 6037520"/>
              <a:gd name="connsiteY79" fmla="*/ 2370669 h 3401325"/>
              <a:gd name="connsiteX80" fmla="*/ 607643 w 6037520"/>
              <a:gd name="connsiteY80" fmla="*/ 1931195 h 3401325"/>
              <a:gd name="connsiteX81" fmla="*/ 838475 w 6037520"/>
              <a:gd name="connsiteY81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874234 w 6037520"/>
              <a:gd name="connsiteY45" fmla="*/ 2276537 h 3401325"/>
              <a:gd name="connsiteX46" fmla="*/ 5841577 w 6037520"/>
              <a:gd name="connsiteY46" fmla="*/ 2320080 h 3401325"/>
              <a:gd name="connsiteX47" fmla="*/ 5787149 w 6037520"/>
              <a:gd name="connsiteY47" fmla="*/ 2385395 h 3401325"/>
              <a:gd name="connsiteX48" fmla="*/ 5776263 w 6037520"/>
              <a:gd name="connsiteY48" fmla="*/ 2418052 h 3401325"/>
              <a:gd name="connsiteX49" fmla="*/ 5623863 w 6037520"/>
              <a:gd name="connsiteY49" fmla="*/ 2581337 h 3401325"/>
              <a:gd name="connsiteX50" fmla="*/ 5558549 w 6037520"/>
              <a:gd name="connsiteY50" fmla="*/ 2624880 h 3401325"/>
              <a:gd name="connsiteX51" fmla="*/ 5504120 w 6037520"/>
              <a:gd name="connsiteY51" fmla="*/ 2657537 h 3401325"/>
              <a:gd name="connsiteX52" fmla="*/ 5449692 w 6037520"/>
              <a:gd name="connsiteY52" fmla="*/ 2668423 h 3401325"/>
              <a:gd name="connsiteX53" fmla="*/ 5373492 w 6037520"/>
              <a:gd name="connsiteY53" fmla="*/ 2711966 h 3401325"/>
              <a:gd name="connsiteX54" fmla="*/ 5329949 w 6037520"/>
              <a:gd name="connsiteY54" fmla="*/ 2722852 h 3401325"/>
              <a:gd name="connsiteX55" fmla="*/ 5210206 w 6037520"/>
              <a:gd name="connsiteY55" fmla="*/ 2755509 h 3401325"/>
              <a:gd name="connsiteX56" fmla="*/ 5155777 w 6037520"/>
              <a:gd name="connsiteY56" fmla="*/ 2777280 h 3401325"/>
              <a:gd name="connsiteX57" fmla="*/ 4818320 w 6037520"/>
              <a:gd name="connsiteY57" fmla="*/ 2777280 h 3401325"/>
              <a:gd name="connsiteX58" fmla="*/ 4665920 w 6037520"/>
              <a:gd name="connsiteY58" fmla="*/ 2755509 h 3401325"/>
              <a:gd name="connsiteX59" fmla="*/ 3522920 w 6037520"/>
              <a:gd name="connsiteY59" fmla="*/ 2766395 h 3401325"/>
              <a:gd name="connsiteX60" fmla="*/ 3435834 w 6037520"/>
              <a:gd name="connsiteY60" fmla="*/ 2809937 h 3401325"/>
              <a:gd name="connsiteX61" fmla="*/ 3348749 w 6037520"/>
              <a:gd name="connsiteY61" fmla="*/ 2842595 h 3401325"/>
              <a:gd name="connsiteX62" fmla="*/ 3326977 w 6037520"/>
              <a:gd name="connsiteY62" fmla="*/ 2864366 h 3401325"/>
              <a:gd name="connsiteX63" fmla="*/ 3305206 w 6037520"/>
              <a:gd name="connsiteY63" fmla="*/ 2897023 h 3401325"/>
              <a:gd name="connsiteX64" fmla="*/ 3250777 w 6037520"/>
              <a:gd name="connsiteY64" fmla="*/ 2940566 h 3401325"/>
              <a:gd name="connsiteX65" fmla="*/ 3174577 w 6037520"/>
              <a:gd name="connsiteY65" fmla="*/ 3027652 h 3401325"/>
              <a:gd name="connsiteX66" fmla="*/ 3109263 w 6037520"/>
              <a:gd name="connsiteY66" fmla="*/ 3092966 h 3401325"/>
              <a:gd name="connsiteX67" fmla="*/ 2989520 w 6037520"/>
              <a:gd name="connsiteY67" fmla="*/ 3212709 h 3401325"/>
              <a:gd name="connsiteX68" fmla="*/ 2956863 w 6037520"/>
              <a:gd name="connsiteY68" fmla="*/ 3223595 h 3401325"/>
              <a:gd name="connsiteX69" fmla="*/ 2924206 w 6037520"/>
              <a:gd name="connsiteY69" fmla="*/ 3245366 h 3401325"/>
              <a:gd name="connsiteX70" fmla="*/ 2649777 w 6037520"/>
              <a:gd name="connsiteY70" fmla="*/ 3187918 h 3401325"/>
              <a:gd name="connsiteX71" fmla="*/ 2564977 w 6037520"/>
              <a:gd name="connsiteY71" fmla="*/ 3158280 h 3401325"/>
              <a:gd name="connsiteX72" fmla="*/ 2281949 w 6037520"/>
              <a:gd name="connsiteY72" fmla="*/ 2984109 h 3401325"/>
              <a:gd name="connsiteX73" fmla="*/ 2205749 w 6037520"/>
              <a:gd name="connsiteY73" fmla="*/ 2951452 h 3401325"/>
              <a:gd name="connsiteX74" fmla="*/ 1857406 w 6037520"/>
              <a:gd name="connsiteY74" fmla="*/ 2918795 h 3401325"/>
              <a:gd name="connsiteX75" fmla="*/ 1628806 w 6037520"/>
              <a:gd name="connsiteY75" fmla="*/ 2907909 h 3401325"/>
              <a:gd name="connsiteX76" fmla="*/ 1003035 w 6037520"/>
              <a:gd name="connsiteY76" fmla="*/ 3070924 h 3401325"/>
              <a:gd name="connsiteX77" fmla="*/ 810191 w 6037520"/>
              <a:gd name="connsiteY77" fmla="*/ 3356287 h 3401325"/>
              <a:gd name="connsiteX78" fmla="*/ 0 w 6037520"/>
              <a:gd name="connsiteY78" fmla="*/ 2370669 h 3401325"/>
              <a:gd name="connsiteX79" fmla="*/ 607643 w 6037520"/>
              <a:gd name="connsiteY79" fmla="*/ 1931195 h 3401325"/>
              <a:gd name="connsiteX80" fmla="*/ 838475 w 6037520"/>
              <a:gd name="connsiteY80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874234 w 6037520"/>
              <a:gd name="connsiteY45" fmla="*/ 2276537 h 3401325"/>
              <a:gd name="connsiteX46" fmla="*/ 5841577 w 6037520"/>
              <a:gd name="connsiteY46" fmla="*/ 2320080 h 3401325"/>
              <a:gd name="connsiteX47" fmla="*/ 5787149 w 6037520"/>
              <a:gd name="connsiteY47" fmla="*/ 2385395 h 3401325"/>
              <a:gd name="connsiteX48" fmla="*/ 5776263 w 6037520"/>
              <a:gd name="connsiteY48" fmla="*/ 2418052 h 3401325"/>
              <a:gd name="connsiteX49" fmla="*/ 5623863 w 6037520"/>
              <a:gd name="connsiteY49" fmla="*/ 2581337 h 3401325"/>
              <a:gd name="connsiteX50" fmla="*/ 5558549 w 6037520"/>
              <a:gd name="connsiteY50" fmla="*/ 2624880 h 3401325"/>
              <a:gd name="connsiteX51" fmla="*/ 5504120 w 6037520"/>
              <a:gd name="connsiteY51" fmla="*/ 2657537 h 3401325"/>
              <a:gd name="connsiteX52" fmla="*/ 5449692 w 6037520"/>
              <a:gd name="connsiteY52" fmla="*/ 2668423 h 3401325"/>
              <a:gd name="connsiteX53" fmla="*/ 5373492 w 6037520"/>
              <a:gd name="connsiteY53" fmla="*/ 2711966 h 3401325"/>
              <a:gd name="connsiteX54" fmla="*/ 5329949 w 6037520"/>
              <a:gd name="connsiteY54" fmla="*/ 2722852 h 3401325"/>
              <a:gd name="connsiteX55" fmla="*/ 5210206 w 6037520"/>
              <a:gd name="connsiteY55" fmla="*/ 2755509 h 3401325"/>
              <a:gd name="connsiteX56" fmla="*/ 5155777 w 6037520"/>
              <a:gd name="connsiteY56" fmla="*/ 2777280 h 3401325"/>
              <a:gd name="connsiteX57" fmla="*/ 4818320 w 6037520"/>
              <a:gd name="connsiteY57" fmla="*/ 2777280 h 3401325"/>
              <a:gd name="connsiteX58" fmla="*/ 4665920 w 6037520"/>
              <a:gd name="connsiteY58" fmla="*/ 2755509 h 3401325"/>
              <a:gd name="connsiteX59" fmla="*/ 3522920 w 6037520"/>
              <a:gd name="connsiteY59" fmla="*/ 2766395 h 3401325"/>
              <a:gd name="connsiteX60" fmla="*/ 3435834 w 6037520"/>
              <a:gd name="connsiteY60" fmla="*/ 2809937 h 3401325"/>
              <a:gd name="connsiteX61" fmla="*/ 3348749 w 6037520"/>
              <a:gd name="connsiteY61" fmla="*/ 2842595 h 3401325"/>
              <a:gd name="connsiteX62" fmla="*/ 3326977 w 6037520"/>
              <a:gd name="connsiteY62" fmla="*/ 2864366 h 3401325"/>
              <a:gd name="connsiteX63" fmla="*/ 3250777 w 6037520"/>
              <a:gd name="connsiteY63" fmla="*/ 2940566 h 3401325"/>
              <a:gd name="connsiteX64" fmla="*/ 3174577 w 6037520"/>
              <a:gd name="connsiteY64" fmla="*/ 3027652 h 3401325"/>
              <a:gd name="connsiteX65" fmla="*/ 3109263 w 6037520"/>
              <a:gd name="connsiteY65" fmla="*/ 3092966 h 3401325"/>
              <a:gd name="connsiteX66" fmla="*/ 2989520 w 6037520"/>
              <a:gd name="connsiteY66" fmla="*/ 3212709 h 3401325"/>
              <a:gd name="connsiteX67" fmla="*/ 2956863 w 6037520"/>
              <a:gd name="connsiteY67" fmla="*/ 3223595 h 3401325"/>
              <a:gd name="connsiteX68" fmla="*/ 2924206 w 6037520"/>
              <a:gd name="connsiteY68" fmla="*/ 3245366 h 3401325"/>
              <a:gd name="connsiteX69" fmla="*/ 2649777 w 6037520"/>
              <a:gd name="connsiteY69" fmla="*/ 3187918 h 3401325"/>
              <a:gd name="connsiteX70" fmla="*/ 2564977 w 6037520"/>
              <a:gd name="connsiteY70" fmla="*/ 3158280 h 3401325"/>
              <a:gd name="connsiteX71" fmla="*/ 2281949 w 6037520"/>
              <a:gd name="connsiteY71" fmla="*/ 2984109 h 3401325"/>
              <a:gd name="connsiteX72" fmla="*/ 2205749 w 6037520"/>
              <a:gd name="connsiteY72" fmla="*/ 2951452 h 3401325"/>
              <a:gd name="connsiteX73" fmla="*/ 1857406 w 6037520"/>
              <a:gd name="connsiteY73" fmla="*/ 2918795 h 3401325"/>
              <a:gd name="connsiteX74" fmla="*/ 1628806 w 6037520"/>
              <a:gd name="connsiteY74" fmla="*/ 2907909 h 3401325"/>
              <a:gd name="connsiteX75" fmla="*/ 1003035 w 6037520"/>
              <a:gd name="connsiteY75" fmla="*/ 3070924 h 3401325"/>
              <a:gd name="connsiteX76" fmla="*/ 810191 w 6037520"/>
              <a:gd name="connsiteY76" fmla="*/ 3356287 h 3401325"/>
              <a:gd name="connsiteX77" fmla="*/ 0 w 6037520"/>
              <a:gd name="connsiteY77" fmla="*/ 2370669 h 3401325"/>
              <a:gd name="connsiteX78" fmla="*/ 607643 w 6037520"/>
              <a:gd name="connsiteY78" fmla="*/ 1931195 h 3401325"/>
              <a:gd name="connsiteX79" fmla="*/ 838475 w 6037520"/>
              <a:gd name="connsiteY79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874234 w 6037520"/>
              <a:gd name="connsiteY45" fmla="*/ 2276537 h 3401325"/>
              <a:gd name="connsiteX46" fmla="*/ 5841577 w 6037520"/>
              <a:gd name="connsiteY46" fmla="*/ 2320080 h 3401325"/>
              <a:gd name="connsiteX47" fmla="*/ 5787149 w 6037520"/>
              <a:gd name="connsiteY47" fmla="*/ 2385395 h 3401325"/>
              <a:gd name="connsiteX48" fmla="*/ 5776263 w 6037520"/>
              <a:gd name="connsiteY48" fmla="*/ 2418052 h 3401325"/>
              <a:gd name="connsiteX49" fmla="*/ 5623863 w 6037520"/>
              <a:gd name="connsiteY49" fmla="*/ 2581337 h 3401325"/>
              <a:gd name="connsiteX50" fmla="*/ 5558549 w 6037520"/>
              <a:gd name="connsiteY50" fmla="*/ 2624880 h 3401325"/>
              <a:gd name="connsiteX51" fmla="*/ 5504120 w 6037520"/>
              <a:gd name="connsiteY51" fmla="*/ 2657537 h 3401325"/>
              <a:gd name="connsiteX52" fmla="*/ 5449692 w 6037520"/>
              <a:gd name="connsiteY52" fmla="*/ 2668423 h 3401325"/>
              <a:gd name="connsiteX53" fmla="*/ 5373492 w 6037520"/>
              <a:gd name="connsiteY53" fmla="*/ 2711966 h 3401325"/>
              <a:gd name="connsiteX54" fmla="*/ 5329949 w 6037520"/>
              <a:gd name="connsiteY54" fmla="*/ 2722852 h 3401325"/>
              <a:gd name="connsiteX55" fmla="*/ 5210206 w 6037520"/>
              <a:gd name="connsiteY55" fmla="*/ 2755509 h 3401325"/>
              <a:gd name="connsiteX56" fmla="*/ 5155777 w 6037520"/>
              <a:gd name="connsiteY56" fmla="*/ 2777280 h 3401325"/>
              <a:gd name="connsiteX57" fmla="*/ 4818320 w 6037520"/>
              <a:gd name="connsiteY57" fmla="*/ 2777280 h 3401325"/>
              <a:gd name="connsiteX58" fmla="*/ 4665920 w 6037520"/>
              <a:gd name="connsiteY58" fmla="*/ 2755509 h 3401325"/>
              <a:gd name="connsiteX59" fmla="*/ 3522920 w 6037520"/>
              <a:gd name="connsiteY59" fmla="*/ 2766395 h 3401325"/>
              <a:gd name="connsiteX60" fmla="*/ 3435834 w 6037520"/>
              <a:gd name="connsiteY60" fmla="*/ 2809937 h 3401325"/>
              <a:gd name="connsiteX61" fmla="*/ 3348749 w 6037520"/>
              <a:gd name="connsiteY61" fmla="*/ 2842595 h 3401325"/>
              <a:gd name="connsiteX62" fmla="*/ 3326977 w 6037520"/>
              <a:gd name="connsiteY62" fmla="*/ 2864366 h 3401325"/>
              <a:gd name="connsiteX63" fmla="*/ 3174577 w 6037520"/>
              <a:gd name="connsiteY63" fmla="*/ 3027652 h 3401325"/>
              <a:gd name="connsiteX64" fmla="*/ 3109263 w 6037520"/>
              <a:gd name="connsiteY64" fmla="*/ 3092966 h 3401325"/>
              <a:gd name="connsiteX65" fmla="*/ 2989520 w 6037520"/>
              <a:gd name="connsiteY65" fmla="*/ 3212709 h 3401325"/>
              <a:gd name="connsiteX66" fmla="*/ 2956863 w 6037520"/>
              <a:gd name="connsiteY66" fmla="*/ 3223595 h 3401325"/>
              <a:gd name="connsiteX67" fmla="*/ 2924206 w 6037520"/>
              <a:gd name="connsiteY67" fmla="*/ 3245366 h 3401325"/>
              <a:gd name="connsiteX68" fmla="*/ 2649777 w 6037520"/>
              <a:gd name="connsiteY68" fmla="*/ 3187918 h 3401325"/>
              <a:gd name="connsiteX69" fmla="*/ 2564977 w 6037520"/>
              <a:gd name="connsiteY69" fmla="*/ 3158280 h 3401325"/>
              <a:gd name="connsiteX70" fmla="*/ 2281949 w 6037520"/>
              <a:gd name="connsiteY70" fmla="*/ 2984109 h 3401325"/>
              <a:gd name="connsiteX71" fmla="*/ 2205749 w 6037520"/>
              <a:gd name="connsiteY71" fmla="*/ 2951452 h 3401325"/>
              <a:gd name="connsiteX72" fmla="*/ 1857406 w 6037520"/>
              <a:gd name="connsiteY72" fmla="*/ 2918795 h 3401325"/>
              <a:gd name="connsiteX73" fmla="*/ 1628806 w 6037520"/>
              <a:gd name="connsiteY73" fmla="*/ 2907909 h 3401325"/>
              <a:gd name="connsiteX74" fmla="*/ 1003035 w 6037520"/>
              <a:gd name="connsiteY74" fmla="*/ 3070924 h 3401325"/>
              <a:gd name="connsiteX75" fmla="*/ 810191 w 6037520"/>
              <a:gd name="connsiteY75" fmla="*/ 3356287 h 3401325"/>
              <a:gd name="connsiteX76" fmla="*/ 0 w 6037520"/>
              <a:gd name="connsiteY76" fmla="*/ 2370669 h 3401325"/>
              <a:gd name="connsiteX77" fmla="*/ 607643 w 6037520"/>
              <a:gd name="connsiteY77" fmla="*/ 1931195 h 3401325"/>
              <a:gd name="connsiteX78" fmla="*/ 838475 w 6037520"/>
              <a:gd name="connsiteY78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874234 w 6037520"/>
              <a:gd name="connsiteY45" fmla="*/ 2276537 h 3401325"/>
              <a:gd name="connsiteX46" fmla="*/ 5841577 w 6037520"/>
              <a:gd name="connsiteY46" fmla="*/ 2320080 h 3401325"/>
              <a:gd name="connsiteX47" fmla="*/ 5787149 w 6037520"/>
              <a:gd name="connsiteY47" fmla="*/ 2385395 h 3401325"/>
              <a:gd name="connsiteX48" fmla="*/ 5776263 w 6037520"/>
              <a:gd name="connsiteY48" fmla="*/ 2418052 h 3401325"/>
              <a:gd name="connsiteX49" fmla="*/ 5623863 w 6037520"/>
              <a:gd name="connsiteY49" fmla="*/ 2581337 h 3401325"/>
              <a:gd name="connsiteX50" fmla="*/ 5558549 w 6037520"/>
              <a:gd name="connsiteY50" fmla="*/ 2624880 h 3401325"/>
              <a:gd name="connsiteX51" fmla="*/ 5504120 w 6037520"/>
              <a:gd name="connsiteY51" fmla="*/ 2657537 h 3401325"/>
              <a:gd name="connsiteX52" fmla="*/ 5449692 w 6037520"/>
              <a:gd name="connsiteY52" fmla="*/ 2668423 h 3401325"/>
              <a:gd name="connsiteX53" fmla="*/ 5373492 w 6037520"/>
              <a:gd name="connsiteY53" fmla="*/ 2711966 h 3401325"/>
              <a:gd name="connsiteX54" fmla="*/ 5329949 w 6037520"/>
              <a:gd name="connsiteY54" fmla="*/ 2722852 h 3401325"/>
              <a:gd name="connsiteX55" fmla="*/ 5210206 w 6037520"/>
              <a:gd name="connsiteY55" fmla="*/ 2755509 h 3401325"/>
              <a:gd name="connsiteX56" fmla="*/ 5155777 w 6037520"/>
              <a:gd name="connsiteY56" fmla="*/ 2777280 h 3401325"/>
              <a:gd name="connsiteX57" fmla="*/ 4818320 w 6037520"/>
              <a:gd name="connsiteY57" fmla="*/ 2777280 h 3401325"/>
              <a:gd name="connsiteX58" fmla="*/ 4665920 w 6037520"/>
              <a:gd name="connsiteY58" fmla="*/ 2755509 h 3401325"/>
              <a:gd name="connsiteX59" fmla="*/ 3522920 w 6037520"/>
              <a:gd name="connsiteY59" fmla="*/ 2766395 h 3401325"/>
              <a:gd name="connsiteX60" fmla="*/ 3435834 w 6037520"/>
              <a:gd name="connsiteY60" fmla="*/ 2809937 h 3401325"/>
              <a:gd name="connsiteX61" fmla="*/ 3348749 w 6037520"/>
              <a:gd name="connsiteY61" fmla="*/ 2842595 h 3401325"/>
              <a:gd name="connsiteX62" fmla="*/ 3174577 w 6037520"/>
              <a:gd name="connsiteY62" fmla="*/ 3027652 h 3401325"/>
              <a:gd name="connsiteX63" fmla="*/ 3109263 w 6037520"/>
              <a:gd name="connsiteY63" fmla="*/ 3092966 h 3401325"/>
              <a:gd name="connsiteX64" fmla="*/ 2989520 w 6037520"/>
              <a:gd name="connsiteY64" fmla="*/ 3212709 h 3401325"/>
              <a:gd name="connsiteX65" fmla="*/ 2956863 w 6037520"/>
              <a:gd name="connsiteY65" fmla="*/ 3223595 h 3401325"/>
              <a:gd name="connsiteX66" fmla="*/ 2924206 w 6037520"/>
              <a:gd name="connsiteY66" fmla="*/ 3245366 h 3401325"/>
              <a:gd name="connsiteX67" fmla="*/ 2649777 w 6037520"/>
              <a:gd name="connsiteY67" fmla="*/ 3187918 h 3401325"/>
              <a:gd name="connsiteX68" fmla="*/ 2564977 w 6037520"/>
              <a:gd name="connsiteY68" fmla="*/ 3158280 h 3401325"/>
              <a:gd name="connsiteX69" fmla="*/ 2281949 w 6037520"/>
              <a:gd name="connsiteY69" fmla="*/ 2984109 h 3401325"/>
              <a:gd name="connsiteX70" fmla="*/ 2205749 w 6037520"/>
              <a:gd name="connsiteY70" fmla="*/ 2951452 h 3401325"/>
              <a:gd name="connsiteX71" fmla="*/ 1857406 w 6037520"/>
              <a:gd name="connsiteY71" fmla="*/ 2918795 h 3401325"/>
              <a:gd name="connsiteX72" fmla="*/ 1628806 w 6037520"/>
              <a:gd name="connsiteY72" fmla="*/ 2907909 h 3401325"/>
              <a:gd name="connsiteX73" fmla="*/ 1003035 w 6037520"/>
              <a:gd name="connsiteY73" fmla="*/ 3070924 h 3401325"/>
              <a:gd name="connsiteX74" fmla="*/ 810191 w 6037520"/>
              <a:gd name="connsiteY74" fmla="*/ 3356287 h 3401325"/>
              <a:gd name="connsiteX75" fmla="*/ 0 w 6037520"/>
              <a:gd name="connsiteY75" fmla="*/ 2370669 h 3401325"/>
              <a:gd name="connsiteX76" fmla="*/ 607643 w 6037520"/>
              <a:gd name="connsiteY76" fmla="*/ 1931195 h 3401325"/>
              <a:gd name="connsiteX77" fmla="*/ 838475 w 6037520"/>
              <a:gd name="connsiteY77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874234 w 6037520"/>
              <a:gd name="connsiteY45" fmla="*/ 2276537 h 3401325"/>
              <a:gd name="connsiteX46" fmla="*/ 5841577 w 6037520"/>
              <a:gd name="connsiteY46" fmla="*/ 2320080 h 3401325"/>
              <a:gd name="connsiteX47" fmla="*/ 5787149 w 6037520"/>
              <a:gd name="connsiteY47" fmla="*/ 2385395 h 3401325"/>
              <a:gd name="connsiteX48" fmla="*/ 5776263 w 6037520"/>
              <a:gd name="connsiteY48" fmla="*/ 2418052 h 3401325"/>
              <a:gd name="connsiteX49" fmla="*/ 5623863 w 6037520"/>
              <a:gd name="connsiteY49" fmla="*/ 2581337 h 3401325"/>
              <a:gd name="connsiteX50" fmla="*/ 5558549 w 6037520"/>
              <a:gd name="connsiteY50" fmla="*/ 2624880 h 3401325"/>
              <a:gd name="connsiteX51" fmla="*/ 5504120 w 6037520"/>
              <a:gd name="connsiteY51" fmla="*/ 2657537 h 3401325"/>
              <a:gd name="connsiteX52" fmla="*/ 5449692 w 6037520"/>
              <a:gd name="connsiteY52" fmla="*/ 2668423 h 3401325"/>
              <a:gd name="connsiteX53" fmla="*/ 5329949 w 6037520"/>
              <a:gd name="connsiteY53" fmla="*/ 2722852 h 3401325"/>
              <a:gd name="connsiteX54" fmla="*/ 5210206 w 6037520"/>
              <a:gd name="connsiteY54" fmla="*/ 2755509 h 3401325"/>
              <a:gd name="connsiteX55" fmla="*/ 5155777 w 6037520"/>
              <a:gd name="connsiteY55" fmla="*/ 2777280 h 3401325"/>
              <a:gd name="connsiteX56" fmla="*/ 4818320 w 6037520"/>
              <a:gd name="connsiteY56" fmla="*/ 2777280 h 3401325"/>
              <a:gd name="connsiteX57" fmla="*/ 4665920 w 6037520"/>
              <a:gd name="connsiteY57" fmla="*/ 2755509 h 3401325"/>
              <a:gd name="connsiteX58" fmla="*/ 3522920 w 6037520"/>
              <a:gd name="connsiteY58" fmla="*/ 2766395 h 3401325"/>
              <a:gd name="connsiteX59" fmla="*/ 3435834 w 6037520"/>
              <a:gd name="connsiteY59" fmla="*/ 2809937 h 3401325"/>
              <a:gd name="connsiteX60" fmla="*/ 3348749 w 6037520"/>
              <a:gd name="connsiteY60" fmla="*/ 2842595 h 3401325"/>
              <a:gd name="connsiteX61" fmla="*/ 3174577 w 6037520"/>
              <a:gd name="connsiteY61" fmla="*/ 3027652 h 3401325"/>
              <a:gd name="connsiteX62" fmla="*/ 3109263 w 6037520"/>
              <a:gd name="connsiteY62" fmla="*/ 3092966 h 3401325"/>
              <a:gd name="connsiteX63" fmla="*/ 2989520 w 6037520"/>
              <a:gd name="connsiteY63" fmla="*/ 3212709 h 3401325"/>
              <a:gd name="connsiteX64" fmla="*/ 2956863 w 6037520"/>
              <a:gd name="connsiteY64" fmla="*/ 3223595 h 3401325"/>
              <a:gd name="connsiteX65" fmla="*/ 2924206 w 6037520"/>
              <a:gd name="connsiteY65" fmla="*/ 3245366 h 3401325"/>
              <a:gd name="connsiteX66" fmla="*/ 2649777 w 6037520"/>
              <a:gd name="connsiteY66" fmla="*/ 3187918 h 3401325"/>
              <a:gd name="connsiteX67" fmla="*/ 2564977 w 6037520"/>
              <a:gd name="connsiteY67" fmla="*/ 3158280 h 3401325"/>
              <a:gd name="connsiteX68" fmla="*/ 2281949 w 6037520"/>
              <a:gd name="connsiteY68" fmla="*/ 2984109 h 3401325"/>
              <a:gd name="connsiteX69" fmla="*/ 2205749 w 6037520"/>
              <a:gd name="connsiteY69" fmla="*/ 2951452 h 3401325"/>
              <a:gd name="connsiteX70" fmla="*/ 1857406 w 6037520"/>
              <a:gd name="connsiteY70" fmla="*/ 2918795 h 3401325"/>
              <a:gd name="connsiteX71" fmla="*/ 1628806 w 6037520"/>
              <a:gd name="connsiteY71" fmla="*/ 2907909 h 3401325"/>
              <a:gd name="connsiteX72" fmla="*/ 1003035 w 6037520"/>
              <a:gd name="connsiteY72" fmla="*/ 3070924 h 3401325"/>
              <a:gd name="connsiteX73" fmla="*/ 810191 w 6037520"/>
              <a:gd name="connsiteY73" fmla="*/ 3356287 h 3401325"/>
              <a:gd name="connsiteX74" fmla="*/ 0 w 6037520"/>
              <a:gd name="connsiteY74" fmla="*/ 2370669 h 3401325"/>
              <a:gd name="connsiteX75" fmla="*/ 607643 w 6037520"/>
              <a:gd name="connsiteY75" fmla="*/ 1931195 h 3401325"/>
              <a:gd name="connsiteX76" fmla="*/ 838475 w 6037520"/>
              <a:gd name="connsiteY76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874234 w 6037520"/>
              <a:gd name="connsiteY45" fmla="*/ 2276537 h 3401325"/>
              <a:gd name="connsiteX46" fmla="*/ 5841577 w 6037520"/>
              <a:gd name="connsiteY46" fmla="*/ 2320080 h 3401325"/>
              <a:gd name="connsiteX47" fmla="*/ 5787149 w 6037520"/>
              <a:gd name="connsiteY47" fmla="*/ 2385395 h 3401325"/>
              <a:gd name="connsiteX48" fmla="*/ 5776263 w 6037520"/>
              <a:gd name="connsiteY48" fmla="*/ 2418052 h 3401325"/>
              <a:gd name="connsiteX49" fmla="*/ 5623863 w 6037520"/>
              <a:gd name="connsiteY49" fmla="*/ 2581337 h 3401325"/>
              <a:gd name="connsiteX50" fmla="*/ 5558549 w 6037520"/>
              <a:gd name="connsiteY50" fmla="*/ 2624880 h 3401325"/>
              <a:gd name="connsiteX51" fmla="*/ 5449692 w 6037520"/>
              <a:gd name="connsiteY51" fmla="*/ 2668423 h 3401325"/>
              <a:gd name="connsiteX52" fmla="*/ 5329949 w 6037520"/>
              <a:gd name="connsiteY52" fmla="*/ 2722852 h 3401325"/>
              <a:gd name="connsiteX53" fmla="*/ 5210206 w 6037520"/>
              <a:gd name="connsiteY53" fmla="*/ 2755509 h 3401325"/>
              <a:gd name="connsiteX54" fmla="*/ 5155777 w 6037520"/>
              <a:gd name="connsiteY54" fmla="*/ 2777280 h 3401325"/>
              <a:gd name="connsiteX55" fmla="*/ 4818320 w 6037520"/>
              <a:gd name="connsiteY55" fmla="*/ 2777280 h 3401325"/>
              <a:gd name="connsiteX56" fmla="*/ 4665920 w 6037520"/>
              <a:gd name="connsiteY56" fmla="*/ 2755509 h 3401325"/>
              <a:gd name="connsiteX57" fmla="*/ 3522920 w 6037520"/>
              <a:gd name="connsiteY57" fmla="*/ 2766395 h 3401325"/>
              <a:gd name="connsiteX58" fmla="*/ 3435834 w 6037520"/>
              <a:gd name="connsiteY58" fmla="*/ 2809937 h 3401325"/>
              <a:gd name="connsiteX59" fmla="*/ 3348749 w 6037520"/>
              <a:gd name="connsiteY59" fmla="*/ 2842595 h 3401325"/>
              <a:gd name="connsiteX60" fmla="*/ 3174577 w 6037520"/>
              <a:gd name="connsiteY60" fmla="*/ 3027652 h 3401325"/>
              <a:gd name="connsiteX61" fmla="*/ 3109263 w 6037520"/>
              <a:gd name="connsiteY61" fmla="*/ 3092966 h 3401325"/>
              <a:gd name="connsiteX62" fmla="*/ 2989520 w 6037520"/>
              <a:gd name="connsiteY62" fmla="*/ 3212709 h 3401325"/>
              <a:gd name="connsiteX63" fmla="*/ 2956863 w 6037520"/>
              <a:gd name="connsiteY63" fmla="*/ 3223595 h 3401325"/>
              <a:gd name="connsiteX64" fmla="*/ 2924206 w 6037520"/>
              <a:gd name="connsiteY64" fmla="*/ 3245366 h 3401325"/>
              <a:gd name="connsiteX65" fmla="*/ 2649777 w 6037520"/>
              <a:gd name="connsiteY65" fmla="*/ 3187918 h 3401325"/>
              <a:gd name="connsiteX66" fmla="*/ 2564977 w 6037520"/>
              <a:gd name="connsiteY66" fmla="*/ 3158280 h 3401325"/>
              <a:gd name="connsiteX67" fmla="*/ 2281949 w 6037520"/>
              <a:gd name="connsiteY67" fmla="*/ 2984109 h 3401325"/>
              <a:gd name="connsiteX68" fmla="*/ 2205749 w 6037520"/>
              <a:gd name="connsiteY68" fmla="*/ 2951452 h 3401325"/>
              <a:gd name="connsiteX69" fmla="*/ 1857406 w 6037520"/>
              <a:gd name="connsiteY69" fmla="*/ 2918795 h 3401325"/>
              <a:gd name="connsiteX70" fmla="*/ 1628806 w 6037520"/>
              <a:gd name="connsiteY70" fmla="*/ 2907909 h 3401325"/>
              <a:gd name="connsiteX71" fmla="*/ 1003035 w 6037520"/>
              <a:gd name="connsiteY71" fmla="*/ 3070924 h 3401325"/>
              <a:gd name="connsiteX72" fmla="*/ 810191 w 6037520"/>
              <a:gd name="connsiteY72" fmla="*/ 3356287 h 3401325"/>
              <a:gd name="connsiteX73" fmla="*/ 0 w 6037520"/>
              <a:gd name="connsiteY73" fmla="*/ 2370669 h 3401325"/>
              <a:gd name="connsiteX74" fmla="*/ 607643 w 6037520"/>
              <a:gd name="connsiteY74" fmla="*/ 1931195 h 3401325"/>
              <a:gd name="connsiteX75" fmla="*/ 838475 w 6037520"/>
              <a:gd name="connsiteY75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874234 w 6037520"/>
              <a:gd name="connsiteY45" fmla="*/ 2276537 h 3401325"/>
              <a:gd name="connsiteX46" fmla="*/ 5841577 w 6037520"/>
              <a:gd name="connsiteY46" fmla="*/ 2320080 h 3401325"/>
              <a:gd name="connsiteX47" fmla="*/ 5787149 w 6037520"/>
              <a:gd name="connsiteY47" fmla="*/ 2385395 h 3401325"/>
              <a:gd name="connsiteX48" fmla="*/ 5776263 w 6037520"/>
              <a:gd name="connsiteY48" fmla="*/ 2418052 h 3401325"/>
              <a:gd name="connsiteX49" fmla="*/ 5623863 w 6037520"/>
              <a:gd name="connsiteY49" fmla="*/ 2581337 h 3401325"/>
              <a:gd name="connsiteX50" fmla="*/ 5449692 w 6037520"/>
              <a:gd name="connsiteY50" fmla="*/ 2668423 h 3401325"/>
              <a:gd name="connsiteX51" fmla="*/ 5329949 w 6037520"/>
              <a:gd name="connsiteY51" fmla="*/ 2722852 h 3401325"/>
              <a:gd name="connsiteX52" fmla="*/ 5210206 w 6037520"/>
              <a:gd name="connsiteY52" fmla="*/ 2755509 h 3401325"/>
              <a:gd name="connsiteX53" fmla="*/ 5155777 w 6037520"/>
              <a:gd name="connsiteY53" fmla="*/ 2777280 h 3401325"/>
              <a:gd name="connsiteX54" fmla="*/ 4818320 w 6037520"/>
              <a:gd name="connsiteY54" fmla="*/ 2777280 h 3401325"/>
              <a:gd name="connsiteX55" fmla="*/ 4665920 w 6037520"/>
              <a:gd name="connsiteY55" fmla="*/ 2755509 h 3401325"/>
              <a:gd name="connsiteX56" fmla="*/ 3522920 w 6037520"/>
              <a:gd name="connsiteY56" fmla="*/ 2766395 h 3401325"/>
              <a:gd name="connsiteX57" fmla="*/ 3435834 w 6037520"/>
              <a:gd name="connsiteY57" fmla="*/ 2809937 h 3401325"/>
              <a:gd name="connsiteX58" fmla="*/ 3348749 w 6037520"/>
              <a:gd name="connsiteY58" fmla="*/ 2842595 h 3401325"/>
              <a:gd name="connsiteX59" fmla="*/ 3174577 w 6037520"/>
              <a:gd name="connsiteY59" fmla="*/ 3027652 h 3401325"/>
              <a:gd name="connsiteX60" fmla="*/ 3109263 w 6037520"/>
              <a:gd name="connsiteY60" fmla="*/ 3092966 h 3401325"/>
              <a:gd name="connsiteX61" fmla="*/ 2989520 w 6037520"/>
              <a:gd name="connsiteY61" fmla="*/ 3212709 h 3401325"/>
              <a:gd name="connsiteX62" fmla="*/ 2956863 w 6037520"/>
              <a:gd name="connsiteY62" fmla="*/ 3223595 h 3401325"/>
              <a:gd name="connsiteX63" fmla="*/ 2924206 w 6037520"/>
              <a:gd name="connsiteY63" fmla="*/ 3245366 h 3401325"/>
              <a:gd name="connsiteX64" fmla="*/ 2649777 w 6037520"/>
              <a:gd name="connsiteY64" fmla="*/ 3187918 h 3401325"/>
              <a:gd name="connsiteX65" fmla="*/ 2564977 w 6037520"/>
              <a:gd name="connsiteY65" fmla="*/ 3158280 h 3401325"/>
              <a:gd name="connsiteX66" fmla="*/ 2281949 w 6037520"/>
              <a:gd name="connsiteY66" fmla="*/ 2984109 h 3401325"/>
              <a:gd name="connsiteX67" fmla="*/ 2205749 w 6037520"/>
              <a:gd name="connsiteY67" fmla="*/ 2951452 h 3401325"/>
              <a:gd name="connsiteX68" fmla="*/ 1857406 w 6037520"/>
              <a:gd name="connsiteY68" fmla="*/ 2918795 h 3401325"/>
              <a:gd name="connsiteX69" fmla="*/ 1628806 w 6037520"/>
              <a:gd name="connsiteY69" fmla="*/ 2907909 h 3401325"/>
              <a:gd name="connsiteX70" fmla="*/ 1003035 w 6037520"/>
              <a:gd name="connsiteY70" fmla="*/ 3070924 h 3401325"/>
              <a:gd name="connsiteX71" fmla="*/ 810191 w 6037520"/>
              <a:gd name="connsiteY71" fmla="*/ 3356287 h 3401325"/>
              <a:gd name="connsiteX72" fmla="*/ 0 w 6037520"/>
              <a:gd name="connsiteY72" fmla="*/ 2370669 h 3401325"/>
              <a:gd name="connsiteX73" fmla="*/ 607643 w 6037520"/>
              <a:gd name="connsiteY73" fmla="*/ 1931195 h 3401325"/>
              <a:gd name="connsiteX74" fmla="*/ 838475 w 6037520"/>
              <a:gd name="connsiteY74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874234 w 6037520"/>
              <a:gd name="connsiteY45" fmla="*/ 2276537 h 3401325"/>
              <a:gd name="connsiteX46" fmla="*/ 5787149 w 6037520"/>
              <a:gd name="connsiteY46" fmla="*/ 2385395 h 3401325"/>
              <a:gd name="connsiteX47" fmla="*/ 5776263 w 6037520"/>
              <a:gd name="connsiteY47" fmla="*/ 2418052 h 3401325"/>
              <a:gd name="connsiteX48" fmla="*/ 5623863 w 6037520"/>
              <a:gd name="connsiteY48" fmla="*/ 2581337 h 3401325"/>
              <a:gd name="connsiteX49" fmla="*/ 5449692 w 6037520"/>
              <a:gd name="connsiteY49" fmla="*/ 2668423 h 3401325"/>
              <a:gd name="connsiteX50" fmla="*/ 5329949 w 6037520"/>
              <a:gd name="connsiteY50" fmla="*/ 2722852 h 3401325"/>
              <a:gd name="connsiteX51" fmla="*/ 5210206 w 6037520"/>
              <a:gd name="connsiteY51" fmla="*/ 2755509 h 3401325"/>
              <a:gd name="connsiteX52" fmla="*/ 5155777 w 6037520"/>
              <a:gd name="connsiteY52" fmla="*/ 2777280 h 3401325"/>
              <a:gd name="connsiteX53" fmla="*/ 4818320 w 6037520"/>
              <a:gd name="connsiteY53" fmla="*/ 2777280 h 3401325"/>
              <a:gd name="connsiteX54" fmla="*/ 4665920 w 6037520"/>
              <a:gd name="connsiteY54" fmla="*/ 2755509 h 3401325"/>
              <a:gd name="connsiteX55" fmla="*/ 3522920 w 6037520"/>
              <a:gd name="connsiteY55" fmla="*/ 2766395 h 3401325"/>
              <a:gd name="connsiteX56" fmla="*/ 3435834 w 6037520"/>
              <a:gd name="connsiteY56" fmla="*/ 2809937 h 3401325"/>
              <a:gd name="connsiteX57" fmla="*/ 3348749 w 6037520"/>
              <a:gd name="connsiteY57" fmla="*/ 2842595 h 3401325"/>
              <a:gd name="connsiteX58" fmla="*/ 3174577 w 6037520"/>
              <a:gd name="connsiteY58" fmla="*/ 3027652 h 3401325"/>
              <a:gd name="connsiteX59" fmla="*/ 3109263 w 6037520"/>
              <a:gd name="connsiteY59" fmla="*/ 3092966 h 3401325"/>
              <a:gd name="connsiteX60" fmla="*/ 2989520 w 6037520"/>
              <a:gd name="connsiteY60" fmla="*/ 3212709 h 3401325"/>
              <a:gd name="connsiteX61" fmla="*/ 2956863 w 6037520"/>
              <a:gd name="connsiteY61" fmla="*/ 3223595 h 3401325"/>
              <a:gd name="connsiteX62" fmla="*/ 2924206 w 6037520"/>
              <a:gd name="connsiteY62" fmla="*/ 3245366 h 3401325"/>
              <a:gd name="connsiteX63" fmla="*/ 2649777 w 6037520"/>
              <a:gd name="connsiteY63" fmla="*/ 3187918 h 3401325"/>
              <a:gd name="connsiteX64" fmla="*/ 2564977 w 6037520"/>
              <a:gd name="connsiteY64" fmla="*/ 3158280 h 3401325"/>
              <a:gd name="connsiteX65" fmla="*/ 2281949 w 6037520"/>
              <a:gd name="connsiteY65" fmla="*/ 2984109 h 3401325"/>
              <a:gd name="connsiteX66" fmla="*/ 2205749 w 6037520"/>
              <a:gd name="connsiteY66" fmla="*/ 2951452 h 3401325"/>
              <a:gd name="connsiteX67" fmla="*/ 1857406 w 6037520"/>
              <a:gd name="connsiteY67" fmla="*/ 2918795 h 3401325"/>
              <a:gd name="connsiteX68" fmla="*/ 1628806 w 6037520"/>
              <a:gd name="connsiteY68" fmla="*/ 2907909 h 3401325"/>
              <a:gd name="connsiteX69" fmla="*/ 1003035 w 6037520"/>
              <a:gd name="connsiteY69" fmla="*/ 3070924 h 3401325"/>
              <a:gd name="connsiteX70" fmla="*/ 810191 w 6037520"/>
              <a:gd name="connsiteY70" fmla="*/ 3356287 h 3401325"/>
              <a:gd name="connsiteX71" fmla="*/ 0 w 6037520"/>
              <a:gd name="connsiteY71" fmla="*/ 2370669 h 3401325"/>
              <a:gd name="connsiteX72" fmla="*/ 607643 w 6037520"/>
              <a:gd name="connsiteY72" fmla="*/ 1931195 h 3401325"/>
              <a:gd name="connsiteX73" fmla="*/ 838475 w 6037520"/>
              <a:gd name="connsiteY73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885120 w 6037520"/>
              <a:gd name="connsiteY44" fmla="*/ 2243880 h 3401325"/>
              <a:gd name="connsiteX45" fmla="*/ 5787149 w 6037520"/>
              <a:gd name="connsiteY45" fmla="*/ 2385395 h 3401325"/>
              <a:gd name="connsiteX46" fmla="*/ 5776263 w 6037520"/>
              <a:gd name="connsiteY46" fmla="*/ 2418052 h 3401325"/>
              <a:gd name="connsiteX47" fmla="*/ 5623863 w 6037520"/>
              <a:gd name="connsiteY47" fmla="*/ 2581337 h 3401325"/>
              <a:gd name="connsiteX48" fmla="*/ 5449692 w 6037520"/>
              <a:gd name="connsiteY48" fmla="*/ 2668423 h 3401325"/>
              <a:gd name="connsiteX49" fmla="*/ 5329949 w 6037520"/>
              <a:gd name="connsiteY49" fmla="*/ 2722852 h 3401325"/>
              <a:gd name="connsiteX50" fmla="*/ 5210206 w 6037520"/>
              <a:gd name="connsiteY50" fmla="*/ 2755509 h 3401325"/>
              <a:gd name="connsiteX51" fmla="*/ 5155777 w 6037520"/>
              <a:gd name="connsiteY51" fmla="*/ 2777280 h 3401325"/>
              <a:gd name="connsiteX52" fmla="*/ 4818320 w 6037520"/>
              <a:gd name="connsiteY52" fmla="*/ 2777280 h 3401325"/>
              <a:gd name="connsiteX53" fmla="*/ 4665920 w 6037520"/>
              <a:gd name="connsiteY53" fmla="*/ 2755509 h 3401325"/>
              <a:gd name="connsiteX54" fmla="*/ 3522920 w 6037520"/>
              <a:gd name="connsiteY54" fmla="*/ 2766395 h 3401325"/>
              <a:gd name="connsiteX55" fmla="*/ 3435834 w 6037520"/>
              <a:gd name="connsiteY55" fmla="*/ 2809937 h 3401325"/>
              <a:gd name="connsiteX56" fmla="*/ 3348749 w 6037520"/>
              <a:gd name="connsiteY56" fmla="*/ 2842595 h 3401325"/>
              <a:gd name="connsiteX57" fmla="*/ 3174577 w 6037520"/>
              <a:gd name="connsiteY57" fmla="*/ 3027652 h 3401325"/>
              <a:gd name="connsiteX58" fmla="*/ 3109263 w 6037520"/>
              <a:gd name="connsiteY58" fmla="*/ 3092966 h 3401325"/>
              <a:gd name="connsiteX59" fmla="*/ 2989520 w 6037520"/>
              <a:gd name="connsiteY59" fmla="*/ 3212709 h 3401325"/>
              <a:gd name="connsiteX60" fmla="*/ 2956863 w 6037520"/>
              <a:gd name="connsiteY60" fmla="*/ 3223595 h 3401325"/>
              <a:gd name="connsiteX61" fmla="*/ 2924206 w 6037520"/>
              <a:gd name="connsiteY61" fmla="*/ 3245366 h 3401325"/>
              <a:gd name="connsiteX62" fmla="*/ 2649777 w 6037520"/>
              <a:gd name="connsiteY62" fmla="*/ 3187918 h 3401325"/>
              <a:gd name="connsiteX63" fmla="*/ 2564977 w 6037520"/>
              <a:gd name="connsiteY63" fmla="*/ 3158280 h 3401325"/>
              <a:gd name="connsiteX64" fmla="*/ 2281949 w 6037520"/>
              <a:gd name="connsiteY64" fmla="*/ 2984109 h 3401325"/>
              <a:gd name="connsiteX65" fmla="*/ 2205749 w 6037520"/>
              <a:gd name="connsiteY65" fmla="*/ 2951452 h 3401325"/>
              <a:gd name="connsiteX66" fmla="*/ 1857406 w 6037520"/>
              <a:gd name="connsiteY66" fmla="*/ 2918795 h 3401325"/>
              <a:gd name="connsiteX67" fmla="*/ 1628806 w 6037520"/>
              <a:gd name="connsiteY67" fmla="*/ 2907909 h 3401325"/>
              <a:gd name="connsiteX68" fmla="*/ 1003035 w 6037520"/>
              <a:gd name="connsiteY68" fmla="*/ 3070924 h 3401325"/>
              <a:gd name="connsiteX69" fmla="*/ 810191 w 6037520"/>
              <a:gd name="connsiteY69" fmla="*/ 3356287 h 3401325"/>
              <a:gd name="connsiteX70" fmla="*/ 0 w 6037520"/>
              <a:gd name="connsiteY70" fmla="*/ 2370669 h 3401325"/>
              <a:gd name="connsiteX71" fmla="*/ 607643 w 6037520"/>
              <a:gd name="connsiteY71" fmla="*/ 1931195 h 3401325"/>
              <a:gd name="connsiteX72" fmla="*/ 838475 w 6037520"/>
              <a:gd name="connsiteY72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6015749 w 6037520"/>
              <a:gd name="connsiteY39" fmla="*/ 1917309 h 3401325"/>
              <a:gd name="connsiteX40" fmla="*/ 5993977 w 6037520"/>
              <a:gd name="connsiteY40" fmla="*/ 1971737 h 3401325"/>
              <a:gd name="connsiteX41" fmla="*/ 5983092 w 6037520"/>
              <a:gd name="connsiteY41" fmla="*/ 2015280 h 3401325"/>
              <a:gd name="connsiteX42" fmla="*/ 5917777 w 6037520"/>
              <a:gd name="connsiteY42" fmla="*/ 2167680 h 3401325"/>
              <a:gd name="connsiteX43" fmla="*/ 5906892 w 6037520"/>
              <a:gd name="connsiteY43" fmla="*/ 2200337 h 3401325"/>
              <a:gd name="connsiteX44" fmla="*/ 5787149 w 6037520"/>
              <a:gd name="connsiteY44" fmla="*/ 2385395 h 3401325"/>
              <a:gd name="connsiteX45" fmla="*/ 5776263 w 6037520"/>
              <a:gd name="connsiteY45" fmla="*/ 2418052 h 3401325"/>
              <a:gd name="connsiteX46" fmla="*/ 5623863 w 6037520"/>
              <a:gd name="connsiteY46" fmla="*/ 2581337 h 3401325"/>
              <a:gd name="connsiteX47" fmla="*/ 5449692 w 6037520"/>
              <a:gd name="connsiteY47" fmla="*/ 2668423 h 3401325"/>
              <a:gd name="connsiteX48" fmla="*/ 5329949 w 6037520"/>
              <a:gd name="connsiteY48" fmla="*/ 2722852 h 3401325"/>
              <a:gd name="connsiteX49" fmla="*/ 5210206 w 6037520"/>
              <a:gd name="connsiteY49" fmla="*/ 2755509 h 3401325"/>
              <a:gd name="connsiteX50" fmla="*/ 5155777 w 6037520"/>
              <a:gd name="connsiteY50" fmla="*/ 2777280 h 3401325"/>
              <a:gd name="connsiteX51" fmla="*/ 4818320 w 6037520"/>
              <a:gd name="connsiteY51" fmla="*/ 2777280 h 3401325"/>
              <a:gd name="connsiteX52" fmla="*/ 4665920 w 6037520"/>
              <a:gd name="connsiteY52" fmla="*/ 2755509 h 3401325"/>
              <a:gd name="connsiteX53" fmla="*/ 3522920 w 6037520"/>
              <a:gd name="connsiteY53" fmla="*/ 2766395 h 3401325"/>
              <a:gd name="connsiteX54" fmla="*/ 3435834 w 6037520"/>
              <a:gd name="connsiteY54" fmla="*/ 2809937 h 3401325"/>
              <a:gd name="connsiteX55" fmla="*/ 3348749 w 6037520"/>
              <a:gd name="connsiteY55" fmla="*/ 2842595 h 3401325"/>
              <a:gd name="connsiteX56" fmla="*/ 3174577 w 6037520"/>
              <a:gd name="connsiteY56" fmla="*/ 3027652 h 3401325"/>
              <a:gd name="connsiteX57" fmla="*/ 3109263 w 6037520"/>
              <a:gd name="connsiteY57" fmla="*/ 3092966 h 3401325"/>
              <a:gd name="connsiteX58" fmla="*/ 2989520 w 6037520"/>
              <a:gd name="connsiteY58" fmla="*/ 3212709 h 3401325"/>
              <a:gd name="connsiteX59" fmla="*/ 2956863 w 6037520"/>
              <a:gd name="connsiteY59" fmla="*/ 3223595 h 3401325"/>
              <a:gd name="connsiteX60" fmla="*/ 2924206 w 6037520"/>
              <a:gd name="connsiteY60" fmla="*/ 3245366 h 3401325"/>
              <a:gd name="connsiteX61" fmla="*/ 2649777 w 6037520"/>
              <a:gd name="connsiteY61" fmla="*/ 3187918 h 3401325"/>
              <a:gd name="connsiteX62" fmla="*/ 2564977 w 6037520"/>
              <a:gd name="connsiteY62" fmla="*/ 3158280 h 3401325"/>
              <a:gd name="connsiteX63" fmla="*/ 2281949 w 6037520"/>
              <a:gd name="connsiteY63" fmla="*/ 2984109 h 3401325"/>
              <a:gd name="connsiteX64" fmla="*/ 2205749 w 6037520"/>
              <a:gd name="connsiteY64" fmla="*/ 2951452 h 3401325"/>
              <a:gd name="connsiteX65" fmla="*/ 1857406 w 6037520"/>
              <a:gd name="connsiteY65" fmla="*/ 2918795 h 3401325"/>
              <a:gd name="connsiteX66" fmla="*/ 1628806 w 6037520"/>
              <a:gd name="connsiteY66" fmla="*/ 2907909 h 3401325"/>
              <a:gd name="connsiteX67" fmla="*/ 1003035 w 6037520"/>
              <a:gd name="connsiteY67" fmla="*/ 3070924 h 3401325"/>
              <a:gd name="connsiteX68" fmla="*/ 810191 w 6037520"/>
              <a:gd name="connsiteY68" fmla="*/ 3356287 h 3401325"/>
              <a:gd name="connsiteX69" fmla="*/ 0 w 6037520"/>
              <a:gd name="connsiteY69" fmla="*/ 2370669 h 3401325"/>
              <a:gd name="connsiteX70" fmla="*/ 607643 w 6037520"/>
              <a:gd name="connsiteY70" fmla="*/ 1931195 h 3401325"/>
              <a:gd name="connsiteX71" fmla="*/ 838475 w 6037520"/>
              <a:gd name="connsiteY71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5993977 w 6037520"/>
              <a:gd name="connsiteY39" fmla="*/ 1971737 h 3401325"/>
              <a:gd name="connsiteX40" fmla="*/ 5983092 w 6037520"/>
              <a:gd name="connsiteY40" fmla="*/ 2015280 h 3401325"/>
              <a:gd name="connsiteX41" fmla="*/ 5917777 w 6037520"/>
              <a:gd name="connsiteY41" fmla="*/ 2167680 h 3401325"/>
              <a:gd name="connsiteX42" fmla="*/ 5906892 w 6037520"/>
              <a:gd name="connsiteY42" fmla="*/ 2200337 h 3401325"/>
              <a:gd name="connsiteX43" fmla="*/ 5787149 w 6037520"/>
              <a:gd name="connsiteY43" fmla="*/ 2385395 h 3401325"/>
              <a:gd name="connsiteX44" fmla="*/ 5776263 w 6037520"/>
              <a:gd name="connsiteY44" fmla="*/ 2418052 h 3401325"/>
              <a:gd name="connsiteX45" fmla="*/ 5623863 w 6037520"/>
              <a:gd name="connsiteY45" fmla="*/ 2581337 h 3401325"/>
              <a:gd name="connsiteX46" fmla="*/ 5449692 w 6037520"/>
              <a:gd name="connsiteY46" fmla="*/ 2668423 h 3401325"/>
              <a:gd name="connsiteX47" fmla="*/ 5329949 w 6037520"/>
              <a:gd name="connsiteY47" fmla="*/ 2722852 h 3401325"/>
              <a:gd name="connsiteX48" fmla="*/ 5210206 w 6037520"/>
              <a:gd name="connsiteY48" fmla="*/ 2755509 h 3401325"/>
              <a:gd name="connsiteX49" fmla="*/ 5155777 w 6037520"/>
              <a:gd name="connsiteY49" fmla="*/ 2777280 h 3401325"/>
              <a:gd name="connsiteX50" fmla="*/ 4818320 w 6037520"/>
              <a:gd name="connsiteY50" fmla="*/ 2777280 h 3401325"/>
              <a:gd name="connsiteX51" fmla="*/ 4665920 w 6037520"/>
              <a:gd name="connsiteY51" fmla="*/ 2755509 h 3401325"/>
              <a:gd name="connsiteX52" fmla="*/ 3522920 w 6037520"/>
              <a:gd name="connsiteY52" fmla="*/ 2766395 h 3401325"/>
              <a:gd name="connsiteX53" fmla="*/ 3435834 w 6037520"/>
              <a:gd name="connsiteY53" fmla="*/ 2809937 h 3401325"/>
              <a:gd name="connsiteX54" fmla="*/ 3348749 w 6037520"/>
              <a:gd name="connsiteY54" fmla="*/ 2842595 h 3401325"/>
              <a:gd name="connsiteX55" fmla="*/ 3174577 w 6037520"/>
              <a:gd name="connsiteY55" fmla="*/ 3027652 h 3401325"/>
              <a:gd name="connsiteX56" fmla="*/ 3109263 w 6037520"/>
              <a:gd name="connsiteY56" fmla="*/ 3092966 h 3401325"/>
              <a:gd name="connsiteX57" fmla="*/ 2989520 w 6037520"/>
              <a:gd name="connsiteY57" fmla="*/ 3212709 h 3401325"/>
              <a:gd name="connsiteX58" fmla="*/ 2956863 w 6037520"/>
              <a:gd name="connsiteY58" fmla="*/ 3223595 h 3401325"/>
              <a:gd name="connsiteX59" fmla="*/ 2924206 w 6037520"/>
              <a:gd name="connsiteY59" fmla="*/ 3245366 h 3401325"/>
              <a:gd name="connsiteX60" fmla="*/ 2649777 w 6037520"/>
              <a:gd name="connsiteY60" fmla="*/ 3187918 h 3401325"/>
              <a:gd name="connsiteX61" fmla="*/ 2564977 w 6037520"/>
              <a:gd name="connsiteY61" fmla="*/ 3158280 h 3401325"/>
              <a:gd name="connsiteX62" fmla="*/ 2281949 w 6037520"/>
              <a:gd name="connsiteY62" fmla="*/ 2984109 h 3401325"/>
              <a:gd name="connsiteX63" fmla="*/ 2205749 w 6037520"/>
              <a:gd name="connsiteY63" fmla="*/ 2951452 h 3401325"/>
              <a:gd name="connsiteX64" fmla="*/ 1857406 w 6037520"/>
              <a:gd name="connsiteY64" fmla="*/ 2918795 h 3401325"/>
              <a:gd name="connsiteX65" fmla="*/ 1628806 w 6037520"/>
              <a:gd name="connsiteY65" fmla="*/ 2907909 h 3401325"/>
              <a:gd name="connsiteX66" fmla="*/ 1003035 w 6037520"/>
              <a:gd name="connsiteY66" fmla="*/ 3070924 h 3401325"/>
              <a:gd name="connsiteX67" fmla="*/ 810191 w 6037520"/>
              <a:gd name="connsiteY67" fmla="*/ 3356287 h 3401325"/>
              <a:gd name="connsiteX68" fmla="*/ 0 w 6037520"/>
              <a:gd name="connsiteY68" fmla="*/ 2370669 h 3401325"/>
              <a:gd name="connsiteX69" fmla="*/ 607643 w 6037520"/>
              <a:gd name="connsiteY69" fmla="*/ 1931195 h 3401325"/>
              <a:gd name="connsiteX70" fmla="*/ 838475 w 6037520"/>
              <a:gd name="connsiteY70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28663 w 6037520"/>
              <a:gd name="connsiteY34" fmla="*/ 1220623 h 3401325"/>
              <a:gd name="connsiteX35" fmla="*/ 5961320 w 6037520"/>
              <a:gd name="connsiteY35" fmla="*/ 1285937 h 3401325"/>
              <a:gd name="connsiteX36" fmla="*/ 6015749 w 6037520"/>
              <a:gd name="connsiteY36" fmla="*/ 1427452 h 3401325"/>
              <a:gd name="connsiteX37" fmla="*/ 6037520 w 6037520"/>
              <a:gd name="connsiteY37" fmla="*/ 1525423 h 3401325"/>
              <a:gd name="connsiteX38" fmla="*/ 6026634 w 6037520"/>
              <a:gd name="connsiteY38" fmla="*/ 1819337 h 3401325"/>
              <a:gd name="connsiteX39" fmla="*/ 5983092 w 6037520"/>
              <a:gd name="connsiteY39" fmla="*/ 2015280 h 3401325"/>
              <a:gd name="connsiteX40" fmla="*/ 5917777 w 6037520"/>
              <a:gd name="connsiteY40" fmla="*/ 2167680 h 3401325"/>
              <a:gd name="connsiteX41" fmla="*/ 5906892 w 6037520"/>
              <a:gd name="connsiteY41" fmla="*/ 2200337 h 3401325"/>
              <a:gd name="connsiteX42" fmla="*/ 5787149 w 6037520"/>
              <a:gd name="connsiteY42" fmla="*/ 2385395 h 3401325"/>
              <a:gd name="connsiteX43" fmla="*/ 5776263 w 6037520"/>
              <a:gd name="connsiteY43" fmla="*/ 2418052 h 3401325"/>
              <a:gd name="connsiteX44" fmla="*/ 5623863 w 6037520"/>
              <a:gd name="connsiteY44" fmla="*/ 2581337 h 3401325"/>
              <a:gd name="connsiteX45" fmla="*/ 5449692 w 6037520"/>
              <a:gd name="connsiteY45" fmla="*/ 2668423 h 3401325"/>
              <a:gd name="connsiteX46" fmla="*/ 5329949 w 6037520"/>
              <a:gd name="connsiteY46" fmla="*/ 2722852 h 3401325"/>
              <a:gd name="connsiteX47" fmla="*/ 5210206 w 6037520"/>
              <a:gd name="connsiteY47" fmla="*/ 2755509 h 3401325"/>
              <a:gd name="connsiteX48" fmla="*/ 5155777 w 6037520"/>
              <a:gd name="connsiteY48" fmla="*/ 2777280 h 3401325"/>
              <a:gd name="connsiteX49" fmla="*/ 4818320 w 6037520"/>
              <a:gd name="connsiteY49" fmla="*/ 2777280 h 3401325"/>
              <a:gd name="connsiteX50" fmla="*/ 4665920 w 6037520"/>
              <a:gd name="connsiteY50" fmla="*/ 2755509 h 3401325"/>
              <a:gd name="connsiteX51" fmla="*/ 3522920 w 6037520"/>
              <a:gd name="connsiteY51" fmla="*/ 2766395 h 3401325"/>
              <a:gd name="connsiteX52" fmla="*/ 3435834 w 6037520"/>
              <a:gd name="connsiteY52" fmla="*/ 2809937 h 3401325"/>
              <a:gd name="connsiteX53" fmla="*/ 3348749 w 6037520"/>
              <a:gd name="connsiteY53" fmla="*/ 2842595 h 3401325"/>
              <a:gd name="connsiteX54" fmla="*/ 3174577 w 6037520"/>
              <a:gd name="connsiteY54" fmla="*/ 3027652 h 3401325"/>
              <a:gd name="connsiteX55" fmla="*/ 3109263 w 6037520"/>
              <a:gd name="connsiteY55" fmla="*/ 3092966 h 3401325"/>
              <a:gd name="connsiteX56" fmla="*/ 2989520 w 6037520"/>
              <a:gd name="connsiteY56" fmla="*/ 3212709 h 3401325"/>
              <a:gd name="connsiteX57" fmla="*/ 2956863 w 6037520"/>
              <a:gd name="connsiteY57" fmla="*/ 3223595 h 3401325"/>
              <a:gd name="connsiteX58" fmla="*/ 2924206 w 6037520"/>
              <a:gd name="connsiteY58" fmla="*/ 3245366 h 3401325"/>
              <a:gd name="connsiteX59" fmla="*/ 2649777 w 6037520"/>
              <a:gd name="connsiteY59" fmla="*/ 3187918 h 3401325"/>
              <a:gd name="connsiteX60" fmla="*/ 2564977 w 6037520"/>
              <a:gd name="connsiteY60" fmla="*/ 3158280 h 3401325"/>
              <a:gd name="connsiteX61" fmla="*/ 2281949 w 6037520"/>
              <a:gd name="connsiteY61" fmla="*/ 2984109 h 3401325"/>
              <a:gd name="connsiteX62" fmla="*/ 2205749 w 6037520"/>
              <a:gd name="connsiteY62" fmla="*/ 2951452 h 3401325"/>
              <a:gd name="connsiteX63" fmla="*/ 1857406 w 6037520"/>
              <a:gd name="connsiteY63" fmla="*/ 2918795 h 3401325"/>
              <a:gd name="connsiteX64" fmla="*/ 1628806 w 6037520"/>
              <a:gd name="connsiteY64" fmla="*/ 2907909 h 3401325"/>
              <a:gd name="connsiteX65" fmla="*/ 1003035 w 6037520"/>
              <a:gd name="connsiteY65" fmla="*/ 3070924 h 3401325"/>
              <a:gd name="connsiteX66" fmla="*/ 810191 w 6037520"/>
              <a:gd name="connsiteY66" fmla="*/ 3356287 h 3401325"/>
              <a:gd name="connsiteX67" fmla="*/ 0 w 6037520"/>
              <a:gd name="connsiteY67" fmla="*/ 2370669 h 3401325"/>
              <a:gd name="connsiteX68" fmla="*/ 607643 w 6037520"/>
              <a:gd name="connsiteY68" fmla="*/ 1931195 h 3401325"/>
              <a:gd name="connsiteX69" fmla="*/ 838475 w 6037520"/>
              <a:gd name="connsiteY69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280463 w 6037520"/>
              <a:gd name="connsiteY7" fmla="*/ 491280 h 3401325"/>
              <a:gd name="connsiteX8" fmla="*/ 1378434 w 6037520"/>
              <a:gd name="connsiteY8" fmla="*/ 425966 h 3401325"/>
              <a:gd name="connsiteX9" fmla="*/ 1400206 w 6037520"/>
              <a:gd name="connsiteY9" fmla="*/ 404195 h 3401325"/>
              <a:gd name="connsiteX10" fmla="*/ 1487292 w 6037520"/>
              <a:gd name="connsiteY10" fmla="*/ 360652 h 3401325"/>
              <a:gd name="connsiteX11" fmla="*/ 1552606 w 6037520"/>
              <a:gd name="connsiteY11" fmla="*/ 306223 h 3401325"/>
              <a:gd name="connsiteX12" fmla="*/ 1596149 w 6037520"/>
              <a:gd name="connsiteY12" fmla="*/ 295337 h 3401325"/>
              <a:gd name="connsiteX13" fmla="*/ 1694120 w 6037520"/>
              <a:gd name="connsiteY13" fmla="*/ 230023 h 3401325"/>
              <a:gd name="connsiteX14" fmla="*/ 1759434 w 6037520"/>
              <a:gd name="connsiteY14" fmla="*/ 186480 h 3401325"/>
              <a:gd name="connsiteX15" fmla="*/ 1900949 w 6037520"/>
              <a:gd name="connsiteY15" fmla="*/ 132052 h 3401325"/>
              <a:gd name="connsiteX16" fmla="*/ 1955377 w 6037520"/>
              <a:gd name="connsiteY16" fmla="*/ 121166 h 3401325"/>
              <a:gd name="connsiteX17" fmla="*/ 2031577 w 6037520"/>
              <a:gd name="connsiteY17" fmla="*/ 99395 h 3401325"/>
              <a:gd name="connsiteX18" fmla="*/ 2129549 w 6037520"/>
              <a:gd name="connsiteY18" fmla="*/ 88509 h 3401325"/>
              <a:gd name="connsiteX19" fmla="*/ 2216634 w 6037520"/>
              <a:gd name="connsiteY19" fmla="*/ 66737 h 3401325"/>
              <a:gd name="connsiteX20" fmla="*/ 2423463 w 6037520"/>
              <a:gd name="connsiteY20" fmla="*/ 44966 h 3401325"/>
              <a:gd name="connsiteX21" fmla="*/ 2554092 w 6037520"/>
              <a:gd name="connsiteY21" fmla="*/ 12309 h 3401325"/>
              <a:gd name="connsiteX22" fmla="*/ 2630292 w 6037520"/>
              <a:gd name="connsiteY22" fmla="*/ 1423 h 3401325"/>
              <a:gd name="connsiteX23" fmla="*/ 4274034 w 6037520"/>
              <a:gd name="connsiteY23" fmla="*/ 23195 h 3401325"/>
              <a:gd name="connsiteX24" fmla="*/ 5046920 w 6037520"/>
              <a:gd name="connsiteY24" fmla="*/ 425966 h 3401325"/>
              <a:gd name="connsiteX25" fmla="*/ 5221092 w 6037520"/>
              <a:gd name="connsiteY25" fmla="*/ 469509 h 3401325"/>
              <a:gd name="connsiteX26" fmla="*/ 5286406 w 6037520"/>
              <a:gd name="connsiteY26" fmla="*/ 502166 h 3401325"/>
              <a:gd name="connsiteX27" fmla="*/ 5427920 w 6037520"/>
              <a:gd name="connsiteY27" fmla="*/ 556595 h 3401325"/>
              <a:gd name="connsiteX28" fmla="*/ 5591206 w 6037520"/>
              <a:gd name="connsiteY28" fmla="*/ 676337 h 3401325"/>
              <a:gd name="connsiteX29" fmla="*/ 5678292 w 6037520"/>
              <a:gd name="connsiteY29" fmla="*/ 817852 h 3401325"/>
              <a:gd name="connsiteX30" fmla="*/ 5743606 w 6037520"/>
              <a:gd name="connsiteY30" fmla="*/ 894052 h 3401325"/>
              <a:gd name="connsiteX31" fmla="*/ 5798034 w 6037520"/>
              <a:gd name="connsiteY31" fmla="*/ 1002909 h 3401325"/>
              <a:gd name="connsiteX32" fmla="*/ 5841577 w 6037520"/>
              <a:gd name="connsiteY32" fmla="*/ 1079109 h 3401325"/>
              <a:gd name="connsiteX33" fmla="*/ 5885120 w 6037520"/>
              <a:gd name="connsiteY33" fmla="*/ 1166195 h 3401325"/>
              <a:gd name="connsiteX34" fmla="*/ 5961320 w 6037520"/>
              <a:gd name="connsiteY34" fmla="*/ 1285937 h 3401325"/>
              <a:gd name="connsiteX35" fmla="*/ 6015749 w 6037520"/>
              <a:gd name="connsiteY35" fmla="*/ 1427452 h 3401325"/>
              <a:gd name="connsiteX36" fmla="*/ 6037520 w 6037520"/>
              <a:gd name="connsiteY36" fmla="*/ 1525423 h 3401325"/>
              <a:gd name="connsiteX37" fmla="*/ 6026634 w 6037520"/>
              <a:gd name="connsiteY37" fmla="*/ 1819337 h 3401325"/>
              <a:gd name="connsiteX38" fmla="*/ 5983092 w 6037520"/>
              <a:gd name="connsiteY38" fmla="*/ 2015280 h 3401325"/>
              <a:gd name="connsiteX39" fmla="*/ 5917777 w 6037520"/>
              <a:gd name="connsiteY39" fmla="*/ 2167680 h 3401325"/>
              <a:gd name="connsiteX40" fmla="*/ 5906892 w 6037520"/>
              <a:gd name="connsiteY40" fmla="*/ 2200337 h 3401325"/>
              <a:gd name="connsiteX41" fmla="*/ 5787149 w 6037520"/>
              <a:gd name="connsiteY41" fmla="*/ 2385395 h 3401325"/>
              <a:gd name="connsiteX42" fmla="*/ 5776263 w 6037520"/>
              <a:gd name="connsiteY42" fmla="*/ 2418052 h 3401325"/>
              <a:gd name="connsiteX43" fmla="*/ 5623863 w 6037520"/>
              <a:gd name="connsiteY43" fmla="*/ 2581337 h 3401325"/>
              <a:gd name="connsiteX44" fmla="*/ 5449692 w 6037520"/>
              <a:gd name="connsiteY44" fmla="*/ 2668423 h 3401325"/>
              <a:gd name="connsiteX45" fmla="*/ 5329949 w 6037520"/>
              <a:gd name="connsiteY45" fmla="*/ 2722852 h 3401325"/>
              <a:gd name="connsiteX46" fmla="*/ 5210206 w 6037520"/>
              <a:gd name="connsiteY46" fmla="*/ 2755509 h 3401325"/>
              <a:gd name="connsiteX47" fmla="*/ 5155777 w 6037520"/>
              <a:gd name="connsiteY47" fmla="*/ 2777280 h 3401325"/>
              <a:gd name="connsiteX48" fmla="*/ 4818320 w 6037520"/>
              <a:gd name="connsiteY48" fmla="*/ 2777280 h 3401325"/>
              <a:gd name="connsiteX49" fmla="*/ 4665920 w 6037520"/>
              <a:gd name="connsiteY49" fmla="*/ 2755509 h 3401325"/>
              <a:gd name="connsiteX50" fmla="*/ 3522920 w 6037520"/>
              <a:gd name="connsiteY50" fmla="*/ 2766395 h 3401325"/>
              <a:gd name="connsiteX51" fmla="*/ 3435834 w 6037520"/>
              <a:gd name="connsiteY51" fmla="*/ 2809937 h 3401325"/>
              <a:gd name="connsiteX52" fmla="*/ 3348749 w 6037520"/>
              <a:gd name="connsiteY52" fmla="*/ 2842595 h 3401325"/>
              <a:gd name="connsiteX53" fmla="*/ 3174577 w 6037520"/>
              <a:gd name="connsiteY53" fmla="*/ 3027652 h 3401325"/>
              <a:gd name="connsiteX54" fmla="*/ 3109263 w 6037520"/>
              <a:gd name="connsiteY54" fmla="*/ 3092966 h 3401325"/>
              <a:gd name="connsiteX55" fmla="*/ 2989520 w 6037520"/>
              <a:gd name="connsiteY55" fmla="*/ 3212709 h 3401325"/>
              <a:gd name="connsiteX56" fmla="*/ 2956863 w 6037520"/>
              <a:gd name="connsiteY56" fmla="*/ 3223595 h 3401325"/>
              <a:gd name="connsiteX57" fmla="*/ 2924206 w 6037520"/>
              <a:gd name="connsiteY57" fmla="*/ 3245366 h 3401325"/>
              <a:gd name="connsiteX58" fmla="*/ 2649777 w 6037520"/>
              <a:gd name="connsiteY58" fmla="*/ 3187918 h 3401325"/>
              <a:gd name="connsiteX59" fmla="*/ 2564977 w 6037520"/>
              <a:gd name="connsiteY59" fmla="*/ 3158280 h 3401325"/>
              <a:gd name="connsiteX60" fmla="*/ 2281949 w 6037520"/>
              <a:gd name="connsiteY60" fmla="*/ 2984109 h 3401325"/>
              <a:gd name="connsiteX61" fmla="*/ 2205749 w 6037520"/>
              <a:gd name="connsiteY61" fmla="*/ 2951452 h 3401325"/>
              <a:gd name="connsiteX62" fmla="*/ 1857406 w 6037520"/>
              <a:gd name="connsiteY62" fmla="*/ 2918795 h 3401325"/>
              <a:gd name="connsiteX63" fmla="*/ 1628806 w 6037520"/>
              <a:gd name="connsiteY63" fmla="*/ 2907909 h 3401325"/>
              <a:gd name="connsiteX64" fmla="*/ 1003035 w 6037520"/>
              <a:gd name="connsiteY64" fmla="*/ 3070924 h 3401325"/>
              <a:gd name="connsiteX65" fmla="*/ 810191 w 6037520"/>
              <a:gd name="connsiteY65" fmla="*/ 3356287 h 3401325"/>
              <a:gd name="connsiteX66" fmla="*/ 0 w 6037520"/>
              <a:gd name="connsiteY66" fmla="*/ 2370669 h 3401325"/>
              <a:gd name="connsiteX67" fmla="*/ 607643 w 6037520"/>
              <a:gd name="connsiteY67" fmla="*/ 1931195 h 3401325"/>
              <a:gd name="connsiteX68" fmla="*/ 838475 w 6037520"/>
              <a:gd name="connsiteY68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15149 w 6037520"/>
              <a:gd name="connsiteY5" fmla="*/ 545709 h 3401325"/>
              <a:gd name="connsiteX6" fmla="*/ 1247806 w 6037520"/>
              <a:gd name="connsiteY6" fmla="*/ 502166 h 3401325"/>
              <a:gd name="connsiteX7" fmla="*/ 1378434 w 6037520"/>
              <a:gd name="connsiteY7" fmla="*/ 425966 h 3401325"/>
              <a:gd name="connsiteX8" fmla="*/ 1400206 w 6037520"/>
              <a:gd name="connsiteY8" fmla="*/ 404195 h 3401325"/>
              <a:gd name="connsiteX9" fmla="*/ 1487292 w 6037520"/>
              <a:gd name="connsiteY9" fmla="*/ 360652 h 3401325"/>
              <a:gd name="connsiteX10" fmla="*/ 1552606 w 6037520"/>
              <a:gd name="connsiteY10" fmla="*/ 306223 h 3401325"/>
              <a:gd name="connsiteX11" fmla="*/ 1596149 w 6037520"/>
              <a:gd name="connsiteY11" fmla="*/ 295337 h 3401325"/>
              <a:gd name="connsiteX12" fmla="*/ 1694120 w 6037520"/>
              <a:gd name="connsiteY12" fmla="*/ 230023 h 3401325"/>
              <a:gd name="connsiteX13" fmla="*/ 1759434 w 6037520"/>
              <a:gd name="connsiteY13" fmla="*/ 186480 h 3401325"/>
              <a:gd name="connsiteX14" fmla="*/ 1900949 w 6037520"/>
              <a:gd name="connsiteY14" fmla="*/ 132052 h 3401325"/>
              <a:gd name="connsiteX15" fmla="*/ 1955377 w 6037520"/>
              <a:gd name="connsiteY15" fmla="*/ 121166 h 3401325"/>
              <a:gd name="connsiteX16" fmla="*/ 2031577 w 6037520"/>
              <a:gd name="connsiteY16" fmla="*/ 99395 h 3401325"/>
              <a:gd name="connsiteX17" fmla="*/ 2129549 w 6037520"/>
              <a:gd name="connsiteY17" fmla="*/ 88509 h 3401325"/>
              <a:gd name="connsiteX18" fmla="*/ 2216634 w 6037520"/>
              <a:gd name="connsiteY18" fmla="*/ 66737 h 3401325"/>
              <a:gd name="connsiteX19" fmla="*/ 2423463 w 6037520"/>
              <a:gd name="connsiteY19" fmla="*/ 44966 h 3401325"/>
              <a:gd name="connsiteX20" fmla="*/ 2554092 w 6037520"/>
              <a:gd name="connsiteY20" fmla="*/ 12309 h 3401325"/>
              <a:gd name="connsiteX21" fmla="*/ 2630292 w 6037520"/>
              <a:gd name="connsiteY21" fmla="*/ 1423 h 3401325"/>
              <a:gd name="connsiteX22" fmla="*/ 4274034 w 6037520"/>
              <a:gd name="connsiteY22" fmla="*/ 23195 h 3401325"/>
              <a:gd name="connsiteX23" fmla="*/ 5046920 w 6037520"/>
              <a:gd name="connsiteY23" fmla="*/ 425966 h 3401325"/>
              <a:gd name="connsiteX24" fmla="*/ 5221092 w 6037520"/>
              <a:gd name="connsiteY24" fmla="*/ 469509 h 3401325"/>
              <a:gd name="connsiteX25" fmla="*/ 5286406 w 6037520"/>
              <a:gd name="connsiteY25" fmla="*/ 502166 h 3401325"/>
              <a:gd name="connsiteX26" fmla="*/ 5427920 w 6037520"/>
              <a:gd name="connsiteY26" fmla="*/ 556595 h 3401325"/>
              <a:gd name="connsiteX27" fmla="*/ 5591206 w 6037520"/>
              <a:gd name="connsiteY27" fmla="*/ 676337 h 3401325"/>
              <a:gd name="connsiteX28" fmla="*/ 5678292 w 6037520"/>
              <a:gd name="connsiteY28" fmla="*/ 817852 h 3401325"/>
              <a:gd name="connsiteX29" fmla="*/ 5743606 w 6037520"/>
              <a:gd name="connsiteY29" fmla="*/ 894052 h 3401325"/>
              <a:gd name="connsiteX30" fmla="*/ 5798034 w 6037520"/>
              <a:gd name="connsiteY30" fmla="*/ 1002909 h 3401325"/>
              <a:gd name="connsiteX31" fmla="*/ 5841577 w 6037520"/>
              <a:gd name="connsiteY31" fmla="*/ 1079109 h 3401325"/>
              <a:gd name="connsiteX32" fmla="*/ 5885120 w 6037520"/>
              <a:gd name="connsiteY32" fmla="*/ 1166195 h 3401325"/>
              <a:gd name="connsiteX33" fmla="*/ 5961320 w 6037520"/>
              <a:gd name="connsiteY33" fmla="*/ 1285937 h 3401325"/>
              <a:gd name="connsiteX34" fmla="*/ 6015749 w 6037520"/>
              <a:gd name="connsiteY34" fmla="*/ 1427452 h 3401325"/>
              <a:gd name="connsiteX35" fmla="*/ 6037520 w 6037520"/>
              <a:gd name="connsiteY35" fmla="*/ 1525423 h 3401325"/>
              <a:gd name="connsiteX36" fmla="*/ 6026634 w 6037520"/>
              <a:gd name="connsiteY36" fmla="*/ 1819337 h 3401325"/>
              <a:gd name="connsiteX37" fmla="*/ 5983092 w 6037520"/>
              <a:gd name="connsiteY37" fmla="*/ 2015280 h 3401325"/>
              <a:gd name="connsiteX38" fmla="*/ 5917777 w 6037520"/>
              <a:gd name="connsiteY38" fmla="*/ 2167680 h 3401325"/>
              <a:gd name="connsiteX39" fmla="*/ 5906892 w 6037520"/>
              <a:gd name="connsiteY39" fmla="*/ 2200337 h 3401325"/>
              <a:gd name="connsiteX40" fmla="*/ 5787149 w 6037520"/>
              <a:gd name="connsiteY40" fmla="*/ 2385395 h 3401325"/>
              <a:gd name="connsiteX41" fmla="*/ 5776263 w 6037520"/>
              <a:gd name="connsiteY41" fmla="*/ 2418052 h 3401325"/>
              <a:gd name="connsiteX42" fmla="*/ 5623863 w 6037520"/>
              <a:gd name="connsiteY42" fmla="*/ 2581337 h 3401325"/>
              <a:gd name="connsiteX43" fmla="*/ 5449692 w 6037520"/>
              <a:gd name="connsiteY43" fmla="*/ 2668423 h 3401325"/>
              <a:gd name="connsiteX44" fmla="*/ 5329949 w 6037520"/>
              <a:gd name="connsiteY44" fmla="*/ 2722852 h 3401325"/>
              <a:gd name="connsiteX45" fmla="*/ 5210206 w 6037520"/>
              <a:gd name="connsiteY45" fmla="*/ 2755509 h 3401325"/>
              <a:gd name="connsiteX46" fmla="*/ 5155777 w 6037520"/>
              <a:gd name="connsiteY46" fmla="*/ 2777280 h 3401325"/>
              <a:gd name="connsiteX47" fmla="*/ 4818320 w 6037520"/>
              <a:gd name="connsiteY47" fmla="*/ 2777280 h 3401325"/>
              <a:gd name="connsiteX48" fmla="*/ 4665920 w 6037520"/>
              <a:gd name="connsiteY48" fmla="*/ 2755509 h 3401325"/>
              <a:gd name="connsiteX49" fmla="*/ 3522920 w 6037520"/>
              <a:gd name="connsiteY49" fmla="*/ 2766395 h 3401325"/>
              <a:gd name="connsiteX50" fmla="*/ 3435834 w 6037520"/>
              <a:gd name="connsiteY50" fmla="*/ 2809937 h 3401325"/>
              <a:gd name="connsiteX51" fmla="*/ 3348749 w 6037520"/>
              <a:gd name="connsiteY51" fmla="*/ 2842595 h 3401325"/>
              <a:gd name="connsiteX52" fmla="*/ 3174577 w 6037520"/>
              <a:gd name="connsiteY52" fmla="*/ 3027652 h 3401325"/>
              <a:gd name="connsiteX53" fmla="*/ 3109263 w 6037520"/>
              <a:gd name="connsiteY53" fmla="*/ 3092966 h 3401325"/>
              <a:gd name="connsiteX54" fmla="*/ 2989520 w 6037520"/>
              <a:gd name="connsiteY54" fmla="*/ 3212709 h 3401325"/>
              <a:gd name="connsiteX55" fmla="*/ 2956863 w 6037520"/>
              <a:gd name="connsiteY55" fmla="*/ 3223595 h 3401325"/>
              <a:gd name="connsiteX56" fmla="*/ 2924206 w 6037520"/>
              <a:gd name="connsiteY56" fmla="*/ 3245366 h 3401325"/>
              <a:gd name="connsiteX57" fmla="*/ 2649777 w 6037520"/>
              <a:gd name="connsiteY57" fmla="*/ 3187918 h 3401325"/>
              <a:gd name="connsiteX58" fmla="*/ 2564977 w 6037520"/>
              <a:gd name="connsiteY58" fmla="*/ 3158280 h 3401325"/>
              <a:gd name="connsiteX59" fmla="*/ 2281949 w 6037520"/>
              <a:gd name="connsiteY59" fmla="*/ 2984109 h 3401325"/>
              <a:gd name="connsiteX60" fmla="*/ 2205749 w 6037520"/>
              <a:gd name="connsiteY60" fmla="*/ 2951452 h 3401325"/>
              <a:gd name="connsiteX61" fmla="*/ 1857406 w 6037520"/>
              <a:gd name="connsiteY61" fmla="*/ 2918795 h 3401325"/>
              <a:gd name="connsiteX62" fmla="*/ 1628806 w 6037520"/>
              <a:gd name="connsiteY62" fmla="*/ 2907909 h 3401325"/>
              <a:gd name="connsiteX63" fmla="*/ 1003035 w 6037520"/>
              <a:gd name="connsiteY63" fmla="*/ 3070924 h 3401325"/>
              <a:gd name="connsiteX64" fmla="*/ 810191 w 6037520"/>
              <a:gd name="connsiteY64" fmla="*/ 3356287 h 3401325"/>
              <a:gd name="connsiteX65" fmla="*/ 0 w 6037520"/>
              <a:gd name="connsiteY65" fmla="*/ 2370669 h 3401325"/>
              <a:gd name="connsiteX66" fmla="*/ 607643 w 6037520"/>
              <a:gd name="connsiteY66" fmla="*/ 1931195 h 3401325"/>
              <a:gd name="connsiteX67" fmla="*/ 838475 w 6037520"/>
              <a:gd name="connsiteY67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62749 w 6037520"/>
              <a:gd name="connsiteY2" fmla="*/ 937595 h 3401325"/>
              <a:gd name="connsiteX3" fmla="*/ 1095406 w 6037520"/>
              <a:gd name="connsiteY3" fmla="*/ 719880 h 3401325"/>
              <a:gd name="connsiteX4" fmla="*/ 1193377 w 6037520"/>
              <a:gd name="connsiteY4" fmla="*/ 567480 h 3401325"/>
              <a:gd name="connsiteX5" fmla="*/ 1247806 w 6037520"/>
              <a:gd name="connsiteY5" fmla="*/ 502166 h 3401325"/>
              <a:gd name="connsiteX6" fmla="*/ 1378434 w 6037520"/>
              <a:gd name="connsiteY6" fmla="*/ 425966 h 3401325"/>
              <a:gd name="connsiteX7" fmla="*/ 1400206 w 6037520"/>
              <a:gd name="connsiteY7" fmla="*/ 404195 h 3401325"/>
              <a:gd name="connsiteX8" fmla="*/ 1487292 w 6037520"/>
              <a:gd name="connsiteY8" fmla="*/ 360652 h 3401325"/>
              <a:gd name="connsiteX9" fmla="*/ 1552606 w 6037520"/>
              <a:gd name="connsiteY9" fmla="*/ 306223 h 3401325"/>
              <a:gd name="connsiteX10" fmla="*/ 1596149 w 6037520"/>
              <a:gd name="connsiteY10" fmla="*/ 295337 h 3401325"/>
              <a:gd name="connsiteX11" fmla="*/ 1694120 w 6037520"/>
              <a:gd name="connsiteY11" fmla="*/ 230023 h 3401325"/>
              <a:gd name="connsiteX12" fmla="*/ 1759434 w 6037520"/>
              <a:gd name="connsiteY12" fmla="*/ 186480 h 3401325"/>
              <a:gd name="connsiteX13" fmla="*/ 1900949 w 6037520"/>
              <a:gd name="connsiteY13" fmla="*/ 132052 h 3401325"/>
              <a:gd name="connsiteX14" fmla="*/ 1955377 w 6037520"/>
              <a:gd name="connsiteY14" fmla="*/ 121166 h 3401325"/>
              <a:gd name="connsiteX15" fmla="*/ 2031577 w 6037520"/>
              <a:gd name="connsiteY15" fmla="*/ 99395 h 3401325"/>
              <a:gd name="connsiteX16" fmla="*/ 2129549 w 6037520"/>
              <a:gd name="connsiteY16" fmla="*/ 88509 h 3401325"/>
              <a:gd name="connsiteX17" fmla="*/ 2216634 w 6037520"/>
              <a:gd name="connsiteY17" fmla="*/ 66737 h 3401325"/>
              <a:gd name="connsiteX18" fmla="*/ 2423463 w 6037520"/>
              <a:gd name="connsiteY18" fmla="*/ 44966 h 3401325"/>
              <a:gd name="connsiteX19" fmla="*/ 2554092 w 6037520"/>
              <a:gd name="connsiteY19" fmla="*/ 12309 h 3401325"/>
              <a:gd name="connsiteX20" fmla="*/ 2630292 w 6037520"/>
              <a:gd name="connsiteY20" fmla="*/ 1423 h 3401325"/>
              <a:gd name="connsiteX21" fmla="*/ 4274034 w 6037520"/>
              <a:gd name="connsiteY21" fmla="*/ 23195 h 3401325"/>
              <a:gd name="connsiteX22" fmla="*/ 5046920 w 6037520"/>
              <a:gd name="connsiteY22" fmla="*/ 425966 h 3401325"/>
              <a:gd name="connsiteX23" fmla="*/ 5221092 w 6037520"/>
              <a:gd name="connsiteY23" fmla="*/ 469509 h 3401325"/>
              <a:gd name="connsiteX24" fmla="*/ 5286406 w 6037520"/>
              <a:gd name="connsiteY24" fmla="*/ 502166 h 3401325"/>
              <a:gd name="connsiteX25" fmla="*/ 5427920 w 6037520"/>
              <a:gd name="connsiteY25" fmla="*/ 556595 h 3401325"/>
              <a:gd name="connsiteX26" fmla="*/ 5591206 w 6037520"/>
              <a:gd name="connsiteY26" fmla="*/ 676337 h 3401325"/>
              <a:gd name="connsiteX27" fmla="*/ 5678292 w 6037520"/>
              <a:gd name="connsiteY27" fmla="*/ 817852 h 3401325"/>
              <a:gd name="connsiteX28" fmla="*/ 5743606 w 6037520"/>
              <a:gd name="connsiteY28" fmla="*/ 894052 h 3401325"/>
              <a:gd name="connsiteX29" fmla="*/ 5798034 w 6037520"/>
              <a:gd name="connsiteY29" fmla="*/ 1002909 h 3401325"/>
              <a:gd name="connsiteX30" fmla="*/ 5841577 w 6037520"/>
              <a:gd name="connsiteY30" fmla="*/ 1079109 h 3401325"/>
              <a:gd name="connsiteX31" fmla="*/ 5885120 w 6037520"/>
              <a:gd name="connsiteY31" fmla="*/ 1166195 h 3401325"/>
              <a:gd name="connsiteX32" fmla="*/ 5961320 w 6037520"/>
              <a:gd name="connsiteY32" fmla="*/ 1285937 h 3401325"/>
              <a:gd name="connsiteX33" fmla="*/ 6015749 w 6037520"/>
              <a:gd name="connsiteY33" fmla="*/ 1427452 h 3401325"/>
              <a:gd name="connsiteX34" fmla="*/ 6037520 w 6037520"/>
              <a:gd name="connsiteY34" fmla="*/ 1525423 h 3401325"/>
              <a:gd name="connsiteX35" fmla="*/ 6026634 w 6037520"/>
              <a:gd name="connsiteY35" fmla="*/ 1819337 h 3401325"/>
              <a:gd name="connsiteX36" fmla="*/ 5983092 w 6037520"/>
              <a:gd name="connsiteY36" fmla="*/ 2015280 h 3401325"/>
              <a:gd name="connsiteX37" fmla="*/ 5917777 w 6037520"/>
              <a:gd name="connsiteY37" fmla="*/ 2167680 h 3401325"/>
              <a:gd name="connsiteX38" fmla="*/ 5906892 w 6037520"/>
              <a:gd name="connsiteY38" fmla="*/ 2200337 h 3401325"/>
              <a:gd name="connsiteX39" fmla="*/ 5787149 w 6037520"/>
              <a:gd name="connsiteY39" fmla="*/ 2385395 h 3401325"/>
              <a:gd name="connsiteX40" fmla="*/ 5776263 w 6037520"/>
              <a:gd name="connsiteY40" fmla="*/ 2418052 h 3401325"/>
              <a:gd name="connsiteX41" fmla="*/ 5623863 w 6037520"/>
              <a:gd name="connsiteY41" fmla="*/ 2581337 h 3401325"/>
              <a:gd name="connsiteX42" fmla="*/ 5449692 w 6037520"/>
              <a:gd name="connsiteY42" fmla="*/ 2668423 h 3401325"/>
              <a:gd name="connsiteX43" fmla="*/ 5329949 w 6037520"/>
              <a:gd name="connsiteY43" fmla="*/ 2722852 h 3401325"/>
              <a:gd name="connsiteX44" fmla="*/ 5210206 w 6037520"/>
              <a:gd name="connsiteY44" fmla="*/ 2755509 h 3401325"/>
              <a:gd name="connsiteX45" fmla="*/ 5155777 w 6037520"/>
              <a:gd name="connsiteY45" fmla="*/ 2777280 h 3401325"/>
              <a:gd name="connsiteX46" fmla="*/ 4818320 w 6037520"/>
              <a:gd name="connsiteY46" fmla="*/ 2777280 h 3401325"/>
              <a:gd name="connsiteX47" fmla="*/ 4665920 w 6037520"/>
              <a:gd name="connsiteY47" fmla="*/ 2755509 h 3401325"/>
              <a:gd name="connsiteX48" fmla="*/ 3522920 w 6037520"/>
              <a:gd name="connsiteY48" fmla="*/ 2766395 h 3401325"/>
              <a:gd name="connsiteX49" fmla="*/ 3435834 w 6037520"/>
              <a:gd name="connsiteY49" fmla="*/ 2809937 h 3401325"/>
              <a:gd name="connsiteX50" fmla="*/ 3348749 w 6037520"/>
              <a:gd name="connsiteY50" fmla="*/ 2842595 h 3401325"/>
              <a:gd name="connsiteX51" fmla="*/ 3174577 w 6037520"/>
              <a:gd name="connsiteY51" fmla="*/ 3027652 h 3401325"/>
              <a:gd name="connsiteX52" fmla="*/ 3109263 w 6037520"/>
              <a:gd name="connsiteY52" fmla="*/ 3092966 h 3401325"/>
              <a:gd name="connsiteX53" fmla="*/ 2989520 w 6037520"/>
              <a:gd name="connsiteY53" fmla="*/ 3212709 h 3401325"/>
              <a:gd name="connsiteX54" fmla="*/ 2956863 w 6037520"/>
              <a:gd name="connsiteY54" fmla="*/ 3223595 h 3401325"/>
              <a:gd name="connsiteX55" fmla="*/ 2924206 w 6037520"/>
              <a:gd name="connsiteY55" fmla="*/ 3245366 h 3401325"/>
              <a:gd name="connsiteX56" fmla="*/ 2649777 w 6037520"/>
              <a:gd name="connsiteY56" fmla="*/ 3187918 h 3401325"/>
              <a:gd name="connsiteX57" fmla="*/ 2564977 w 6037520"/>
              <a:gd name="connsiteY57" fmla="*/ 3158280 h 3401325"/>
              <a:gd name="connsiteX58" fmla="*/ 2281949 w 6037520"/>
              <a:gd name="connsiteY58" fmla="*/ 2984109 h 3401325"/>
              <a:gd name="connsiteX59" fmla="*/ 2205749 w 6037520"/>
              <a:gd name="connsiteY59" fmla="*/ 2951452 h 3401325"/>
              <a:gd name="connsiteX60" fmla="*/ 1857406 w 6037520"/>
              <a:gd name="connsiteY60" fmla="*/ 2918795 h 3401325"/>
              <a:gd name="connsiteX61" fmla="*/ 1628806 w 6037520"/>
              <a:gd name="connsiteY61" fmla="*/ 2907909 h 3401325"/>
              <a:gd name="connsiteX62" fmla="*/ 1003035 w 6037520"/>
              <a:gd name="connsiteY62" fmla="*/ 3070924 h 3401325"/>
              <a:gd name="connsiteX63" fmla="*/ 810191 w 6037520"/>
              <a:gd name="connsiteY63" fmla="*/ 3356287 h 3401325"/>
              <a:gd name="connsiteX64" fmla="*/ 0 w 6037520"/>
              <a:gd name="connsiteY64" fmla="*/ 2370669 h 3401325"/>
              <a:gd name="connsiteX65" fmla="*/ 607643 w 6037520"/>
              <a:gd name="connsiteY65" fmla="*/ 1931195 h 3401325"/>
              <a:gd name="connsiteX66" fmla="*/ 838475 w 6037520"/>
              <a:gd name="connsiteY66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95406 w 6037520"/>
              <a:gd name="connsiteY2" fmla="*/ 719880 h 3401325"/>
              <a:gd name="connsiteX3" fmla="*/ 1193377 w 6037520"/>
              <a:gd name="connsiteY3" fmla="*/ 567480 h 3401325"/>
              <a:gd name="connsiteX4" fmla="*/ 1247806 w 6037520"/>
              <a:gd name="connsiteY4" fmla="*/ 502166 h 3401325"/>
              <a:gd name="connsiteX5" fmla="*/ 1378434 w 6037520"/>
              <a:gd name="connsiteY5" fmla="*/ 425966 h 3401325"/>
              <a:gd name="connsiteX6" fmla="*/ 1400206 w 6037520"/>
              <a:gd name="connsiteY6" fmla="*/ 404195 h 3401325"/>
              <a:gd name="connsiteX7" fmla="*/ 1487292 w 6037520"/>
              <a:gd name="connsiteY7" fmla="*/ 360652 h 3401325"/>
              <a:gd name="connsiteX8" fmla="*/ 1552606 w 6037520"/>
              <a:gd name="connsiteY8" fmla="*/ 306223 h 3401325"/>
              <a:gd name="connsiteX9" fmla="*/ 1596149 w 6037520"/>
              <a:gd name="connsiteY9" fmla="*/ 295337 h 3401325"/>
              <a:gd name="connsiteX10" fmla="*/ 1694120 w 6037520"/>
              <a:gd name="connsiteY10" fmla="*/ 230023 h 3401325"/>
              <a:gd name="connsiteX11" fmla="*/ 1759434 w 6037520"/>
              <a:gd name="connsiteY11" fmla="*/ 186480 h 3401325"/>
              <a:gd name="connsiteX12" fmla="*/ 1900949 w 6037520"/>
              <a:gd name="connsiteY12" fmla="*/ 132052 h 3401325"/>
              <a:gd name="connsiteX13" fmla="*/ 1955377 w 6037520"/>
              <a:gd name="connsiteY13" fmla="*/ 121166 h 3401325"/>
              <a:gd name="connsiteX14" fmla="*/ 2031577 w 6037520"/>
              <a:gd name="connsiteY14" fmla="*/ 99395 h 3401325"/>
              <a:gd name="connsiteX15" fmla="*/ 2129549 w 6037520"/>
              <a:gd name="connsiteY15" fmla="*/ 88509 h 3401325"/>
              <a:gd name="connsiteX16" fmla="*/ 2216634 w 6037520"/>
              <a:gd name="connsiteY16" fmla="*/ 66737 h 3401325"/>
              <a:gd name="connsiteX17" fmla="*/ 2423463 w 6037520"/>
              <a:gd name="connsiteY17" fmla="*/ 44966 h 3401325"/>
              <a:gd name="connsiteX18" fmla="*/ 2554092 w 6037520"/>
              <a:gd name="connsiteY18" fmla="*/ 12309 h 3401325"/>
              <a:gd name="connsiteX19" fmla="*/ 2630292 w 6037520"/>
              <a:gd name="connsiteY19" fmla="*/ 1423 h 3401325"/>
              <a:gd name="connsiteX20" fmla="*/ 4274034 w 6037520"/>
              <a:gd name="connsiteY20" fmla="*/ 23195 h 3401325"/>
              <a:gd name="connsiteX21" fmla="*/ 5046920 w 6037520"/>
              <a:gd name="connsiteY21" fmla="*/ 425966 h 3401325"/>
              <a:gd name="connsiteX22" fmla="*/ 5221092 w 6037520"/>
              <a:gd name="connsiteY22" fmla="*/ 469509 h 3401325"/>
              <a:gd name="connsiteX23" fmla="*/ 5286406 w 6037520"/>
              <a:gd name="connsiteY23" fmla="*/ 502166 h 3401325"/>
              <a:gd name="connsiteX24" fmla="*/ 5427920 w 6037520"/>
              <a:gd name="connsiteY24" fmla="*/ 556595 h 3401325"/>
              <a:gd name="connsiteX25" fmla="*/ 5591206 w 6037520"/>
              <a:gd name="connsiteY25" fmla="*/ 676337 h 3401325"/>
              <a:gd name="connsiteX26" fmla="*/ 5678292 w 6037520"/>
              <a:gd name="connsiteY26" fmla="*/ 817852 h 3401325"/>
              <a:gd name="connsiteX27" fmla="*/ 5743606 w 6037520"/>
              <a:gd name="connsiteY27" fmla="*/ 894052 h 3401325"/>
              <a:gd name="connsiteX28" fmla="*/ 5798034 w 6037520"/>
              <a:gd name="connsiteY28" fmla="*/ 1002909 h 3401325"/>
              <a:gd name="connsiteX29" fmla="*/ 5841577 w 6037520"/>
              <a:gd name="connsiteY29" fmla="*/ 1079109 h 3401325"/>
              <a:gd name="connsiteX30" fmla="*/ 5885120 w 6037520"/>
              <a:gd name="connsiteY30" fmla="*/ 1166195 h 3401325"/>
              <a:gd name="connsiteX31" fmla="*/ 5961320 w 6037520"/>
              <a:gd name="connsiteY31" fmla="*/ 1285937 h 3401325"/>
              <a:gd name="connsiteX32" fmla="*/ 6015749 w 6037520"/>
              <a:gd name="connsiteY32" fmla="*/ 1427452 h 3401325"/>
              <a:gd name="connsiteX33" fmla="*/ 6037520 w 6037520"/>
              <a:gd name="connsiteY33" fmla="*/ 1525423 h 3401325"/>
              <a:gd name="connsiteX34" fmla="*/ 6026634 w 6037520"/>
              <a:gd name="connsiteY34" fmla="*/ 1819337 h 3401325"/>
              <a:gd name="connsiteX35" fmla="*/ 5983092 w 6037520"/>
              <a:gd name="connsiteY35" fmla="*/ 2015280 h 3401325"/>
              <a:gd name="connsiteX36" fmla="*/ 5917777 w 6037520"/>
              <a:gd name="connsiteY36" fmla="*/ 2167680 h 3401325"/>
              <a:gd name="connsiteX37" fmla="*/ 5906892 w 6037520"/>
              <a:gd name="connsiteY37" fmla="*/ 2200337 h 3401325"/>
              <a:gd name="connsiteX38" fmla="*/ 5787149 w 6037520"/>
              <a:gd name="connsiteY38" fmla="*/ 2385395 h 3401325"/>
              <a:gd name="connsiteX39" fmla="*/ 5776263 w 6037520"/>
              <a:gd name="connsiteY39" fmla="*/ 2418052 h 3401325"/>
              <a:gd name="connsiteX40" fmla="*/ 5623863 w 6037520"/>
              <a:gd name="connsiteY40" fmla="*/ 2581337 h 3401325"/>
              <a:gd name="connsiteX41" fmla="*/ 5449692 w 6037520"/>
              <a:gd name="connsiteY41" fmla="*/ 2668423 h 3401325"/>
              <a:gd name="connsiteX42" fmla="*/ 5329949 w 6037520"/>
              <a:gd name="connsiteY42" fmla="*/ 2722852 h 3401325"/>
              <a:gd name="connsiteX43" fmla="*/ 5210206 w 6037520"/>
              <a:gd name="connsiteY43" fmla="*/ 2755509 h 3401325"/>
              <a:gd name="connsiteX44" fmla="*/ 5155777 w 6037520"/>
              <a:gd name="connsiteY44" fmla="*/ 2777280 h 3401325"/>
              <a:gd name="connsiteX45" fmla="*/ 4818320 w 6037520"/>
              <a:gd name="connsiteY45" fmla="*/ 2777280 h 3401325"/>
              <a:gd name="connsiteX46" fmla="*/ 4665920 w 6037520"/>
              <a:gd name="connsiteY46" fmla="*/ 2755509 h 3401325"/>
              <a:gd name="connsiteX47" fmla="*/ 3522920 w 6037520"/>
              <a:gd name="connsiteY47" fmla="*/ 2766395 h 3401325"/>
              <a:gd name="connsiteX48" fmla="*/ 3435834 w 6037520"/>
              <a:gd name="connsiteY48" fmla="*/ 2809937 h 3401325"/>
              <a:gd name="connsiteX49" fmla="*/ 3348749 w 6037520"/>
              <a:gd name="connsiteY49" fmla="*/ 2842595 h 3401325"/>
              <a:gd name="connsiteX50" fmla="*/ 3174577 w 6037520"/>
              <a:gd name="connsiteY50" fmla="*/ 3027652 h 3401325"/>
              <a:gd name="connsiteX51" fmla="*/ 3109263 w 6037520"/>
              <a:gd name="connsiteY51" fmla="*/ 3092966 h 3401325"/>
              <a:gd name="connsiteX52" fmla="*/ 2989520 w 6037520"/>
              <a:gd name="connsiteY52" fmla="*/ 3212709 h 3401325"/>
              <a:gd name="connsiteX53" fmla="*/ 2956863 w 6037520"/>
              <a:gd name="connsiteY53" fmla="*/ 3223595 h 3401325"/>
              <a:gd name="connsiteX54" fmla="*/ 2924206 w 6037520"/>
              <a:gd name="connsiteY54" fmla="*/ 3245366 h 3401325"/>
              <a:gd name="connsiteX55" fmla="*/ 2649777 w 6037520"/>
              <a:gd name="connsiteY55" fmla="*/ 3187918 h 3401325"/>
              <a:gd name="connsiteX56" fmla="*/ 2564977 w 6037520"/>
              <a:gd name="connsiteY56" fmla="*/ 3158280 h 3401325"/>
              <a:gd name="connsiteX57" fmla="*/ 2281949 w 6037520"/>
              <a:gd name="connsiteY57" fmla="*/ 2984109 h 3401325"/>
              <a:gd name="connsiteX58" fmla="*/ 2205749 w 6037520"/>
              <a:gd name="connsiteY58" fmla="*/ 2951452 h 3401325"/>
              <a:gd name="connsiteX59" fmla="*/ 1857406 w 6037520"/>
              <a:gd name="connsiteY59" fmla="*/ 2918795 h 3401325"/>
              <a:gd name="connsiteX60" fmla="*/ 1628806 w 6037520"/>
              <a:gd name="connsiteY60" fmla="*/ 2907909 h 3401325"/>
              <a:gd name="connsiteX61" fmla="*/ 1003035 w 6037520"/>
              <a:gd name="connsiteY61" fmla="*/ 3070924 h 3401325"/>
              <a:gd name="connsiteX62" fmla="*/ 810191 w 6037520"/>
              <a:gd name="connsiteY62" fmla="*/ 3356287 h 3401325"/>
              <a:gd name="connsiteX63" fmla="*/ 0 w 6037520"/>
              <a:gd name="connsiteY63" fmla="*/ 2370669 h 3401325"/>
              <a:gd name="connsiteX64" fmla="*/ 607643 w 6037520"/>
              <a:gd name="connsiteY64" fmla="*/ 1931195 h 3401325"/>
              <a:gd name="connsiteX65" fmla="*/ 838475 w 6037520"/>
              <a:gd name="connsiteY65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95406 w 6037520"/>
              <a:gd name="connsiteY2" fmla="*/ 719880 h 3401325"/>
              <a:gd name="connsiteX3" fmla="*/ 1193377 w 6037520"/>
              <a:gd name="connsiteY3" fmla="*/ 567480 h 3401325"/>
              <a:gd name="connsiteX4" fmla="*/ 1247806 w 6037520"/>
              <a:gd name="connsiteY4" fmla="*/ 502166 h 3401325"/>
              <a:gd name="connsiteX5" fmla="*/ 1378434 w 6037520"/>
              <a:gd name="connsiteY5" fmla="*/ 425966 h 3401325"/>
              <a:gd name="connsiteX6" fmla="*/ 1400206 w 6037520"/>
              <a:gd name="connsiteY6" fmla="*/ 404195 h 3401325"/>
              <a:gd name="connsiteX7" fmla="*/ 1552606 w 6037520"/>
              <a:gd name="connsiteY7" fmla="*/ 306223 h 3401325"/>
              <a:gd name="connsiteX8" fmla="*/ 1596149 w 6037520"/>
              <a:gd name="connsiteY8" fmla="*/ 295337 h 3401325"/>
              <a:gd name="connsiteX9" fmla="*/ 1694120 w 6037520"/>
              <a:gd name="connsiteY9" fmla="*/ 230023 h 3401325"/>
              <a:gd name="connsiteX10" fmla="*/ 1759434 w 6037520"/>
              <a:gd name="connsiteY10" fmla="*/ 186480 h 3401325"/>
              <a:gd name="connsiteX11" fmla="*/ 1900949 w 6037520"/>
              <a:gd name="connsiteY11" fmla="*/ 132052 h 3401325"/>
              <a:gd name="connsiteX12" fmla="*/ 1955377 w 6037520"/>
              <a:gd name="connsiteY12" fmla="*/ 121166 h 3401325"/>
              <a:gd name="connsiteX13" fmla="*/ 2031577 w 6037520"/>
              <a:gd name="connsiteY13" fmla="*/ 99395 h 3401325"/>
              <a:gd name="connsiteX14" fmla="*/ 2129549 w 6037520"/>
              <a:gd name="connsiteY14" fmla="*/ 88509 h 3401325"/>
              <a:gd name="connsiteX15" fmla="*/ 2216634 w 6037520"/>
              <a:gd name="connsiteY15" fmla="*/ 66737 h 3401325"/>
              <a:gd name="connsiteX16" fmla="*/ 2423463 w 6037520"/>
              <a:gd name="connsiteY16" fmla="*/ 44966 h 3401325"/>
              <a:gd name="connsiteX17" fmla="*/ 2554092 w 6037520"/>
              <a:gd name="connsiteY17" fmla="*/ 12309 h 3401325"/>
              <a:gd name="connsiteX18" fmla="*/ 2630292 w 6037520"/>
              <a:gd name="connsiteY18" fmla="*/ 1423 h 3401325"/>
              <a:gd name="connsiteX19" fmla="*/ 4274034 w 6037520"/>
              <a:gd name="connsiteY19" fmla="*/ 23195 h 3401325"/>
              <a:gd name="connsiteX20" fmla="*/ 5046920 w 6037520"/>
              <a:gd name="connsiteY20" fmla="*/ 425966 h 3401325"/>
              <a:gd name="connsiteX21" fmla="*/ 5221092 w 6037520"/>
              <a:gd name="connsiteY21" fmla="*/ 469509 h 3401325"/>
              <a:gd name="connsiteX22" fmla="*/ 5286406 w 6037520"/>
              <a:gd name="connsiteY22" fmla="*/ 502166 h 3401325"/>
              <a:gd name="connsiteX23" fmla="*/ 5427920 w 6037520"/>
              <a:gd name="connsiteY23" fmla="*/ 556595 h 3401325"/>
              <a:gd name="connsiteX24" fmla="*/ 5591206 w 6037520"/>
              <a:gd name="connsiteY24" fmla="*/ 676337 h 3401325"/>
              <a:gd name="connsiteX25" fmla="*/ 5678292 w 6037520"/>
              <a:gd name="connsiteY25" fmla="*/ 817852 h 3401325"/>
              <a:gd name="connsiteX26" fmla="*/ 5743606 w 6037520"/>
              <a:gd name="connsiteY26" fmla="*/ 894052 h 3401325"/>
              <a:gd name="connsiteX27" fmla="*/ 5798034 w 6037520"/>
              <a:gd name="connsiteY27" fmla="*/ 1002909 h 3401325"/>
              <a:gd name="connsiteX28" fmla="*/ 5841577 w 6037520"/>
              <a:gd name="connsiteY28" fmla="*/ 1079109 h 3401325"/>
              <a:gd name="connsiteX29" fmla="*/ 5885120 w 6037520"/>
              <a:gd name="connsiteY29" fmla="*/ 1166195 h 3401325"/>
              <a:gd name="connsiteX30" fmla="*/ 5961320 w 6037520"/>
              <a:gd name="connsiteY30" fmla="*/ 1285937 h 3401325"/>
              <a:gd name="connsiteX31" fmla="*/ 6015749 w 6037520"/>
              <a:gd name="connsiteY31" fmla="*/ 1427452 h 3401325"/>
              <a:gd name="connsiteX32" fmla="*/ 6037520 w 6037520"/>
              <a:gd name="connsiteY32" fmla="*/ 1525423 h 3401325"/>
              <a:gd name="connsiteX33" fmla="*/ 6026634 w 6037520"/>
              <a:gd name="connsiteY33" fmla="*/ 1819337 h 3401325"/>
              <a:gd name="connsiteX34" fmla="*/ 5983092 w 6037520"/>
              <a:gd name="connsiteY34" fmla="*/ 2015280 h 3401325"/>
              <a:gd name="connsiteX35" fmla="*/ 5917777 w 6037520"/>
              <a:gd name="connsiteY35" fmla="*/ 2167680 h 3401325"/>
              <a:gd name="connsiteX36" fmla="*/ 5906892 w 6037520"/>
              <a:gd name="connsiteY36" fmla="*/ 2200337 h 3401325"/>
              <a:gd name="connsiteX37" fmla="*/ 5787149 w 6037520"/>
              <a:gd name="connsiteY37" fmla="*/ 2385395 h 3401325"/>
              <a:gd name="connsiteX38" fmla="*/ 5776263 w 6037520"/>
              <a:gd name="connsiteY38" fmla="*/ 2418052 h 3401325"/>
              <a:gd name="connsiteX39" fmla="*/ 5623863 w 6037520"/>
              <a:gd name="connsiteY39" fmla="*/ 2581337 h 3401325"/>
              <a:gd name="connsiteX40" fmla="*/ 5449692 w 6037520"/>
              <a:gd name="connsiteY40" fmla="*/ 2668423 h 3401325"/>
              <a:gd name="connsiteX41" fmla="*/ 5329949 w 6037520"/>
              <a:gd name="connsiteY41" fmla="*/ 2722852 h 3401325"/>
              <a:gd name="connsiteX42" fmla="*/ 5210206 w 6037520"/>
              <a:gd name="connsiteY42" fmla="*/ 2755509 h 3401325"/>
              <a:gd name="connsiteX43" fmla="*/ 5155777 w 6037520"/>
              <a:gd name="connsiteY43" fmla="*/ 2777280 h 3401325"/>
              <a:gd name="connsiteX44" fmla="*/ 4818320 w 6037520"/>
              <a:gd name="connsiteY44" fmla="*/ 2777280 h 3401325"/>
              <a:gd name="connsiteX45" fmla="*/ 4665920 w 6037520"/>
              <a:gd name="connsiteY45" fmla="*/ 2755509 h 3401325"/>
              <a:gd name="connsiteX46" fmla="*/ 3522920 w 6037520"/>
              <a:gd name="connsiteY46" fmla="*/ 2766395 h 3401325"/>
              <a:gd name="connsiteX47" fmla="*/ 3435834 w 6037520"/>
              <a:gd name="connsiteY47" fmla="*/ 2809937 h 3401325"/>
              <a:gd name="connsiteX48" fmla="*/ 3348749 w 6037520"/>
              <a:gd name="connsiteY48" fmla="*/ 2842595 h 3401325"/>
              <a:gd name="connsiteX49" fmla="*/ 3174577 w 6037520"/>
              <a:gd name="connsiteY49" fmla="*/ 3027652 h 3401325"/>
              <a:gd name="connsiteX50" fmla="*/ 3109263 w 6037520"/>
              <a:gd name="connsiteY50" fmla="*/ 3092966 h 3401325"/>
              <a:gd name="connsiteX51" fmla="*/ 2989520 w 6037520"/>
              <a:gd name="connsiteY51" fmla="*/ 3212709 h 3401325"/>
              <a:gd name="connsiteX52" fmla="*/ 2956863 w 6037520"/>
              <a:gd name="connsiteY52" fmla="*/ 3223595 h 3401325"/>
              <a:gd name="connsiteX53" fmla="*/ 2924206 w 6037520"/>
              <a:gd name="connsiteY53" fmla="*/ 3245366 h 3401325"/>
              <a:gd name="connsiteX54" fmla="*/ 2649777 w 6037520"/>
              <a:gd name="connsiteY54" fmla="*/ 3187918 h 3401325"/>
              <a:gd name="connsiteX55" fmla="*/ 2564977 w 6037520"/>
              <a:gd name="connsiteY55" fmla="*/ 3158280 h 3401325"/>
              <a:gd name="connsiteX56" fmla="*/ 2281949 w 6037520"/>
              <a:gd name="connsiteY56" fmla="*/ 2984109 h 3401325"/>
              <a:gd name="connsiteX57" fmla="*/ 2205749 w 6037520"/>
              <a:gd name="connsiteY57" fmla="*/ 2951452 h 3401325"/>
              <a:gd name="connsiteX58" fmla="*/ 1857406 w 6037520"/>
              <a:gd name="connsiteY58" fmla="*/ 2918795 h 3401325"/>
              <a:gd name="connsiteX59" fmla="*/ 1628806 w 6037520"/>
              <a:gd name="connsiteY59" fmla="*/ 2907909 h 3401325"/>
              <a:gd name="connsiteX60" fmla="*/ 1003035 w 6037520"/>
              <a:gd name="connsiteY60" fmla="*/ 3070924 h 3401325"/>
              <a:gd name="connsiteX61" fmla="*/ 810191 w 6037520"/>
              <a:gd name="connsiteY61" fmla="*/ 3356287 h 3401325"/>
              <a:gd name="connsiteX62" fmla="*/ 0 w 6037520"/>
              <a:gd name="connsiteY62" fmla="*/ 2370669 h 3401325"/>
              <a:gd name="connsiteX63" fmla="*/ 607643 w 6037520"/>
              <a:gd name="connsiteY63" fmla="*/ 1931195 h 3401325"/>
              <a:gd name="connsiteX64" fmla="*/ 838475 w 6037520"/>
              <a:gd name="connsiteY64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95406 w 6037520"/>
              <a:gd name="connsiteY2" fmla="*/ 719880 h 3401325"/>
              <a:gd name="connsiteX3" fmla="*/ 1193377 w 6037520"/>
              <a:gd name="connsiteY3" fmla="*/ 567480 h 3401325"/>
              <a:gd name="connsiteX4" fmla="*/ 1247806 w 6037520"/>
              <a:gd name="connsiteY4" fmla="*/ 502166 h 3401325"/>
              <a:gd name="connsiteX5" fmla="*/ 1378434 w 6037520"/>
              <a:gd name="connsiteY5" fmla="*/ 425966 h 3401325"/>
              <a:gd name="connsiteX6" fmla="*/ 1552606 w 6037520"/>
              <a:gd name="connsiteY6" fmla="*/ 306223 h 3401325"/>
              <a:gd name="connsiteX7" fmla="*/ 1596149 w 6037520"/>
              <a:gd name="connsiteY7" fmla="*/ 295337 h 3401325"/>
              <a:gd name="connsiteX8" fmla="*/ 1694120 w 6037520"/>
              <a:gd name="connsiteY8" fmla="*/ 230023 h 3401325"/>
              <a:gd name="connsiteX9" fmla="*/ 1759434 w 6037520"/>
              <a:gd name="connsiteY9" fmla="*/ 186480 h 3401325"/>
              <a:gd name="connsiteX10" fmla="*/ 1900949 w 6037520"/>
              <a:gd name="connsiteY10" fmla="*/ 132052 h 3401325"/>
              <a:gd name="connsiteX11" fmla="*/ 1955377 w 6037520"/>
              <a:gd name="connsiteY11" fmla="*/ 121166 h 3401325"/>
              <a:gd name="connsiteX12" fmla="*/ 2031577 w 6037520"/>
              <a:gd name="connsiteY12" fmla="*/ 99395 h 3401325"/>
              <a:gd name="connsiteX13" fmla="*/ 2129549 w 6037520"/>
              <a:gd name="connsiteY13" fmla="*/ 88509 h 3401325"/>
              <a:gd name="connsiteX14" fmla="*/ 2216634 w 6037520"/>
              <a:gd name="connsiteY14" fmla="*/ 66737 h 3401325"/>
              <a:gd name="connsiteX15" fmla="*/ 2423463 w 6037520"/>
              <a:gd name="connsiteY15" fmla="*/ 44966 h 3401325"/>
              <a:gd name="connsiteX16" fmla="*/ 2554092 w 6037520"/>
              <a:gd name="connsiteY16" fmla="*/ 12309 h 3401325"/>
              <a:gd name="connsiteX17" fmla="*/ 2630292 w 6037520"/>
              <a:gd name="connsiteY17" fmla="*/ 1423 h 3401325"/>
              <a:gd name="connsiteX18" fmla="*/ 4274034 w 6037520"/>
              <a:gd name="connsiteY18" fmla="*/ 23195 h 3401325"/>
              <a:gd name="connsiteX19" fmla="*/ 5046920 w 6037520"/>
              <a:gd name="connsiteY19" fmla="*/ 425966 h 3401325"/>
              <a:gd name="connsiteX20" fmla="*/ 5221092 w 6037520"/>
              <a:gd name="connsiteY20" fmla="*/ 469509 h 3401325"/>
              <a:gd name="connsiteX21" fmla="*/ 5286406 w 6037520"/>
              <a:gd name="connsiteY21" fmla="*/ 502166 h 3401325"/>
              <a:gd name="connsiteX22" fmla="*/ 5427920 w 6037520"/>
              <a:gd name="connsiteY22" fmla="*/ 556595 h 3401325"/>
              <a:gd name="connsiteX23" fmla="*/ 5591206 w 6037520"/>
              <a:gd name="connsiteY23" fmla="*/ 676337 h 3401325"/>
              <a:gd name="connsiteX24" fmla="*/ 5678292 w 6037520"/>
              <a:gd name="connsiteY24" fmla="*/ 817852 h 3401325"/>
              <a:gd name="connsiteX25" fmla="*/ 5743606 w 6037520"/>
              <a:gd name="connsiteY25" fmla="*/ 894052 h 3401325"/>
              <a:gd name="connsiteX26" fmla="*/ 5798034 w 6037520"/>
              <a:gd name="connsiteY26" fmla="*/ 1002909 h 3401325"/>
              <a:gd name="connsiteX27" fmla="*/ 5841577 w 6037520"/>
              <a:gd name="connsiteY27" fmla="*/ 1079109 h 3401325"/>
              <a:gd name="connsiteX28" fmla="*/ 5885120 w 6037520"/>
              <a:gd name="connsiteY28" fmla="*/ 1166195 h 3401325"/>
              <a:gd name="connsiteX29" fmla="*/ 5961320 w 6037520"/>
              <a:gd name="connsiteY29" fmla="*/ 1285937 h 3401325"/>
              <a:gd name="connsiteX30" fmla="*/ 6015749 w 6037520"/>
              <a:gd name="connsiteY30" fmla="*/ 1427452 h 3401325"/>
              <a:gd name="connsiteX31" fmla="*/ 6037520 w 6037520"/>
              <a:gd name="connsiteY31" fmla="*/ 1525423 h 3401325"/>
              <a:gd name="connsiteX32" fmla="*/ 6026634 w 6037520"/>
              <a:gd name="connsiteY32" fmla="*/ 1819337 h 3401325"/>
              <a:gd name="connsiteX33" fmla="*/ 5983092 w 6037520"/>
              <a:gd name="connsiteY33" fmla="*/ 2015280 h 3401325"/>
              <a:gd name="connsiteX34" fmla="*/ 5917777 w 6037520"/>
              <a:gd name="connsiteY34" fmla="*/ 2167680 h 3401325"/>
              <a:gd name="connsiteX35" fmla="*/ 5906892 w 6037520"/>
              <a:gd name="connsiteY35" fmla="*/ 2200337 h 3401325"/>
              <a:gd name="connsiteX36" fmla="*/ 5787149 w 6037520"/>
              <a:gd name="connsiteY36" fmla="*/ 2385395 h 3401325"/>
              <a:gd name="connsiteX37" fmla="*/ 5776263 w 6037520"/>
              <a:gd name="connsiteY37" fmla="*/ 2418052 h 3401325"/>
              <a:gd name="connsiteX38" fmla="*/ 5623863 w 6037520"/>
              <a:gd name="connsiteY38" fmla="*/ 2581337 h 3401325"/>
              <a:gd name="connsiteX39" fmla="*/ 5449692 w 6037520"/>
              <a:gd name="connsiteY39" fmla="*/ 2668423 h 3401325"/>
              <a:gd name="connsiteX40" fmla="*/ 5329949 w 6037520"/>
              <a:gd name="connsiteY40" fmla="*/ 2722852 h 3401325"/>
              <a:gd name="connsiteX41" fmla="*/ 5210206 w 6037520"/>
              <a:gd name="connsiteY41" fmla="*/ 2755509 h 3401325"/>
              <a:gd name="connsiteX42" fmla="*/ 5155777 w 6037520"/>
              <a:gd name="connsiteY42" fmla="*/ 2777280 h 3401325"/>
              <a:gd name="connsiteX43" fmla="*/ 4818320 w 6037520"/>
              <a:gd name="connsiteY43" fmla="*/ 2777280 h 3401325"/>
              <a:gd name="connsiteX44" fmla="*/ 4665920 w 6037520"/>
              <a:gd name="connsiteY44" fmla="*/ 2755509 h 3401325"/>
              <a:gd name="connsiteX45" fmla="*/ 3522920 w 6037520"/>
              <a:gd name="connsiteY45" fmla="*/ 2766395 h 3401325"/>
              <a:gd name="connsiteX46" fmla="*/ 3435834 w 6037520"/>
              <a:gd name="connsiteY46" fmla="*/ 2809937 h 3401325"/>
              <a:gd name="connsiteX47" fmla="*/ 3348749 w 6037520"/>
              <a:gd name="connsiteY47" fmla="*/ 2842595 h 3401325"/>
              <a:gd name="connsiteX48" fmla="*/ 3174577 w 6037520"/>
              <a:gd name="connsiteY48" fmla="*/ 3027652 h 3401325"/>
              <a:gd name="connsiteX49" fmla="*/ 3109263 w 6037520"/>
              <a:gd name="connsiteY49" fmla="*/ 3092966 h 3401325"/>
              <a:gd name="connsiteX50" fmla="*/ 2989520 w 6037520"/>
              <a:gd name="connsiteY50" fmla="*/ 3212709 h 3401325"/>
              <a:gd name="connsiteX51" fmla="*/ 2956863 w 6037520"/>
              <a:gd name="connsiteY51" fmla="*/ 3223595 h 3401325"/>
              <a:gd name="connsiteX52" fmla="*/ 2924206 w 6037520"/>
              <a:gd name="connsiteY52" fmla="*/ 3245366 h 3401325"/>
              <a:gd name="connsiteX53" fmla="*/ 2649777 w 6037520"/>
              <a:gd name="connsiteY53" fmla="*/ 3187918 h 3401325"/>
              <a:gd name="connsiteX54" fmla="*/ 2564977 w 6037520"/>
              <a:gd name="connsiteY54" fmla="*/ 3158280 h 3401325"/>
              <a:gd name="connsiteX55" fmla="*/ 2281949 w 6037520"/>
              <a:gd name="connsiteY55" fmla="*/ 2984109 h 3401325"/>
              <a:gd name="connsiteX56" fmla="*/ 2205749 w 6037520"/>
              <a:gd name="connsiteY56" fmla="*/ 2951452 h 3401325"/>
              <a:gd name="connsiteX57" fmla="*/ 1857406 w 6037520"/>
              <a:gd name="connsiteY57" fmla="*/ 2918795 h 3401325"/>
              <a:gd name="connsiteX58" fmla="*/ 1628806 w 6037520"/>
              <a:gd name="connsiteY58" fmla="*/ 2907909 h 3401325"/>
              <a:gd name="connsiteX59" fmla="*/ 1003035 w 6037520"/>
              <a:gd name="connsiteY59" fmla="*/ 3070924 h 3401325"/>
              <a:gd name="connsiteX60" fmla="*/ 810191 w 6037520"/>
              <a:gd name="connsiteY60" fmla="*/ 3356287 h 3401325"/>
              <a:gd name="connsiteX61" fmla="*/ 0 w 6037520"/>
              <a:gd name="connsiteY61" fmla="*/ 2370669 h 3401325"/>
              <a:gd name="connsiteX62" fmla="*/ 607643 w 6037520"/>
              <a:gd name="connsiteY62" fmla="*/ 1931195 h 3401325"/>
              <a:gd name="connsiteX63" fmla="*/ 838475 w 6037520"/>
              <a:gd name="connsiteY63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95406 w 6037520"/>
              <a:gd name="connsiteY2" fmla="*/ 719880 h 3401325"/>
              <a:gd name="connsiteX3" fmla="*/ 1193377 w 6037520"/>
              <a:gd name="connsiteY3" fmla="*/ 567480 h 3401325"/>
              <a:gd name="connsiteX4" fmla="*/ 1247806 w 6037520"/>
              <a:gd name="connsiteY4" fmla="*/ 502166 h 3401325"/>
              <a:gd name="connsiteX5" fmla="*/ 1552606 w 6037520"/>
              <a:gd name="connsiteY5" fmla="*/ 306223 h 3401325"/>
              <a:gd name="connsiteX6" fmla="*/ 1596149 w 6037520"/>
              <a:gd name="connsiteY6" fmla="*/ 295337 h 3401325"/>
              <a:gd name="connsiteX7" fmla="*/ 1694120 w 6037520"/>
              <a:gd name="connsiteY7" fmla="*/ 230023 h 3401325"/>
              <a:gd name="connsiteX8" fmla="*/ 1759434 w 6037520"/>
              <a:gd name="connsiteY8" fmla="*/ 186480 h 3401325"/>
              <a:gd name="connsiteX9" fmla="*/ 1900949 w 6037520"/>
              <a:gd name="connsiteY9" fmla="*/ 132052 h 3401325"/>
              <a:gd name="connsiteX10" fmla="*/ 1955377 w 6037520"/>
              <a:gd name="connsiteY10" fmla="*/ 121166 h 3401325"/>
              <a:gd name="connsiteX11" fmla="*/ 2031577 w 6037520"/>
              <a:gd name="connsiteY11" fmla="*/ 99395 h 3401325"/>
              <a:gd name="connsiteX12" fmla="*/ 2129549 w 6037520"/>
              <a:gd name="connsiteY12" fmla="*/ 88509 h 3401325"/>
              <a:gd name="connsiteX13" fmla="*/ 2216634 w 6037520"/>
              <a:gd name="connsiteY13" fmla="*/ 66737 h 3401325"/>
              <a:gd name="connsiteX14" fmla="*/ 2423463 w 6037520"/>
              <a:gd name="connsiteY14" fmla="*/ 44966 h 3401325"/>
              <a:gd name="connsiteX15" fmla="*/ 2554092 w 6037520"/>
              <a:gd name="connsiteY15" fmla="*/ 12309 h 3401325"/>
              <a:gd name="connsiteX16" fmla="*/ 2630292 w 6037520"/>
              <a:gd name="connsiteY16" fmla="*/ 1423 h 3401325"/>
              <a:gd name="connsiteX17" fmla="*/ 4274034 w 6037520"/>
              <a:gd name="connsiteY17" fmla="*/ 23195 h 3401325"/>
              <a:gd name="connsiteX18" fmla="*/ 5046920 w 6037520"/>
              <a:gd name="connsiteY18" fmla="*/ 425966 h 3401325"/>
              <a:gd name="connsiteX19" fmla="*/ 5221092 w 6037520"/>
              <a:gd name="connsiteY19" fmla="*/ 469509 h 3401325"/>
              <a:gd name="connsiteX20" fmla="*/ 5286406 w 6037520"/>
              <a:gd name="connsiteY20" fmla="*/ 502166 h 3401325"/>
              <a:gd name="connsiteX21" fmla="*/ 5427920 w 6037520"/>
              <a:gd name="connsiteY21" fmla="*/ 556595 h 3401325"/>
              <a:gd name="connsiteX22" fmla="*/ 5591206 w 6037520"/>
              <a:gd name="connsiteY22" fmla="*/ 676337 h 3401325"/>
              <a:gd name="connsiteX23" fmla="*/ 5678292 w 6037520"/>
              <a:gd name="connsiteY23" fmla="*/ 817852 h 3401325"/>
              <a:gd name="connsiteX24" fmla="*/ 5743606 w 6037520"/>
              <a:gd name="connsiteY24" fmla="*/ 894052 h 3401325"/>
              <a:gd name="connsiteX25" fmla="*/ 5798034 w 6037520"/>
              <a:gd name="connsiteY25" fmla="*/ 1002909 h 3401325"/>
              <a:gd name="connsiteX26" fmla="*/ 5841577 w 6037520"/>
              <a:gd name="connsiteY26" fmla="*/ 1079109 h 3401325"/>
              <a:gd name="connsiteX27" fmla="*/ 5885120 w 6037520"/>
              <a:gd name="connsiteY27" fmla="*/ 1166195 h 3401325"/>
              <a:gd name="connsiteX28" fmla="*/ 5961320 w 6037520"/>
              <a:gd name="connsiteY28" fmla="*/ 1285937 h 3401325"/>
              <a:gd name="connsiteX29" fmla="*/ 6015749 w 6037520"/>
              <a:gd name="connsiteY29" fmla="*/ 1427452 h 3401325"/>
              <a:gd name="connsiteX30" fmla="*/ 6037520 w 6037520"/>
              <a:gd name="connsiteY30" fmla="*/ 1525423 h 3401325"/>
              <a:gd name="connsiteX31" fmla="*/ 6026634 w 6037520"/>
              <a:gd name="connsiteY31" fmla="*/ 1819337 h 3401325"/>
              <a:gd name="connsiteX32" fmla="*/ 5983092 w 6037520"/>
              <a:gd name="connsiteY32" fmla="*/ 2015280 h 3401325"/>
              <a:gd name="connsiteX33" fmla="*/ 5917777 w 6037520"/>
              <a:gd name="connsiteY33" fmla="*/ 2167680 h 3401325"/>
              <a:gd name="connsiteX34" fmla="*/ 5906892 w 6037520"/>
              <a:gd name="connsiteY34" fmla="*/ 2200337 h 3401325"/>
              <a:gd name="connsiteX35" fmla="*/ 5787149 w 6037520"/>
              <a:gd name="connsiteY35" fmla="*/ 2385395 h 3401325"/>
              <a:gd name="connsiteX36" fmla="*/ 5776263 w 6037520"/>
              <a:gd name="connsiteY36" fmla="*/ 2418052 h 3401325"/>
              <a:gd name="connsiteX37" fmla="*/ 5623863 w 6037520"/>
              <a:gd name="connsiteY37" fmla="*/ 2581337 h 3401325"/>
              <a:gd name="connsiteX38" fmla="*/ 5449692 w 6037520"/>
              <a:gd name="connsiteY38" fmla="*/ 2668423 h 3401325"/>
              <a:gd name="connsiteX39" fmla="*/ 5329949 w 6037520"/>
              <a:gd name="connsiteY39" fmla="*/ 2722852 h 3401325"/>
              <a:gd name="connsiteX40" fmla="*/ 5210206 w 6037520"/>
              <a:gd name="connsiteY40" fmla="*/ 2755509 h 3401325"/>
              <a:gd name="connsiteX41" fmla="*/ 5155777 w 6037520"/>
              <a:gd name="connsiteY41" fmla="*/ 2777280 h 3401325"/>
              <a:gd name="connsiteX42" fmla="*/ 4818320 w 6037520"/>
              <a:gd name="connsiteY42" fmla="*/ 2777280 h 3401325"/>
              <a:gd name="connsiteX43" fmla="*/ 4665920 w 6037520"/>
              <a:gd name="connsiteY43" fmla="*/ 2755509 h 3401325"/>
              <a:gd name="connsiteX44" fmla="*/ 3522920 w 6037520"/>
              <a:gd name="connsiteY44" fmla="*/ 2766395 h 3401325"/>
              <a:gd name="connsiteX45" fmla="*/ 3435834 w 6037520"/>
              <a:gd name="connsiteY45" fmla="*/ 2809937 h 3401325"/>
              <a:gd name="connsiteX46" fmla="*/ 3348749 w 6037520"/>
              <a:gd name="connsiteY46" fmla="*/ 2842595 h 3401325"/>
              <a:gd name="connsiteX47" fmla="*/ 3174577 w 6037520"/>
              <a:gd name="connsiteY47" fmla="*/ 3027652 h 3401325"/>
              <a:gd name="connsiteX48" fmla="*/ 3109263 w 6037520"/>
              <a:gd name="connsiteY48" fmla="*/ 3092966 h 3401325"/>
              <a:gd name="connsiteX49" fmla="*/ 2989520 w 6037520"/>
              <a:gd name="connsiteY49" fmla="*/ 3212709 h 3401325"/>
              <a:gd name="connsiteX50" fmla="*/ 2956863 w 6037520"/>
              <a:gd name="connsiteY50" fmla="*/ 3223595 h 3401325"/>
              <a:gd name="connsiteX51" fmla="*/ 2924206 w 6037520"/>
              <a:gd name="connsiteY51" fmla="*/ 3245366 h 3401325"/>
              <a:gd name="connsiteX52" fmla="*/ 2649777 w 6037520"/>
              <a:gd name="connsiteY52" fmla="*/ 3187918 h 3401325"/>
              <a:gd name="connsiteX53" fmla="*/ 2564977 w 6037520"/>
              <a:gd name="connsiteY53" fmla="*/ 3158280 h 3401325"/>
              <a:gd name="connsiteX54" fmla="*/ 2281949 w 6037520"/>
              <a:gd name="connsiteY54" fmla="*/ 2984109 h 3401325"/>
              <a:gd name="connsiteX55" fmla="*/ 2205749 w 6037520"/>
              <a:gd name="connsiteY55" fmla="*/ 2951452 h 3401325"/>
              <a:gd name="connsiteX56" fmla="*/ 1857406 w 6037520"/>
              <a:gd name="connsiteY56" fmla="*/ 2918795 h 3401325"/>
              <a:gd name="connsiteX57" fmla="*/ 1628806 w 6037520"/>
              <a:gd name="connsiteY57" fmla="*/ 2907909 h 3401325"/>
              <a:gd name="connsiteX58" fmla="*/ 1003035 w 6037520"/>
              <a:gd name="connsiteY58" fmla="*/ 3070924 h 3401325"/>
              <a:gd name="connsiteX59" fmla="*/ 810191 w 6037520"/>
              <a:gd name="connsiteY59" fmla="*/ 3356287 h 3401325"/>
              <a:gd name="connsiteX60" fmla="*/ 0 w 6037520"/>
              <a:gd name="connsiteY60" fmla="*/ 2370669 h 3401325"/>
              <a:gd name="connsiteX61" fmla="*/ 607643 w 6037520"/>
              <a:gd name="connsiteY61" fmla="*/ 1931195 h 3401325"/>
              <a:gd name="connsiteX62" fmla="*/ 838475 w 6037520"/>
              <a:gd name="connsiteY62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95406 w 6037520"/>
              <a:gd name="connsiteY2" fmla="*/ 719880 h 3401325"/>
              <a:gd name="connsiteX3" fmla="*/ 1193377 w 6037520"/>
              <a:gd name="connsiteY3" fmla="*/ 567480 h 3401325"/>
              <a:gd name="connsiteX4" fmla="*/ 1247806 w 6037520"/>
              <a:gd name="connsiteY4" fmla="*/ 502166 h 3401325"/>
              <a:gd name="connsiteX5" fmla="*/ 1552606 w 6037520"/>
              <a:gd name="connsiteY5" fmla="*/ 306223 h 3401325"/>
              <a:gd name="connsiteX6" fmla="*/ 1694120 w 6037520"/>
              <a:gd name="connsiteY6" fmla="*/ 230023 h 3401325"/>
              <a:gd name="connsiteX7" fmla="*/ 1759434 w 6037520"/>
              <a:gd name="connsiteY7" fmla="*/ 186480 h 3401325"/>
              <a:gd name="connsiteX8" fmla="*/ 1900949 w 6037520"/>
              <a:gd name="connsiteY8" fmla="*/ 132052 h 3401325"/>
              <a:gd name="connsiteX9" fmla="*/ 1955377 w 6037520"/>
              <a:gd name="connsiteY9" fmla="*/ 121166 h 3401325"/>
              <a:gd name="connsiteX10" fmla="*/ 2031577 w 6037520"/>
              <a:gd name="connsiteY10" fmla="*/ 99395 h 3401325"/>
              <a:gd name="connsiteX11" fmla="*/ 2129549 w 6037520"/>
              <a:gd name="connsiteY11" fmla="*/ 88509 h 3401325"/>
              <a:gd name="connsiteX12" fmla="*/ 2216634 w 6037520"/>
              <a:gd name="connsiteY12" fmla="*/ 66737 h 3401325"/>
              <a:gd name="connsiteX13" fmla="*/ 2423463 w 6037520"/>
              <a:gd name="connsiteY13" fmla="*/ 44966 h 3401325"/>
              <a:gd name="connsiteX14" fmla="*/ 2554092 w 6037520"/>
              <a:gd name="connsiteY14" fmla="*/ 12309 h 3401325"/>
              <a:gd name="connsiteX15" fmla="*/ 2630292 w 6037520"/>
              <a:gd name="connsiteY15" fmla="*/ 1423 h 3401325"/>
              <a:gd name="connsiteX16" fmla="*/ 4274034 w 6037520"/>
              <a:gd name="connsiteY16" fmla="*/ 23195 h 3401325"/>
              <a:gd name="connsiteX17" fmla="*/ 5046920 w 6037520"/>
              <a:gd name="connsiteY17" fmla="*/ 425966 h 3401325"/>
              <a:gd name="connsiteX18" fmla="*/ 5221092 w 6037520"/>
              <a:gd name="connsiteY18" fmla="*/ 469509 h 3401325"/>
              <a:gd name="connsiteX19" fmla="*/ 5286406 w 6037520"/>
              <a:gd name="connsiteY19" fmla="*/ 502166 h 3401325"/>
              <a:gd name="connsiteX20" fmla="*/ 5427920 w 6037520"/>
              <a:gd name="connsiteY20" fmla="*/ 556595 h 3401325"/>
              <a:gd name="connsiteX21" fmla="*/ 5591206 w 6037520"/>
              <a:gd name="connsiteY21" fmla="*/ 676337 h 3401325"/>
              <a:gd name="connsiteX22" fmla="*/ 5678292 w 6037520"/>
              <a:gd name="connsiteY22" fmla="*/ 817852 h 3401325"/>
              <a:gd name="connsiteX23" fmla="*/ 5743606 w 6037520"/>
              <a:gd name="connsiteY23" fmla="*/ 894052 h 3401325"/>
              <a:gd name="connsiteX24" fmla="*/ 5798034 w 6037520"/>
              <a:gd name="connsiteY24" fmla="*/ 1002909 h 3401325"/>
              <a:gd name="connsiteX25" fmla="*/ 5841577 w 6037520"/>
              <a:gd name="connsiteY25" fmla="*/ 1079109 h 3401325"/>
              <a:gd name="connsiteX26" fmla="*/ 5885120 w 6037520"/>
              <a:gd name="connsiteY26" fmla="*/ 1166195 h 3401325"/>
              <a:gd name="connsiteX27" fmla="*/ 5961320 w 6037520"/>
              <a:gd name="connsiteY27" fmla="*/ 1285937 h 3401325"/>
              <a:gd name="connsiteX28" fmla="*/ 6015749 w 6037520"/>
              <a:gd name="connsiteY28" fmla="*/ 1427452 h 3401325"/>
              <a:gd name="connsiteX29" fmla="*/ 6037520 w 6037520"/>
              <a:gd name="connsiteY29" fmla="*/ 1525423 h 3401325"/>
              <a:gd name="connsiteX30" fmla="*/ 6026634 w 6037520"/>
              <a:gd name="connsiteY30" fmla="*/ 1819337 h 3401325"/>
              <a:gd name="connsiteX31" fmla="*/ 5983092 w 6037520"/>
              <a:gd name="connsiteY31" fmla="*/ 2015280 h 3401325"/>
              <a:gd name="connsiteX32" fmla="*/ 5917777 w 6037520"/>
              <a:gd name="connsiteY32" fmla="*/ 2167680 h 3401325"/>
              <a:gd name="connsiteX33" fmla="*/ 5906892 w 6037520"/>
              <a:gd name="connsiteY33" fmla="*/ 2200337 h 3401325"/>
              <a:gd name="connsiteX34" fmla="*/ 5787149 w 6037520"/>
              <a:gd name="connsiteY34" fmla="*/ 2385395 h 3401325"/>
              <a:gd name="connsiteX35" fmla="*/ 5776263 w 6037520"/>
              <a:gd name="connsiteY35" fmla="*/ 2418052 h 3401325"/>
              <a:gd name="connsiteX36" fmla="*/ 5623863 w 6037520"/>
              <a:gd name="connsiteY36" fmla="*/ 2581337 h 3401325"/>
              <a:gd name="connsiteX37" fmla="*/ 5449692 w 6037520"/>
              <a:gd name="connsiteY37" fmla="*/ 2668423 h 3401325"/>
              <a:gd name="connsiteX38" fmla="*/ 5329949 w 6037520"/>
              <a:gd name="connsiteY38" fmla="*/ 2722852 h 3401325"/>
              <a:gd name="connsiteX39" fmla="*/ 5210206 w 6037520"/>
              <a:gd name="connsiteY39" fmla="*/ 2755509 h 3401325"/>
              <a:gd name="connsiteX40" fmla="*/ 5155777 w 6037520"/>
              <a:gd name="connsiteY40" fmla="*/ 2777280 h 3401325"/>
              <a:gd name="connsiteX41" fmla="*/ 4818320 w 6037520"/>
              <a:gd name="connsiteY41" fmla="*/ 2777280 h 3401325"/>
              <a:gd name="connsiteX42" fmla="*/ 4665920 w 6037520"/>
              <a:gd name="connsiteY42" fmla="*/ 2755509 h 3401325"/>
              <a:gd name="connsiteX43" fmla="*/ 3522920 w 6037520"/>
              <a:gd name="connsiteY43" fmla="*/ 2766395 h 3401325"/>
              <a:gd name="connsiteX44" fmla="*/ 3435834 w 6037520"/>
              <a:gd name="connsiteY44" fmla="*/ 2809937 h 3401325"/>
              <a:gd name="connsiteX45" fmla="*/ 3348749 w 6037520"/>
              <a:gd name="connsiteY45" fmla="*/ 2842595 h 3401325"/>
              <a:gd name="connsiteX46" fmla="*/ 3174577 w 6037520"/>
              <a:gd name="connsiteY46" fmla="*/ 3027652 h 3401325"/>
              <a:gd name="connsiteX47" fmla="*/ 3109263 w 6037520"/>
              <a:gd name="connsiteY47" fmla="*/ 3092966 h 3401325"/>
              <a:gd name="connsiteX48" fmla="*/ 2989520 w 6037520"/>
              <a:gd name="connsiteY48" fmla="*/ 3212709 h 3401325"/>
              <a:gd name="connsiteX49" fmla="*/ 2956863 w 6037520"/>
              <a:gd name="connsiteY49" fmla="*/ 3223595 h 3401325"/>
              <a:gd name="connsiteX50" fmla="*/ 2924206 w 6037520"/>
              <a:gd name="connsiteY50" fmla="*/ 3245366 h 3401325"/>
              <a:gd name="connsiteX51" fmla="*/ 2649777 w 6037520"/>
              <a:gd name="connsiteY51" fmla="*/ 3187918 h 3401325"/>
              <a:gd name="connsiteX52" fmla="*/ 2564977 w 6037520"/>
              <a:gd name="connsiteY52" fmla="*/ 3158280 h 3401325"/>
              <a:gd name="connsiteX53" fmla="*/ 2281949 w 6037520"/>
              <a:gd name="connsiteY53" fmla="*/ 2984109 h 3401325"/>
              <a:gd name="connsiteX54" fmla="*/ 2205749 w 6037520"/>
              <a:gd name="connsiteY54" fmla="*/ 2951452 h 3401325"/>
              <a:gd name="connsiteX55" fmla="*/ 1857406 w 6037520"/>
              <a:gd name="connsiteY55" fmla="*/ 2918795 h 3401325"/>
              <a:gd name="connsiteX56" fmla="*/ 1628806 w 6037520"/>
              <a:gd name="connsiteY56" fmla="*/ 2907909 h 3401325"/>
              <a:gd name="connsiteX57" fmla="*/ 1003035 w 6037520"/>
              <a:gd name="connsiteY57" fmla="*/ 3070924 h 3401325"/>
              <a:gd name="connsiteX58" fmla="*/ 810191 w 6037520"/>
              <a:gd name="connsiteY58" fmla="*/ 3356287 h 3401325"/>
              <a:gd name="connsiteX59" fmla="*/ 0 w 6037520"/>
              <a:gd name="connsiteY59" fmla="*/ 2370669 h 3401325"/>
              <a:gd name="connsiteX60" fmla="*/ 607643 w 6037520"/>
              <a:gd name="connsiteY60" fmla="*/ 1931195 h 3401325"/>
              <a:gd name="connsiteX61" fmla="*/ 838475 w 6037520"/>
              <a:gd name="connsiteY61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95406 w 6037520"/>
              <a:gd name="connsiteY2" fmla="*/ 719880 h 3401325"/>
              <a:gd name="connsiteX3" fmla="*/ 1193377 w 6037520"/>
              <a:gd name="connsiteY3" fmla="*/ 567480 h 3401325"/>
              <a:gd name="connsiteX4" fmla="*/ 1247806 w 6037520"/>
              <a:gd name="connsiteY4" fmla="*/ 502166 h 3401325"/>
              <a:gd name="connsiteX5" fmla="*/ 1552606 w 6037520"/>
              <a:gd name="connsiteY5" fmla="*/ 306223 h 3401325"/>
              <a:gd name="connsiteX6" fmla="*/ 1694120 w 6037520"/>
              <a:gd name="connsiteY6" fmla="*/ 230023 h 3401325"/>
              <a:gd name="connsiteX7" fmla="*/ 1759434 w 6037520"/>
              <a:gd name="connsiteY7" fmla="*/ 186480 h 3401325"/>
              <a:gd name="connsiteX8" fmla="*/ 1900949 w 6037520"/>
              <a:gd name="connsiteY8" fmla="*/ 132052 h 3401325"/>
              <a:gd name="connsiteX9" fmla="*/ 2031577 w 6037520"/>
              <a:gd name="connsiteY9" fmla="*/ 99395 h 3401325"/>
              <a:gd name="connsiteX10" fmla="*/ 2129549 w 6037520"/>
              <a:gd name="connsiteY10" fmla="*/ 88509 h 3401325"/>
              <a:gd name="connsiteX11" fmla="*/ 2216634 w 6037520"/>
              <a:gd name="connsiteY11" fmla="*/ 66737 h 3401325"/>
              <a:gd name="connsiteX12" fmla="*/ 2423463 w 6037520"/>
              <a:gd name="connsiteY12" fmla="*/ 44966 h 3401325"/>
              <a:gd name="connsiteX13" fmla="*/ 2554092 w 6037520"/>
              <a:gd name="connsiteY13" fmla="*/ 12309 h 3401325"/>
              <a:gd name="connsiteX14" fmla="*/ 2630292 w 6037520"/>
              <a:gd name="connsiteY14" fmla="*/ 1423 h 3401325"/>
              <a:gd name="connsiteX15" fmla="*/ 4274034 w 6037520"/>
              <a:gd name="connsiteY15" fmla="*/ 23195 h 3401325"/>
              <a:gd name="connsiteX16" fmla="*/ 5046920 w 6037520"/>
              <a:gd name="connsiteY16" fmla="*/ 425966 h 3401325"/>
              <a:gd name="connsiteX17" fmla="*/ 5221092 w 6037520"/>
              <a:gd name="connsiteY17" fmla="*/ 469509 h 3401325"/>
              <a:gd name="connsiteX18" fmla="*/ 5286406 w 6037520"/>
              <a:gd name="connsiteY18" fmla="*/ 502166 h 3401325"/>
              <a:gd name="connsiteX19" fmla="*/ 5427920 w 6037520"/>
              <a:gd name="connsiteY19" fmla="*/ 556595 h 3401325"/>
              <a:gd name="connsiteX20" fmla="*/ 5591206 w 6037520"/>
              <a:gd name="connsiteY20" fmla="*/ 676337 h 3401325"/>
              <a:gd name="connsiteX21" fmla="*/ 5678292 w 6037520"/>
              <a:gd name="connsiteY21" fmla="*/ 817852 h 3401325"/>
              <a:gd name="connsiteX22" fmla="*/ 5743606 w 6037520"/>
              <a:gd name="connsiteY22" fmla="*/ 894052 h 3401325"/>
              <a:gd name="connsiteX23" fmla="*/ 5798034 w 6037520"/>
              <a:gd name="connsiteY23" fmla="*/ 1002909 h 3401325"/>
              <a:gd name="connsiteX24" fmla="*/ 5841577 w 6037520"/>
              <a:gd name="connsiteY24" fmla="*/ 1079109 h 3401325"/>
              <a:gd name="connsiteX25" fmla="*/ 5885120 w 6037520"/>
              <a:gd name="connsiteY25" fmla="*/ 1166195 h 3401325"/>
              <a:gd name="connsiteX26" fmla="*/ 5961320 w 6037520"/>
              <a:gd name="connsiteY26" fmla="*/ 1285937 h 3401325"/>
              <a:gd name="connsiteX27" fmla="*/ 6015749 w 6037520"/>
              <a:gd name="connsiteY27" fmla="*/ 1427452 h 3401325"/>
              <a:gd name="connsiteX28" fmla="*/ 6037520 w 6037520"/>
              <a:gd name="connsiteY28" fmla="*/ 1525423 h 3401325"/>
              <a:gd name="connsiteX29" fmla="*/ 6026634 w 6037520"/>
              <a:gd name="connsiteY29" fmla="*/ 1819337 h 3401325"/>
              <a:gd name="connsiteX30" fmla="*/ 5983092 w 6037520"/>
              <a:gd name="connsiteY30" fmla="*/ 2015280 h 3401325"/>
              <a:gd name="connsiteX31" fmla="*/ 5917777 w 6037520"/>
              <a:gd name="connsiteY31" fmla="*/ 2167680 h 3401325"/>
              <a:gd name="connsiteX32" fmla="*/ 5906892 w 6037520"/>
              <a:gd name="connsiteY32" fmla="*/ 2200337 h 3401325"/>
              <a:gd name="connsiteX33" fmla="*/ 5787149 w 6037520"/>
              <a:gd name="connsiteY33" fmla="*/ 2385395 h 3401325"/>
              <a:gd name="connsiteX34" fmla="*/ 5776263 w 6037520"/>
              <a:gd name="connsiteY34" fmla="*/ 2418052 h 3401325"/>
              <a:gd name="connsiteX35" fmla="*/ 5623863 w 6037520"/>
              <a:gd name="connsiteY35" fmla="*/ 2581337 h 3401325"/>
              <a:gd name="connsiteX36" fmla="*/ 5449692 w 6037520"/>
              <a:gd name="connsiteY36" fmla="*/ 2668423 h 3401325"/>
              <a:gd name="connsiteX37" fmla="*/ 5329949 w 6037520"/>
              <a:gd name="connsiteY37" fmla="*/ 2722852 h 3401325"/>
              <a:gd name="connsiteX38" fmla="*/ 5210206 w 6037520"/>
              <a:gd name="connsiteY38" fmla="*/ 2755509 h 3401325"/>
              <a:gd name="connsiteX39" fmla="*/ 5155777 w 6037520"/>
              <a:gd name="connsiteY39" fmla="*/ 2777280 h 3401325"/>
              <a:gd name="connsiteX40" fmla="*/ 4818320 w 6037520"/>
              <a:gd name="connsiteY40" fmla="*/ 2777280 h 3401325"/>
              <a:gd name="connsiteX41" fmla="*/ 4665920 w 6037520"/>
              <a:gd name="connsiteY41" fmla="*/ 2755509 h 3401325"/>
              <a:gd name="connsiteX42" fmla="*/ 3522920 w 6037520"/>
              <a:gd name="connsiteY42" fmla="*/ 2766395 h 3401325"/>
              <a:gd name="connsiteX43" fmla="*/ 3435834 w 6037520"/>
              <a:gd name="connsiteY43" fmla="*/ 2809937 h 3401325"/>
              <a:gd name="connsiteX44" fmla="*/ 3348749 w 6037520"/>
              <a:gd name="connsiteY44" fmla="*/ 2842595 h 3401325"/>
              <a:gd name="connsiteX45" fmla="*/ 3174577 w 6037520"/>
              <a:gd name="connsiteY45" fmla="*/ 3027652 h 3401325"/>
              <a:gd name="connsiteX46" fmla="*/ 3109263 w 6037520"/>
              <a:gd name="connsiteY46" fmla="*/ 3092966 h 3401325"/>
              <a:gd name="connsiteX47" fmla="*/ 2989520 w 6037520"/>
              <a:gd name="connsiteY47" fmla="*/ 3212709 h 3401325"/>
              <a:gd name="connsiteX48" fmla="*/ 2956863 w 6037520"/>
              <a:gd name="connsiteY48" fmla="*/ 3223595 h 3401325"/>
              <a:gd name="connsiteX49" fmla="*/ 2924206 w 6037520"/>
              <a:gd name="connsiteY49" fmla="*/ 3245366 h 3401325"/>
              <a:gd name="connsiteX50" fmla="*/ 2649777 w 6037520"/>
              <a:gd name="connsiteY50" fmla="*/ 3187918 h 3401325"/>
              <a:gd name="connsiteX51" fmla="*/ 2564977 w 6037520"/>
              <a:gd name="connsiteY51" fmla="*/ 3158280 h 3401325"/>
              <a:gd name="connsiteX52" fmla="*/ 2281949 w 6037520"/>
              <a:gd name="connsiteY52" fmla="*/ 2984109 h 3401325"/>
              <a:gd name="connsiteX53" fmla="*/ 2205749 w 6037520"/>
              <a:gd name="connsiteY53" fmla="*/ 2951452 h 3401325"/>
              <a:gd name="connsiteX54" fmla="*/ 1857406 w 6037520"/>
              <a:gd name="connsiteY54" fmla="*/ 2918795 h 3401325"/>
              <a:gd name="connsiteX55" fmla="*/ 1628806 w 6037520"/>
              <a:gd name="connsiteY55" fmla="*/ 2907909 h 3401325"/>
              <a:gd name="connsiteX56" fmla="*/ 1003035 w 6037520"/>
              <a:gd name="connsiteY56" fmla="*/ 3070924 h 3401325"/>
              <a:gd name="connsiteX57" fmla="*/ 810191 w 6037520"/>
              <a:gd name="connsiteY57" fmla="*/ 3356287 h 3401325"/>
              <a:gd name="connsiteX58" fmla="*/ 0 w 6037520"/>
              <a:gd name="connsiteY58" fmla="*/ 2370669 h 3401325"/>
              <a:gd name="connsiteX59" fmla="*/ 607643 w 6037520"/>
              <a:gd name="connsiteY59" fmla="*/ 1931195 h 3401325"/>
              <a:gd name="connsiteX60" fmla="*/ 838475 w 6037520"/>
              <a:gd name="connsiteY60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95406 w 6037520"/>
              <a:gd name="connsiteY2" fmla="*/ 719880 h 3401325"/>
              <a:gd name="connsiteX3" fmla="*/ 1193377 w 6037520"/>
              <a:gd name="connsiteY3" fmla="*/ 567480 h 3401325"/>
              <a:gd name="connsiteX4" fmla="*/ 1247806 w 6037520"/>
              <a:gd name="connsiteY4" fmla="*/ 502166 h 3401325"/>
              <a:gd name="connsiteX5" fmla="*/ 1552606 w 6037520"/>
              <a:gd name="connsiteY5" fmla="*/ 306223 h 3401325"/>
              <a:gd name="connsiteX6" fmla="*/ 1694120 w 6037520"/>
              <a:gd name="connsiteY6" fmla="*/ 230023 h 3401325"/>
              <a:gd name="connsiteX7" fmla="*/ 1759434 w 6037520"/>
              <a:gd name="connsiteY7" fmla="*/ 186480 h 3401325"/>
              <a:gd name="connsiteX8" fmla="*/ 1900949 w 6037520"/>
              <a:gd name="connsiteY8" fmla="*/ 132052 h 3401325"/>
              <a:gd name="connsiteX9" fmla="*/ 2031577 w 6037520"/>
              <a:gd name="connsiteY9" fmla="*/ 99395 h 3401325"/>
              <a:gd name="connsiteX10" fmla="*/ 2129549 w 6037520"/>
              <a:gd name="connsiteY10" fmla="*/ 88509 h 3401325"/>
              <a:gd name="connsiteX11" fmla="*/ 2216634 w 6037520"/>
              <a:gd name="connsiteY11" fmla="*/ 66737 h 3401325"/>
              <a:gd name="connsiteX12" fmla="*/ 2423463 w 6037520"/>
              <a:gd name="connsiteY12" fmla="*/ 44966 h 3401325"/>
              <a:gd name="connsiteX13" fmla="*/ 2554092 w 6037520"/>
              <a:gd name="connsiteY13" fmla="*/ 12309 h 3401325"/>
              <a:gd name="connsiteX14" fmla="*/ 2630292 w 6037520"/>
              <a:gd name="connsiteY14" fmla="*/ 1423 h 3401325"/>
              <a:gd name="connsiteX15" fmla="*/ 4274034 w 6037520"/>
              <a:gd name="connsiteY15" fmla="*/ 23195 h 3401325"/>
              <a:gd name="connsiteX16" fmla="*/ 5046920 w 6037520"/>
              <a:gd name="connsiteY16" fmla="*/ 425966 h 3401325"/>
              <a:gd name="connsiteX17" fmla="*/ 5221092 w 6037520"/>
              <a:gd name="connsiteY17" fmla="*/ 469509 h 3401325"/>
              <a:gd name="connsiteX18" fmla="*/ 5286406 w 6037520"/>
              <a:gd name="connsiteY18" fmla="*/ 502166 h 3401325"/>
              <a:gd name="connsiteX19" fmla="*/ 5427920 w 6037520"/>
              <a:gd name="connsiteY19" fmla="*/ 556595 h 3401325"/>
              <a:gd name="connsiteX20" fmla="*/ 5591206 w 6037520"/>
              <a:gd name="connsiteY20" fmla="*/ 676337 h 3401325"/>
              <a:gd name="connsiteX21" fmla="*/ 5678292 w 6037520"/>
              <a:gd name="connsiteY21" fmla="*/ 817852 h 3401325"/>
              <a:gd name="connsiteX22" fmla="*/ 5743606 w 6037520"/>
              <a:gd name="connsiteY22" fmla="*/ 894052 h 3401325"/>
              <a:gd name="connsiteX23" fmla="*/ 5798034 w 6037520"/>
              <a:gd name="connsiteY23" fmla="*/ 1002909 h 3401325"/>
              <a:gd name="connsiteX24" fmla="*/ 5841577 w 6037520"/>
              <a:gd name="connsiteY24" fmla="*/ 1079109 h 3401325"/>
              <a:gd name="connsiteX25" fmla="*/ 5885120 w 6037520"/>
              <a:gd name="connsiteY25" fmla="*/ 1166195 h 3401325"/>
              <a:gd name="connsiteX26" fmla="*/ 5961320 w 6037520"/>
              <a:gd name="connsiteY26" fmla="*/ 1285937 h 3401325"/>
              <a:gd name="connsiteX27" fmla="*/ 6015749 w 6037520"/>
              <a:gd name="connsiteY27" fmla="*/ 1427452 h 3401325"/>
              <a:gd name="connsiteX28" fmla="*/ 6037520 w 6037520"/>
              <a:gd name="connsiteY28" fmla="*/ 1525423 h 3401325"/>
              <a:gd name="connsiteX29" fmla="*/ 6026634 w 6037520"/>
              <a:gd name="connsiteY29" fmla="*/ 1819337 h 3401325"/>
              <a:gd name="connsiteX30" fmla="*/ 5983092 w 6037520"/>
              <a:gd name="connsiteY30" fmla="*/ 2015280 h 3401325"/>
              <a:gd name="connsiteX31" fmla="*/ 5917777 w 6037520"/>
              <a:gd name="connsiteY31" fmla="*/ 2167680 h 3401325"/>
              <a:gd name="connsiteX32" fmla="*/ 5906892 w 6037520"/>
              <a:gd name="connsiteY32" fmla="*/ 2200337 h 3401325"/>
              <a:gd name="connsiteX33" fmla="*/ 5787149 w 6037520"/>
              <a:gd name="connsiteY33" fmla="*/ 2385395 h 3401325"/>
              <a:gd name="connsiteX34" fmla="*/ 5776263 w 6037520"/>
              <a:gd name="connsiteY34" fmla="*/ 2418052 h 3401325"/>
              <a:gd name="connsiteX35" fmla="*/ 5623863 w 6037520"/>
              <a:gd name="connsiteY35" fmla="*/ 2581337 h 3401325"/>
              <a:gd name="connsiteX36" fmla="*/ 5449692 w 6037520"/>
              <a:gd name="connsiteY36" fmla="*/ 2668423 h 3401325"/>
              <a:gd name="connsiteX37" fmla="*/ 5329949 w 6037520"/>
              <a:gd name="connsiteY37" fmla="*/ 2722852 h 3401325"/>
              <a:gd name="connsiteX38" fmla="*/ 5210206 w 6037520"/>
              <a:gd name="connsiteY38" fmla="*/ 2755509 h 3401325"/>
              <a:gd name="connsiteX39" fmla="*/ 5155777 w 6037520"/>
              <a:gd name="connsiteY39" fmla="*/ 2777280 h 3401325"/>
              <a:gd name="connsiteX40" fmla="*/ 4818320 w 6037520"/>
              <a:gd name="connsiteY40" fmla="*/ 2777280 h 3401325"/>
              <a:gd name="connsiteX41" fmla="*/ 4665920 w 6037520"/>
              <a:gd name="connsiteY41" fmla="*/ 2755509 h 3401325"/>
              <a:gd name="connsiteX42" fmla="*/ 3522920 w 6037520"/>
              <a:gd name="connsiteY42" fmla="*/ 2766395 h 3401325"/>
              <a:gd name="connsiteX43" fmla="*/ 3435834 w 6037520"/>
              <a:gd name="connsiteY43" fmla="*/ 2809937 h 3401325"/>
              <a:gd name="connsiteX44" fmla="*/ 3348749 w 6037520"/>
              <a:gd name="connsiteY44" fmla="*/ 2842595 h 3401325"/>
              <a:gd name="connsiteX45" fmla="*/ 3174577 w 6037520"/>
              <a:gd name="connsiteY45" fmla="*/ 3027652 h 3401325"/>
              <a:gd name="connsiteX46" fmla="*/ 3109263 w 6037520"/>
              <a:gd name="connsiteY46" fmla="*/ 3092966 h 3401325"/>
              <a:gd name="connsiteX47" fmla="*/ 2989520 w 6037520"/>
              <a:gd name="connsiteY47" fmla="*/ 3212709 h 3401325"/>
              <a:gd name="connsiteX48" fmla="*/ 2956863 w 6037520"/>
              <a:gd name="connsiteY48" fmla="*/ 3223595 h 3401325"/>
              <a:gd name="connsiteX49" fmla="*/ 2649777 w 6037520"/>
              <a:gd name="connsiteY49" fmla="*/ 3187918 h 3401325"/>
              <a:gd name="connsiteX50" fmla="*/ 2564977 w 6037520"/>
              <a:gd name="connsiteY50" fmla="*/ 3158280 h 3401325"/>
              <a:gd name="connsiteX51" fmla="*/ 2281949 w 6037520"/>
              <a:gd name="connsiteY51" fmla="*/ 2984109 h 3401325"/>
              <a:gd name="connsiteX52" fmla="*/ 2205749 w 6037520"/>
              <a:gd name="connsiteY52" fmla="*/ 2951452 h 3401325"/>
              <a:gd name="connsiteX53" fmla="*/ 1857406 w 6037520"/>
              <a:gd name="connsiteY53" fmla="*/ 2918795 h 3401325"/>
              <a:gd name="connsiteX54" fmla="*/ 1628806 w 6037520"/>
              <a:gd name="connsiteY54" fmla="*/ 2907909 h 3401325"/>
              <a:gd name="connsiteX55" fmla="*/ 1003035 w 6037520"/>
              <a:gd name="connsiteY55" fmla="*/ 3070924 h 3401325"/>
              <a:gd name="connsiteX56" fmla="*/ 810191 w 6037520"/>
              <a:gd name="connsiteY56" fmla="*/ 3356287 h 3401325"/>
              <a:gd name="connsiteX57" fmla="*/ 0 w 6037520"/>
              <a:gd name="connsiteY57" fmla="*/ 2370669 h 3401325"/>
              <a:gd name="connsiteX58" fmla="*/ 607643 w 6037520"/>
              <a:gd name="connsiteY58" fmla="*/ 1931195 h 3401325"/>
              <a:gd name="connsiteX59" fmla="*/ 838475 w 6037520"/>
              <a:gd name="connsiteY59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95406 w 6037520"/>
              <a:gd name="connsiteY2" fmla="*/ 719880 h 3401325"/>
              <a:gd name="connsiteX3" fmla="*/ 1193377 w 6037520"/>
              <a:gd name="connsiteY3" fmla="*/ 567480 h 3401325"/>
              <a:gd name="connsiteX4" fmla="*/ 1247806 w 6037520"/>
              <a:gd name="connsiteY4" fmla="*/ 502166 h 3401325"/>
              <a:gd name="connsiteX5" fmla="*/ 1552606 w 6037520"/>
              <a:gd name="connsiteY5" fmla="*/ 306223 h 3401325"/>
              <a:gd name="connsiteX6" fmla="*/ 1694120 w 6037520"/>
              <a:gd name="connsiteY6" fmla="*/ 230023 h 3401325"/>
              <a:gd name="connsiteX7" fmla="*/ 1759434 w 6037520"/>
              <a:gd name="connsiteY7" fmla="*/ 186480 h 3401325"/>
              <a:gd name="connsiteX8" fmla="*/ 1900949 w 6037520"/>
              <a:gd name="connsiteY8" fmla="*/ 132052 h 3401325"/>
              <a:gd name="connsiteX9" fmla="*/ 2031577 w 6037520"/>
              <a:gd name="connsiteY9" fmla="*/ 99395 h 3401325"/>
              <a:gd name="connsiteX10" fmla="*/ 2129549 w 6037520"/>
              <a:gd name="connsiteY10" fmla="*/ 88509 h 3401325"/>
              <a:gd name="connsiteX11" fmla="*/ 2216634 w 6037520"/>
              <a:gd name="connsiteY11" fmla="*/ 66737 h 3401325"/>
              <a:gd name="connsiteX12" fmla="*/ 2423463 w 6037520"/>
              <a:gd name="connsiteY12" fmla="*/ 44966 h 3401325"/>
              <a:gd name="connsiteX13" fmla="*/ 2554092 w 6037520"/>
              <a:gd name="connsiteY13" fmla="*/ 12309 h 3401325"/>
              <a:gd name="connsiteX14" fmla="*/ 2630292 w 6037520"/>
              <a:gd name="connsiteY14" fmla="*/ 1423 h 3401325"/>
              <a:gd name="connsiteX15" fmla="*/ 4274034 w 6037520"/>
              <a:gd name="connsiteY15" fmla="*/ 23195 h 3401325"/>
              <a:gd name="connsiteX16" fmla="*/ 5046920 w 6037520"/>
              <a:gd name="connsiteY16" fmla="*/ 425966 h 3401325"/>
              <a:gd name="connsiteX17" fmla="*/ 5221092 w 6037520"/>
              <a:gd name="connsiteY17" fmla="*/ 469509 h 3401325"/>
              <a:gd name="connsiteX18" fmla="*/ 5286406 w 6037520"/>
              <a:gd name="connsiteY18" fmla="*/ 502166 h 3401325"/>
              <a:gd name="connsiteX19" fmla="*/ 5427920 w 6037520"/>
              <a:gd name="connsiteY19" fmla="*/ 556595 h 3401325"/>
              <a:gd name="connsiteX20" fmla="*/ 5591206 w 6037520"/>
              <a:gd name="connsiteY20" fmla="*/ 676337 h 3401325"/>
              <a:gd name="connsiteX21" fmla="*/ 5678292 w 6037520"/>
              <a:gd name="connsiteY21" fmla="*/ 817852 h 3401325"/>
              <a:gd name="connsiteX22" fmla="*/ 5743606 w 6037520"/>
              <a:gd name="connsiteY22" fmla="*/ 894052 h 3401325"/>
              <a:gd name="connsiteX23" fmla="*/ 5798034 w 6037520"/>
              <a:gd name="connsiteY23" fmla="*/ 1002909 h 3401325"/>
              <a:gd name="connsiteX24" fmla="*/ 5841577 w 6037520"/>
              <a:gd name="connsiteY24" fmla="*/ 1079109 h 3401325"/>
              <a:gd name="connsiteX25" fmla="*/ 5885120 w 6037520"/>
              <a:gd name="connsiteY25" fmla="*/ 1166195 h 3401325"/>
              <a:gd name="connsiteX26" fmla="*/ 5961320 w 6037520"/>
              <a:gd name="connsiteY26" fmla="*/ 1285937 h 3401325"/>
              <a:gd name="connsiteX27" fmla="*/ 6015749 w 6037520"/>
              <a:gd name="connsiteY27" fmla="*/ 1427452 h 3401325"/>
              <a:gd name="connsiteX28" fmla="*/ 6037520 w 6037520"/>
              <a:gd name="connsiteY28" fmla="*/ 1525423 h 3401325"/>
              <a:gd name="connsiteX29" fmla="*/ 6026634 w 6037520"/>
              <a:gd name="connsiteY29" fmla="*/ 1819337 h 3401325"/>
              <a:gd name="connsiteX30" fmla="*/ 5983092 w 6037520"/>
              <a:gd name="connsiteY30" fmla="*/ 2015280 h 3401325"/>
              <a:gd name="connsiteX31" fmla="*/ 5917777 w 6037520"/>
              <a:gd name="connsiteY31" fmla="*/ 2167680 h 3401325"/>
              <a:gd name="connsiteX32" fmla="*/ 5906892 w 6037520"/>
              <a:gd name="connsiteY32" fmla="*/ 2200337 h 3401325"/>
              <a:gd name="connsiteX33" fmla="*/ 5787149 w 6037520"/>
              <a:gd name="connsiteY33" fmla="*/ 2385395 h 3401325"/>
              <a:gd name="connsiteX34" fmla="*/ 5776263 w 6037520"/>
              <a:gd name="connsiteY34" fmla="*/ 2418052 h 3401325"/>
              <a:gd name="connsiteX35" fmla="*/ 5623863 w 6037520"/>
              <a:gd name="connsiteY35" fmla="*/ 2581337 h 3401325"/>
              <a:gd name="connsiteX36" fmla="*/ 5449692 w 6037520"/>
              <a:gd name="connsiteY36" fmla="*/ 2668423 h 3401325"/>
              <a:gd name="connsiteX37" fmla="*/ 5329949 w 6037520"/>
              <a:gd name="connsiteY37" fmla="*/ 2722852 h 3401325"/>
              <a:gd name="connsiteX38" fmla="*/ 5210206 w 6037520"/>
              <a:gd name="connsiteY38" fmla="*/ 2755509 h 3401325"/>
              <a:gd name="connsiteX39" fmla="*/ 5155777 w 6037520"/>
              <a:gd name="connsiteY39" fmla="*/ 2777280 h 3401325"/>
              <a:gd name="connsiteX40" fmla="*/ 4818320 w 6037520"/>
              <a:gd name="connsiteY40" fmla="*/ 2777280 h 3401325"/>
              <a:gd name="connsiteX41" fmla="*/ 4665920 w 6037520"/>
              <a:gd name="connsiteY41" fmla="*/ 2755509 h 3401325"/>
              <a:gd name="connsiteX42" fmla="*/ 3522920 w 6037520"/>
              <a:gd name="connsiteY42" fmla="*/ 2766395 h 3401325"/>
              <a:gd name="connsiteX43" fmla="*/ 3435834 w 6037520"/>
              <a:gd name="connsiteY43" fmla="*/ 2809937 h 3401325"/>
              <a:gd name="connsiteX44" fmla="*/ 3348749 w 6037520"/>
              <a:gd name="connsiteY44" fmla="*/ 2842595 h 3401325"/>
              <a:gd name="connsiteX45" fmla="*/ 3174577 w 6037520"/>
              <a:gd name="connsiteY45" fmla="*/ 3027652 h 3401325"/>
              <a:gd name="connsiteX46" fmla="*/ 3109263 w 6037520"/>
              <a:gd name="connsiteY46" fmla="*/ 3092966 h 3401325"/>
              <a:gd name="connsiteX47" fmla="*/ 2989520 w 6037520"/>
              <a:gd name="connsiteY47" fmla="*/ 3212709 h 3401325"/>
              <a:gd name="connsiteX48" fmla="*/ 2649777 w 6037520"/>
              <a:gd name="connsiteY48" fmla="*/ 3187918 h 3401325"/>
              <a:gd name="connsiteX49" fmla="*/ 2564977 w 6037520"/>
              <a:gd name="connsiteY49" fmla="*/ 3158280 h 3401325"/>
              <a:gd name="connsiteX50" fmla="*/ 2281949 w 6037520"/>
              <a:gd name="connsiteY50" fmla="*/ 2984109 h 3401325"/>
              <a:gd name="connsiteX51" fmla="*/ 2205749 w 6037520"/>
              <a:gd name="connsiteY51" fmla="*/ 2951452 h 3401325"/>
              <a:gd name="connsiteX52" fmla="*/ 1857406 w 6037520"/>
              <a:gd name="connsiteY52" fmla="*/ 2918795 h 3401325"/>
              <a:gd name="connsiteX53" fmla="*/ 1628806 w 6037520"/>
              <a:gd name="connsiteY53" fmla="*/ 2907909 h 3401325"/>
              <a:gd name="connsiteX54" fmla="*/ 1003035 w 6037520"/>
              <a:gd name="connsiteY54" fmla="*/ 3070924 h 3401325"/>
              <a:gd name="connsiteX55" fmla="*/ 810191 w 6037520"/>
              <a:gd name="connsiteY55" fmla="*/ 3356287 h 3401325"/>
              <a:gd name="connsiteX56" fmla="*/ 0 w 6037520"/>
              <a:gd name="connsiteY56" fmla="*/ 2370669 h 3401325"/>
              <a:gd name="connsiteX57" fmla="*/ 607643 w 6037520"/>
              <a:gd name="connsiteY57" fmla="*/ 1931195 h 3401325"/>
              <a:gd name="connsiteX58" fmla="*/ 838475 w 6037520"/>
              <a:gd name="connsiteY58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95406 w 6037520"/>
              <a:gd name="connsiteY2" fmla="*/ 719880 h 3401325"/>
              <a:gd name="connsiteX3" fmla="*/ 1193377 w 6037520"/>
              <a:gd name="connsiteY3" fmla="*/ 567480 h 3401325"/>
              <a:gd name="connsiteX4" fmla="*/ 1247806 w 6037520"/>
              <a:gd name="connsiteY4" fmla="*/ 502166 h 3401325"/>
              <a:gd name="connsiteX5" fmla="*/ 1552606 w 6037520"/>
              <a:gd name="connsiteY5" fmla="*/ 306223 h 3401325"/>
              <a:gd name="connsiteX6" fmla="*/ 1694120 w 6037520"/>
              <a:gd name="connsiteY6" fmla="*/ 230023 h 3401325"/>
              <a:gd name="connsiteX7" fmla="*/ 1759434 w 6037520"/>
              <a:gd name="connsiteY7" fmla="*/ 186480 h 3401325"/>
              <a:gd name="connsiteX8" fmla="*/ 1900949 w 6037520"/>
              <a:gd name="connsiteY8" fmla="*/ 132052 h 3401325"/>
              <a:gd name="connsiteX9" fmla="*/ 2031577 w 6037520"/>
              <a:gd name="connsiteY9" fmla="*/ 99395 h 3401325"/>
              <a:gd name="connsiteX10" fmla="*/ 2129549 w 6037520"/>
              <a:gd name="connsiteY10" fmla="*/ 88509 h 3401325"/>
              <a:gd name="connsiteX11" fmla="*/ 2216634 w 6037520"/>
              <a:gd name="connsiteY11" fmla="*/ 66737 h 3401325"/>
              <a:gd name="connsiteX12" fmla="*/ 2423463 w 6037520"/>
              <a:gd name="connsiteY12" fmla="*/ 44966 h 3401325"/>
              <a:gd name="connsiteX13" fmla="*/ 2554092 w 6037520"/>
              <a:gd name="connsiteY13" fmla="*/ 12309 h 3401325"/>
              <a:gd name="connsiteX14" fmla="*/ 2630292 w 6037520"/>
              <a:gd name="connsiteY14" fmla="*/ 1423 h 3401325"/>
              <a:gd name="connsiteX15" fmla="*/ 4274034 w 6037520"/>
              <a:gd name="connsiteY15" fmla="*/ 23195 h 3401325"/>
              <a:gd name="connsiteX16" fmla="*/ 5046920 w 6037520"/>
              <a:gd name="connsiteY16" fmla="*/ 425966 h 3401325"/>
              <a:gd name="connsiteX17" fmla="*/ 5221092 w 6037520"/>
              <a:gd name="connsiteY17" fmla="*/ 469509 h 3401325"/>
              <a:gd name="connsiteX18" fmla="*/ 5286406 w 6037520"/>
              <a:gd name="connsiteY18" fmla="*/ 502166 h 3401325"/>
              <a:gd name="connsiteX19" fmla="*/ 5427920 w 6037520"/>
              <a:gd name="connsiteY19" fmla="*/ 556595 h 3401325"/>
              <a:gd name="connsiteX20" fmla="*/ 5591206 w 6037520"/>
              <a:gd name="connsiteY20" fmla="*/ 676337 h 3401325"/>
              <a:gd name="connsiteX21" fmla="*/ 5678292 w 6037520"/>
              <a:gd name="connsiteY21" fmla="*/ 817852 h 3401325"/>
              <a:gd name="connsiteX22" fmla="*/ 5743606 w 6037520"/>
              <a:gd name="connsiteY22" fmla="*/ 894052 h 3401325"/>
              <a:gd name="connsiteX23" fmla="*/ 5798034 w 6037520"/>
              <a:gd name="connsiteY23" fmla="*/ 1002909 h 3401325"/>
              <a:gd name="connsiteX24" fmla="*/ 5841577 w 6037520"/>
              <a:gd name="connsiteY24" fmla="*/ 1079109 h 3401325"/>
              <a:gd name="connsiteX25" fmla="*/ 5885120 w 6037520"/>
              <a:gd name="connsiteY25" fmla="*/ 1166195 h 3401325"/>
              <a:gd name="connsiteX26" fmla="*/ 5961320 w 6037520"/>
              <a:gd name="connsiteY26" fmla="*/ 1285937 h 3401325"/>
              <a:gd name="connsiteX27" fmla="*/ 6015749 w 6037520"/>
              <a:gd name="connsiteY27" fmla="*/ 1427452 h 3401325"/>
              <a:gd name="connsiteX28" fmla="*/ 6037520 w 6037520"/>
              <a:gd name="connsiteY28" fmla="*/ 1525423 h 3401325"/>
              <a:gd name="connsiteX29" fmla="*/ 6026634 w 6037520"/>
              <a:gd name="connsiteY29" fmla="*/ 1819337 h 3401325"/>
              <a:gd name="connsiteX30" fmla="*/ 5983092 w 6037520"/>
              <a:gd name="connsiteY30" fmla="*/ 2015280 h 3401325"/>
              <a:gd name="connsiteX31" fmla="*/ 5917777 w 6037520"/>
              <a:gd name="connsiteY31" fmla="*/ 2167680 h 3401325"/>
              <a:gd name="connsiteX32" fmla="*/ 5906892 w 6037520"/>
              <a:gd name="connsiteY32" fmla="*/ 2200337 h 3401325"/>
              <a:gd name="connsiteX33" fmla="*/ 5787149 w 6037520"/>
              <a:gd name="connsiteY33" fmla="*/ 2385395 h 3401325"/>
              <a:gd name="connsiteX34" fmla="*/ 5776263 w 6037520"/>
              <a:gd name="connsiteY34" fmla="*/ 2418052 h 3401325"/>
              <a:gd name="connsiteX35" fmla="*/ 5623863 w 6037520"/>
              <a:gd name="connsiteY35" fmla="*/ 2581337 h 3401325"/>
              <a:gd name="connsiteX36" fmla="*/ 5449692 w 6037520"/>
              <a:gd name="connsiteY36" fmla="*/ 2668423 h 3401325"/>
              <a:gd name="connsiteX37" fmla="*/ 5329949 w 6037520"/>
              <a:gd name="connsiteY37" fmla="*/ 2722852 h 3401325"/>
              <a:gd name="connsiteX38" fmla="*/ 5210206 w 6037520"/>
              <a:gd name="connsiteY38" fmla="*/ 2755509 h 3401325"/>
              <a:gd name="connsiteX39" fmla="*/ 5155777 w 6037520"/>
              <a:gd name="connsiteY39" fmla="*/ 2777280 h 3401325"/>
              <a:gd name="connsiteX40" fmla="*/ 4818320 w 6037520"/>
              <a:gd name="connsiteY40" fmla="*/ 2777280 h 3401325"/>
              <a:gd name="connsiteX41" fmla="*/ 4665920 w 6037520"/>
              <a:gd name="connsiteY41" fmla="*/ 2755509 h 3401325"/>
              <a:gd name="connsiteX42" fmla="*/ 3522920 w 6037520"/>
              <a:gd name="connsiteY42" fmla="*/ 2766395 h 3401325"/>
              <a:gd name="connsiteX43" fmla="*/ 3435834 w 6037520"/>
              <a:gd name="connsiteY43" fmla="*/ 2809937 h 3401325"/>
              <a:gd name="connsiteX44" fmla="*/ 3348749 w 6037520"/>
              <a:gd name="connsiteY44" fmla="*/ 2842595 h 3401325"/>
              <a:gd name="connsiteX45" fmla="*/ 3174577 w 6037520"/>
              <a:gd name="connsiteY45" fmla="*/ 3027652 h 3401325"/>
              <a:gd name="connsiteX46" fmla="*/ 3109263 w 6037520"/>
              <a:gd name="connsiteY46" fmla="*/ 3092966 h 3401325"/>
              <a:gd name="connsiteX47" fmla="*/ 2989520 w 6037520"/>
              <a:gd name="connsiteY47" fmla="*/ 3212709 h 3401325"/>
              <a:gd name="connsiteX48" fmla="*/ 2649777 w 6037520"/>
              <a:gd name="connsiteY48" fmla="*/ 3187918 h 3401325"/>
              <a:gd name="connsiteX49" fmla="*/ 2281949 w 6037520"/>
              <a:gd name="connsiteY49" fmla="*/ 2984109 h 3401325"/>
              <a:gd name="connsiteX50" fmla="*/ 2205749 w 6037520"/>
              <a:gd name="connsiteY50" fmla="*/ 2951452 h 3401325"/>
              <a:gd name="connsiteX51" fmla="*/ 1857406 w 6037520"/>
              <a:gd name="connsiteY51" fmla="*/ 2918795 h 3401325"/>
              <a:gd name="connsiteX52" fmla="*/ 1628806 w 6037520"/>
              <a:gd name="connsiteY52" fmla="*/ 2907909 h 3401325"/>
              <a:gd name="connsiteX53" fmla="*/ 1003035 w 6037520"/>
              <a:gd name="connsiteY53" fmla="*/ 3070924 h 3401325"/>
              <a:gd name="connsiteX54" fmla="*/ 810191 w 6037520"/>
              <a:gd name="connsiteY54" fmla="*/ 3356287 h 3401325"/>
              <a:gd name="connsiteX55" fmla="*/ 0 w 6037520"/>
              <a:gd name="connsiteY55" fmla="*/ 2370669 h 3401325"/>
              <a:gd name="connsiteX56" fmla="*/ 607643 w 6037520"/>
              <a:gd name="connsiteY56" fmla="*/ 1931195 h 3401325"/>
              <a:gd name="connsiteX57" fmla="*/ 838475 w 6037520"/>
              <a:gd name="connsiteY57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95406 w 6037520"/>
              <a:gd name="connsiteY2" fmla="*/ 719880 h 3401325"/>
              <a:gd name="connsiteX3" fmla="*/ 1193377 w 6037520"/>
              <a:gd name="connsiteY3" fmla="*/ 567480 h 3401325"/>
              <a:gd name="connsiteX4" fmla="*/ 1247806 w 6037520"/>
              <a:gd name="connsiteY4" fmla="*/ 502166 h 3401325"/>
              <a:gd name="connsiteX5" fmla="*/ 1552606 w 6037520"/>
              <a:gd name="connsiteY5" fmla="*/ 306223 h 3401325"/>
              <a:gd name="connsiteX6" fmla="*/ 1694120 w 6037520"/>
              <a:gd name="connsiteY6" fmla="*/ 230023 h 3401325"/>
              <a:gd name="connsiteX7" fmla="*/ 1759434 w 6037520"/>
              <a:gd name="connsiteY7" fmla="*/ 186480 h 3401325"/>
              <a:gd name="connsiteX8" fmla="*/ 1900949 w 6037520"/>
              <a:gd name="connsiteY8" fmla="*/ 132052 h 3401325"/>
              <a:gd name="connsiteX9" fmla="*/ 2031577 w 6037520"/>
              <a:gd name="connsiteY9" fmla="*/ 99395 h 3401325"/>
              <a:gd name="connsiteX10" fmla="*/ 2129549 w 6037520"/>
              <a:gd name="connsiteY10" fmla="*/ 88509 h 3401325"/>
              <a:gd name="connsiteX11" fmla="*/ 2216634 w 6037520"/>
              <a:gd name="connsiteY11" fmla="*/ 66737 h 3401325"/>
              <a:gd name="connsiteX12" fmla="*/ 2423463 w 6037520"/>
              <a:gd name="connsiteY12" fmla="*/ 44966 h 3401325"/>
              <a:gd name="connsiteX13" fmla="*/ 2554092 w 6037520"/>
              <a:gd name="connsiteY13" fmla="*/ 12309 h 3401325"/>
              <a:gd name="connsiteX14" fmla="*/ 2630292 w 6037520"/>
              <a:gd name="connsiteY14" fmla="*/ 1423 h 3401325"/>
              <a:gd name="connsiteX15" fmla="*/ 4274034 w 6037520"/>
              <a:gd name="connsiteY15" fmla="*/ 23195 h 3401325"/>
              <a:gd name="connsiteX16" fmla="*/ 5046920 w 6037520"/>
              <a:gd name="connsiteY16" fmla="*/ 425966 h 3401325"/>
              <a:gd name="connsiteX17" fmla="*/ 5221092 w 6037520"/>
              <a:gd name="connsiteY17" fmla="*/ 469509 h 3401325"/>
              <a:gd name="connsiteX18" fmla="*/ 5286406 w 6037520"/>
              <a:gd name="connsiteY18" fmla="*/ 502166 h 3401325"/>
              <a:gd name="connsiteX19" fmla="*/ 5427920 w 6037520"/>
              <a:gd name="connsiteY19" fmla="*/ 556595 h 3401325"/>
              <a:gd name="connsiteX20" fmla="*/ 5591206 w 6037520"/>
              <a:gd name="connsiteY20" fmla="*/ 676337 h 3401325"/>
              <a:gd name="connsiteX21" fmla="*/ 5678292 w 6037520"/>
              <a:gd name="connsiteY21" fmla="*/ 817852 h 3401325"/>
              <a:gd name="connsiteX22" fmla="*/ 5743606 w 6037520"/>
              <a:gd name="connsiteY22" fmla="*/ 894052 h 3401325"/>
              <a:gd name="connsiteX23" fmla="*/ 5798034 w 6037520"/>
              <a:gd name="connsiteY23" fmla="*/ 1002909 h 3401325"/>
              <a:gd name="connsiteX24" fmla="*/ 5841577 w 6037520"/>
              <a:gd name="connsiteY24" fmla="*/ 1079109 h 3401325"/>
              <a:gd name="connsiteX25" fmla="*/ 5885120 w 6037520"/>
              <a:gd name="connsiteY25" fmla="*/ 1166195 h 3401325"/>
              <a:gd name="connsiteX26" fmla="*/ 5961320 w 6037520"/>
              <a:gd name="connsiteY26" fmla="*/ 1285937 h 3401325"/>
              <a:gd name="connsiteX27" fmla="*/ 6015749 w 6037520"/>
              <a:gd name="connsiteY27" fmla="*/ 1427452 h 3401325"/>
              <a:gd name="connsiteX28" fmla="*/ 6037520 w 6037520"/>
              <a:gd name="connsiteY28" fmla="*/ 1525423 h 3401325"/>
              <a:gd name="connsiteX29" fmla="*/ 6026634 w 6037520"/>
              <a:gd name="connsiteY29" fmla="*/ 1819337 h 3401325"/>
              <a:gd name="connsiteX30" fmla="*/ 5983092 w 6037520"/>
              <a:gd name="connsiteY30" fmla="*/ 2015280 h 3401325"/>
              <a:gd name="connsiteX31" fmla="*/ 5917777 w 6037520"/>
              <a:gd name="connsiteY31" fmla="*/ 2167680 h 3401325"/>
              <a:gd name="connsiteX32" fmla="*/ 5906892 w 6037520"/>
              <a:gd name="connsiteY32" fmla="*/ 2200337 h 3401325"/>
              <a:gd name="connsiteX33" fmla="*/ 5787149 w 6037520"/>
              <a:gd name="connsiteY33" fmla="*/ 2385395 h 3401325"/>
              <a:gd name="connsiteX34" fmla="*/ 5776263 w 6037520"/>
              <a:gd name="connsiteY34" fmla="*/ 2418052 h 3401325"/>
              <a:gd name="connsiteX35" fmla="*/ 5623863 w 6037520"/>
              <a:gd name="connsiteY35" fmla="*/ 2581337 h 3401325"/>
              <a:gd name="connsiteX36" fmla="*/ 5449692 w 6037520"/>
              <a:gd name="connsiteY36" fmla="*/ 2668423 h 3401325"/>
              <a:gd name="connsiteX37" fmla="*/ 5329949 w 6037520"/>
              <a:gd name="connsiteY37" fmla="*/ 2722852 h 3401325"/>
              <a:gd name="connsiteX38" fmla="*/ 5210206 w 6037520"/>
              <a:gd name="connsiteY38" fmla="*/ 2755509 h 3401325"/>
              <a:gd name="connsiteX39" fmla="*/ 5155777 w 6037520"/>
              <a:gd name="connsiteY39" fmla="*/ 2777280 h 3401325"/>
              <a:gd name="connsiteX40" fmla="*/ 4818320 w 6037520"/>
              <a:gd name="connsiteY40" fmla="*/ 2777280 h 3401325"/>
              <a:gd name="connsiteX41" fmla="*/ 4665920 w 6037520"/>
              <a:gd name="connsiteY41" fmla="*/ 2755509 h 3401325"/>
              <a:gd name="connsiteX42" fmla="*/ 3522920 w 6037520"/>
              <a:gd name="connsiteY42" fmla="*/ 2766395 h 3401325"/>
              <a:gd name="connsiteX43" fmla="*/ 3348749 w 6037520"/>
              <a:gd name="connsiteY43" fmla="*/ 2842595 h 3401325"/>
              <a:gd name="connsiteX44" fmla="*/ 3174577 w 6037520"/>
              <a:gd name="connsiteY44" fmla="*/ 3027652 h 3401325"/>
              <a:gd name="connsiteX45" fmla="*/ 3109263 w 6037520"/>
              <a:gd name="connsiteY45" fmla="*/ 3092966 h 3401325"/>
              <a:gd name="connsiteX46" fmla="*/ 2989520 w 6037520"/>
              <a:gd name="connsiteY46" fmla="*/ 3212709 h 3401325"/>
              <a:gd name="connsiteX47" fmla="*/ 2649777 w 6037520"/>
              <a:gd name="connsiteY47" fmla="*/ 3187918 h 3401325"/>
              <a:gd name="connsiteX48" fmla="*/ 2281949 w 6037520"/>
              <a:gd name="connsiteY48" fmla="*/ 2984109 h 3401325"/>
              <a:gd name="connsiteX49" fmla="*/ 2205749 w 6037520"/>
              <a:gd name="connsiteY49" fmla="*/ 2951452 h 3401325"/>
              <a:gd name="connsiteX50" fmla="*/ 1857406 w 6037520"/>
              <a:gd name="connsiteY50" fmla="*/ 2918795 h 3401325"/>
              <a:gd name="connsiteX51" fmla="*/ 1628806 w 6037520"/>
              <a:gd name="connsiteY51" fmla="*/ 2907909 h 3401325"/>
              <a:gd name="connsiteX52" fmla="*/ 1003035 w 6037520"/>
              <a:gd name="connsiteY52" fmla="*/ 3070924 h 3401325"/>
              <a:gd name="connsiteX53" fmla="*/ 810191 w 6037520"/>
              <a:gd name="connsiteY53" fmla="*/ 3356287 h 3401325"/>
              <a:gd name="connsiteX54" fmla="*/ 0 w 6037520"/>
              <a:gd name="connsiteY54" fmla="*/ 2370669 h 3401325"/>
              <a:gd name="connsiteX55" fmla="*/ 607643 w 6037520"/>
              <a:gd name="connsiteY55" fmla="*/ 1931195 h 3401325"/>
              <a:gd name="connsiteX56" fmla="*/ 838475 w 6037520"/>
              <a:gd name="connsiteY56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95406 w 6037520"/>
              <a:gd name="connsiteY2" fmla="*/ 719880 h 3401325"/>
              <a:gd name="connsiteX3" fmla="*/ 1193377 w 6037520"/>
              <a:gd name="connsiteY3" fmla="*/ 567480 h 3401325"/>
              <a:gd name="connsiteX4" fmla="*/ 1247806 w 6037520"/>
              <a:gd name="connsiteY4" fmla="*/ 502166 h 3401325"/>
              <a:gd name="connsiteX5" fmla="*/ 1552606 w 6037520"/>
              <a:gd name="connsiteY5" fmla="*/ 306223 h 3401325"/>
              <a:gd name="connsiteX6" fmla="*/ 1694120 w 6037520"/>
              <a:gd name="connsiteY6" fmla="*/ 230023 h 3401325"/>
              <a:gd name="connsiteX7" fmla="*/ 1759434 w 6037520"/>
              <a:gd name="connsiteY7" fmla="*/ 186480 h 3401325"/>
              <a:gd name="connsiteX8" fmla="*/ 1900949 w 6037520"/>
              <a:gd name="connsiteY8" fmla="*/ 132052 h 3401325"/>
              <a:gd name="connsiteX9" fmla="*/ 2031577 w 6037520"/>
              <a:gd name="connsiteY9" fmla="*/ 99395 h 3401325"/>
              <a:gd name="connsiteX10" fmla="*/ 2129549 w 6037520"/>
              <a:gd name="connsiteY10" fmla="*/ 88509 h 3401325"/>
              <a:gd name="connsiteX11" fmla="*/ 2216634 w 6037520"/>
              <a:gd name="connsiteY11" fmla="*/ 66737 h 3401325"/>
              <a:gd name="connsiteX12" fmla="*/ 2423463 w 6037520"/>
              <a:gd name="connsiteY12" fmla="*/ 44966 h 3401325"/>
              <a:gd name="connsiteX13" fmla="*/ 2554092 w 6037520"/>
              <a:gd name="connsiteY13" fmla="*/ 12309 h 3401325"/>
              <a:gd name="connsiteX14" fmla="*/ 2630292 w 6037520"/>
              <a:gd name="connsiteY14" fmla="*/ 1423 h 3401325"/>
              <a:gd name="connsiteX15" fmla="*/ 4274034 w 6037520"/>
              <a:gd name="connsiteY15" fmla="*/ 23195 h 3401325"/>
              <a:gd name="connsiteX16" fmla="*/ 5046920 w 6037520"/>
              <a:gd name="connsiteY16" fmla="*/ 425966 h 3401325"/>
              <a:gd name="connsiteX17" fmla="*/ 5221092 w 6037520"/>
              <a:gd name="connsiteY17" fmla="*/ 469509 h 3401325"/>
              <a:gd name="connsiteX18" fmla="*/ 5286406 w 6037520"/>
              <a:gd name="connsiteY18" fmla="*/ 502166 h 3401325"/>
              <a:gd name="connsiteX19" fmla="*/ 5427920 w 6037520"/>
              <a:gd name="connsiteY19" fmla="*/ 556595 h 3401325"/>
              <a:gd name="connsiteX20" fmla="*/ 5591206 w 6037520"/>
              <a:gd name="connsiteY20" fmla="*/ 676337 h 3401325"/>
              <a:gd name="connsiteX21" fmla="*/ 5678292 w 6037520"/>
              <a:gd name="connsiteY21" fmla="*/ 817852 h 3401325"/>
              <a:gd name="connsiteX22" fmla="*/ 5743606 w 6037520"/>
              <a:gd name="connsiteY22" fmla="*/ 894052 h 3401325"/>
              <a:gd name="connsiteX23" fmla="*/ 5798034 w 6037520"/>
              <a:gd name="connsiteY23" fmla="*/ 1002909 h 3401325"/>
              <a:gd name="connsiteX24" fmla="*/ 5841577 w 6037520"/>
              <a:gd name="connsiteY24" fmla="*/ 1079109 h 3401325"/>
              <a:gd name="connsiteX25" fmla="*/ 5885120 w 6037520"/>
              <a:gd name="connsiteY25" fmla="*/ 1166195 h 3401325"/>
              <a:gd name="connsiteX26" fmla="*/ 5961320 w 6037520"/>
              <a:gd name="connsiteY26" fmla="*/ 1285937 h 3401325"/>
              <a:gd name="connsiteX27" fmla="*/ 6015749 w 6037520"/>
              <a:gd name="connsiteY27" fmla="*/ 1427452 h 3401325"/>
              <a:gd name="connsiteX28" fmla="*/ 6037520 w 6037520"/>
              <a:gd name="connsiteY28" fmla="*/ 1525423 h 3401325"/>
              <a:gd name="connsiteX29" fmla="*/ 6026634 w 6037520"/>
              <a:gd name="connsiteY29" fmla="*/ 1819337 h 3401325"/>
              <a:gd name="connsiteX30" fmla="*/ 5983092 w 6037520"/>
              <a:gd name="connsiteY30" fmla="*/ 2015280 h 3401325"/>
              <a:gd name="connsiteX31" fmla="*/ 5917777 w 6037520"/>
              <a:gd name="connsiteY31" fmla="*/ 2167680 h 3401325"/>
              <a:gd name="connsiteX32" fmla="*/ 5906892 w 6037520"/>
              <a:gd name="connsiteY32" fmla="*/ 2200337 h 3401325"/>
              <a:gd name="connsiteX33" fmla="*/ 5787149 w 6037520"/>
              <a:gd name="connsiteY33" fmla="*/ 2385395 h 3401325"/>
              <a:gd name="connsiteX34" fmla="*/ 5776263 w 6037520"/>
              <a:gd name="connsiteY34" fmla="*/ 2418052 h 3401325"/>
              <a:gd name="connsiteX35" fmla="*/ 5623863 w 6037520"/>
              <a:gd name="connsiteY35" fmla="*/ 2581337 h 3401325"/>
              <a:gd name="connsiteX36" fmla="*/ 5449692 w 6037520"/>
              <a:gd name="connsiteY36" fmla="*/ 2668423 h 3401325"/>
              <a:gd name="connsiteX37" fmla="*/ 5329949 w 6037520"/>
              <a:gd name="connsiteY37" fmla="*/ 2722852 h 3401325"/>
              <a:gd name="connsiteX38" fmla="*/ 5210206 w 6037520"/>
              <a:gd name="connsiteY38" fmla="*/ 2755509 h 3401325"/>
              <a:gd name="connsiteX39" fmla="*/ 4818320 w 6037520"/>
              <a:gd name="connsiteY39" fmla="*/ 2777280 h 3401325"/>
              <a:gd name="connsiteX40" fmla="*/ 4665920 w 6037520"/>
              <a:gd name="connsiteY40" fmla="*/ 2755509 h 3401325"/>
              <a:gd name="connsiteX41" fmla="*/ 3522920 w 6037520"/>
              <a:gd name="connsiteY41" fmla="*/ 2766395 h 3401325"/>
              <a:gd name="connsiteX42" fmla="*/ 3348749 w 6037520"/>
              <a:gd name="connsiteY42" fmla="*/ 2842595 h 3401325"/>
              <a:gd name="connsiteX43" fmla="*/ 3174577 w 6037520"/>
              <a:gd name="connsiteY43" fmla="*/ 3027652 h 3401325"/>
              <a:gd name="connsiteX44" fmla="*/ 3109263 w 6037520"/>
              <a:gd name="connsiteY44" fmla="*/ 3092966 h 3401325"/>
              <a:gd name="connsiteX45" fmla="*/ 2989520 w 6037520"/>
              <a:gd name="connsiteY45" fmla="*/ 3212709 h 3401325"/>
              <a:gd name="connsiteX46" fmla="*/ 2649777 w 6037520"/>
              <a:gd name="connsiteY46" fmla="*/ 3187918 h 3401325"/>
              <a:gd name="connsiteX47" fmla="*/ 2281949 w 6037520"/>
              <a:gd name="connsiteY47" fmla="*/ 2984109 h 3401325"/>
              <a:gd name="connsiteX48" fmla="*/ 2205749 w 6037520"/>
              <a:gd name="connsiteY48" fmla="*/ 2951452 h 3401325"/>
              <a:gd name="connsiteX49" fmla="*/ 1857406 w 6037520"/>
              <a:gd name="connsiteY49" fmla="*/ 2918795 h 3401325"/>
              <a:gd name="connsiteX50" fmla="*/ 1628806 w 6037520"/>
              <a:gd name="connsiteY50" fmla="*/ 2907909 h 3401325"/>
              <a:gd name="connsiteX51" fmla="*/ 1003035 w 6037520"/>
              <a:gd name="connsiteY51" fmla="*/ 3070924 h 3401325"/>
              <a:gd name="connsiteX52" fmla="*/ 810191 w 6037520"/>
              <a:gd name="connsiteY52" fmla="*/ 3356287 h 3401325"/>
              <a:gd name="connsiteX53" fmla="*/ 0 w 6037520"/>
              <a:gd name="connsiteY53" fmla="*/ 2370669 h 3401325"/>
              <a:gd name="connsiteX54" fmla="*/ 607643 w 6037520"/>
              <a:gd name="connsiteY54" fmla="*/ 1931195 h 3401325"/>
              <a:gd name="connsiteX55" fmla="*/ 838475 w 6037520"/>
              <a:gd name="connsiteY55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95406 w 6037520"/>
              <a:gd name="connsiteY2" fmla="*/ 719880 h 3401325"/>
              <a:gd name="connsiteX3" fmla="*/ 1193377 w 6037520"/>
              <a:gd name="connsiteY3" fmla="*/ 567480 h 3401325"/>
              <a:gd name="connsiteX4" fmla="*/ 1247806 w 6037520"/>
              <a:gd name="connsiteY4" fmla="*/ 502166 h 3401325"/>
              <a:gd name="connsiteX5" fmla="*/ 1552606 w 6037520"/>
              <a:gd name="connsiteY5" fmla="*/ 306223 h 3401325"/>
              <a:gd name="connsiteX6" fmla="*/ 1694120 w 6037520"/>
              <a:gd name="connsiteY6" fmla="*/ 230023 h 3401325"/>
              <a:gd name="connsiteX7" fmla="*/ 1759434 w 6037520"/>
              <a:gd name="connsiteY7" fmla="*/ 186480 h 3401325"/>
              <a:gd name="connsiteX8" fmla="*/ 1900949 w 6037520"/>
              <a:gd name="connsiteY8" fmla="*/ 132052 h 3401325"/>
              <a:gd name="connsiteX9" fmla="*/ 2031577 w 6037520"/>
              <a:gd name="connsiteY9" fmla="*/ 99395 h 3401325"/>
              <a:gd name="connsiteX10" fmla="*/ 2129549 w 6037520"/>
              <a:gd name="connsiteY10" fmla="*/ 88509 h 3401325"/>
              <a:gd name="connsiteX11" fmla="*/ 2216634 w 6037520"/>
              <a:gd name="connsiteY11" fmla="*/ 66737 h 3401325"/>
              <a:gd name="connsiteX12" fmla="*/ 2423463 w 6037520"/>
              <a:gd name="connsiteY12" fmla="*/ 44966 h 3401325"/>
              <a:gd name="connsiteX13" fmla="*/ 2554092 w 6037520"/>
              <a:gd name="connsiteY13" fmla="*/ 12309 h 3401325"/>
              <a:gd name="connsiteX14" fmla="*/ 2630292 w 6037520"/>
              <a:gd name="connsiteY14" fmla="*/ 1423 h 3401325"/>
              <a:gd name="connsiteX15" fmla="*/ 4274034 w 6037520"/>
              <a:gd name="connsiteY15" fmla="*/ 23195 h 3401325"/>
              <a:gd name="connsiteX16" fmla="*/ 5046920 w 6037520"/>
              <a:gd name="connsiteY16" fmla="*/ 425966 h 3401325"/>
              <a:gd name="connsiteX17" fmla="*/ 5221092 w 6037520"/>
              <a:gd name="connsiteY17" fmla="*/ 469509 h 3401325"/>
              <a:gd name="connsiteX18" fmla="*/ 5286406 w 6037520"/>
              <a:gd name="connsiteY18" fmla="*/ 502166 h 3401325"/>
              <a:gd name="connsiteX19" fmla="*/ 5427920 w 6037520"/>
              <a:gd name="connsiteY19" fmla="*/ 556595 h 3401325"/>
              <a:gd name="connsiteX20" fmla="*/ 5591206 w 6037520"/>
              <a:gd name="connsiteY20" fmla="*/ 676337 h 3401325"/>
              <a:gd name="connsiteX21" fmla="*/ 5678292 w 6037520"/>
              <a:gd name="connsiteY21" fmla="*/ 817852 h 3401325"/>
              <a:gd name="connsiteX22" fmla="*/ 5743606 w 6037520"/>
              <a:gd name="connsiteY22" fmla="*/ 894052 h 3401325"/>
              <a:gd name="connsiteX23" fmla="*/ 5798034 w 6037520"/>
              <a:gd name="connsiteY23" fmla="*/ 1002909 h 3401325"/>
              <a:gd name="connsiteX24" fmla="*/ 5841577 w 6037520"/>
              <a:gd name="connsiteY24" fmla="*/ 1079109 h 3401325"/>
              <a:gd name="connsiteX25" fmla="*/ 5885120 w 6037520"/>
              <a:gd name="connsiteY25" fmla="*/ 1166195 h 3401325"/>
              <a:gd name="connsiteX26" fmla="*/ 5961320 w 6037520"/>
              <a:gd name="connsiteY26" fmla="*/ 1285937 h 3401325"/>
              <a:gd name="connsiteX27" fmla="*/ 6015749 w 6037520"/>
              <a:gd name="connsiteY27" fmla="*/ 1427452 h 3401325"/>
              <a:gd name="connsiteX28" fmla="*/ 6037520 w 6037520"/>
              <a:gd name="connsiteY28" fmla="*/ 1525423 h 3401325"/>
              <a:gd name="connsiteX29" fmla="*/ 6026634 w 6037520"/>
              <a:gd name="connsiteY29" fmla="*/ 1819337 h 3401325"/>
              <a:gd name="connsiteX30" fmla="*/ 5983092 w 6037520"/>
              <a:gd name="connsiteY30" fmla="*/ 2015280 h 3401325"/>
              <a:gd name="connsiteX31" fmla="*/ 5917777 w 6037520"/>
              <a:gd name="connsiteY31" fmla="*/ 2167680 h 3401325"/>
              <a:gd name="connsiteX32" fmla="*/ 5787149 w 6037520"/>
              <a:gd name="connsiteY32" fmla="*/ 2385395 h 3401325"/>
              <a:gd name="connsiteX33" fmla="*/ 5776263 w 6037520"/>
              <a:gd name="connsiteY33" fmla="*/ 2418052 h 3401325"/>
              <a:gd name="connsiteX34" fmla="*/ 5623863 w 6037520"/>
              <a:gd name="connsiteY34" fmla="*/ 2581337 h 3401325"/>
              <a:gd name="connsiteX35" fmla="*/ 5449692 w 6037520"/>
              <a:gd name="connsiteY35" fmla="*/ 2668423 h 3401325"/>
              <a:gd name="connsiteX36" fmla="*/ 5329949 w 6037520"/>
              <a:gd name="connsiteY36" fmla="*/ 2722852 h 3401325"/>
              <a:gd name="connsiteX37" fmla="*/ 5210206 w 6037520"/>
              <a:gd name="connsiteY37" fmla="*/ 2755509 h 3401325"/>
              <a:gd name="connsiteX38" fmla="*/ 4818320 w 6037520"/>
              <a:gd name="connsiteY38" fmla="*/ 2777280 h 3401325"/>
              <a:gd name="connsiteX39" fmla="*/ 4665920 w 6037520"/>
              <a:gd name="connsiteY39" fmla="*/ 2755509 h 3401325"/>
              <a:gd name="connsiteX40" fmla="*/ 3522920 w 6037520"/>
              <a:gd name="connsiteY40" fmla="*/ 2766395 h 3401325"/>
              <a:gd name="connsiteX41" fmla="*/ 3348749 w 6037520"/>
              <a:gd name="connsiteY41" fmla="*/ 2842595 h 3401325"/>
              <a:gd name="connsiteX42" fmla="*/ 3174577 w 6037520"/>
              <a:gd name="connsiteY42" fmla="*/ 3027652 h 3401325"/>
              <a:gd name="connsiteX43" fmla="*/ 3109263 w 6037520"/>
              <a:gd name="connsiteY43" fmla="*/ 3092966 h 3401325"/>
              <a:gd name="connsiteX44" fmla="*/ 2989520 w 6037520"/>
              <a:gd name="connsiteY44" fmla="*/ 3212709 h 3401325"/>
              <a:gd name="connsiteX45" fmla="*/ 2649777 w 6037520"/>
              <a:gd name="connsiteY45" fmla="*/ 3187918 h 3401325"/>
              <a:gd name="connsiteX46" fmla="*/ 2281949 w 6037520"/>
              <a:gd name="connsiteY46" fmla="*/ 2984109 h 3401325"/>
              <a:gd name="connsiteX47" fmla="*/ 2205749 w 6037520"/>
              <a:gd name="connsiteY47" fmla="*/ 2951452 h 3401325"/>
              <a:gd name="connsiteX48" fmla="*/ 1857406 w 6037520"/>
              <a:gd name="connsiteY48" fmla="*/ 2918795 h 3401325"/>
              <a:gd name="connsiteX49" fmla="*/ 1628806 w 6037520"/>
              <a:gd name="connsiteY49" fmla="*/ 2907909 h 3401325"/>
              <a:gd name="connsiteX50" fmla="*/ 1003035 w 6037520"/>
              <a:gd name="connsiteY50" fmla="*/ 3070924 h 3401325"/>
              <a:gd name="connsiteX51" fmla="*/ 810191 w 6037520"/>
              <a:gd name="connsiteY51" fmla="*/ 3356287 h 3401325"/>
              <a:gd name="connsiteX52" fmla="*/ 0 w 6037520"/>
              <a:gd name="connsiteY52" fmla="*/ 2370669 h 3401325"/>
              <a:gd name="connsiteX53" fmla="*/ 607643 w 6037520"/>
              <a:gd name="connsiteY53" fmla="*/ 1931195 h 3401325"/>
              <a:gd name="connsiteX54" fmla="*/ 838475 w 6037520"/>
              <a:gd name="connsiteY54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95406 w 6037520"/>
              <a:gd name="connsiteY2" fmla="*/ 719880 h 3401325"/>
              <a:gd name="connsiteX3" fmla="*/ 1193377 w 6037520"/>
              <a:gd name="connsiteY3" fmla="*/ 567480 h 3401325"/>
              <a:gd name="connsiteX4" fmla="*/ 1247806 w 6037520"/>
              <a:gd name="connsiteY4" fmla="*/ 502166 h 3401325"/>
              <a:gd name="connsiteX5" fmla="*/ 1552606 w 6037520"/>
              <a:gd name="connsiteY5" fmla="*/ 306223 h 3401325"/>
              <a:gd name="connsiteX6" fmla="*/ 1694120 w 6037520"/>
              <a:gd name="connsiteY6" fmla="*/ 230023 h 3401325"/>
              <a:gd name="connsiteX7" fmla="*/ 1759434 w 6037520"/>
              <a:gd name="connsiteY7" fmla="*/ 186480 h 3401325"/>
              <a:gd name="connsiteX8" fmla="*/ 1900949 w 6037520"/>
              <a:gd name="connsiteY8" fmla="*/ 132052 h 3401325"/>
              <a:gd name="connsiteX9" fmla="*/ 2031577 w 6037520"/>
              <a:gd name="connsiteY9" fmla="*/ 99395 h 3401325"/>
              <a:gd name="connsiteX10" fmla="*/ 2129549 w 6037520"/>
              <a:gd name="connsiteY10" fmla="*/ 88509 h 3401325"/>
              <a:gd name="connsiteX11" fmla="*/ 2216634 w 6037520"/>
              <a:gd name="connsiteY11" fmla="*/ 66737 h 3401325"/>
              <a:gd name="connsiteX12" fmla="*/ 2423463 w 6037520"/>
              <a:gd name="connsiteY12" fmla="*/ 44966 h 3401325"/>
              <a:gd name="connsiteX13" fmla="*/ 2554092 w 6037520"/>
              <a:gd name="connsiteY13" fmla="*/ 12309 h 3401325"/>
              <a:gd name="connsiteX14" fmla="*/ 2630292 w 6037520"/>
              <a:gd name="connsiteY14" fmla="*/ 1423 h 3401325"/>
              <a:gd name="connsiteX15" fmla="*/ 4274034 w 6037520"/>
              <a:gd name="connsiteY15" fmla="*/ 23195 h 3401325"/>
              <a:gd name="connsiteX16" fmla="*/ 5046920 w 6037520"/>
              <a:gd name="connsiteY16" fmla="*/ 425966 h 3401325"/>
              <a:gd name="connsiteX17" fmla="*/ 5221092 w 6037520"/>
              <a:gd name="connsiteY17" fmla="*/ 469509 h 3401325"/>
              <a:gd name="connsiteX18" fmla="*/ 5286406 w 6037520"/>
              <a:gd name="connsiteY18" fmla="*/ 502166 h 3401325"/>
              <a:gd name="connsiteX19" fmla="*/ 5427920 w 6037520"/>
              <a:gd name="connsiteY19" fmla="*/ 556595 h 3401325"/>
              <a:gd name="connsiteX20" fmla="*/ 5591206 w 6037520"/>
              <a:gd name="connsiteY20" fmla="*/ 676337 h 3401325"/>
              <a:gd name="connsiteX21" fmla="*/ 5678292 w 6037520"/>
              <a:gd name="connsiteY21" fmla="*/ 817852 h 3401325"/>
              <a:gd name="connsiteX22" fmla="*/ 5743606 w 6037520"/>
              <a:gd name="connsiteY22" fmla="*/ 894052 h 3401325"/>
              <a:gd name="connsiteX23" fmla="*/ 5798034 w 6037520"/>
              <a:gd name="connsiteY23" fmla="*/ 1002909 h 3401325"/>
              <a:gd name="connsiteX24" fmla="*/ 5841577 w 6037520"/>
              <a:gd name="connsiteY24" fmla="*/ 1079109 h 3401325"/>
              <a:gd name="connsiteX25" fmla="*/ 5885120 w 6037520"/>
              <a:gd name="connsiteY25" fmla="*/ 1166195 h 3401325"/>
              <a:gd name="connsiteX26" fmla="*/ 5961320 w 6037520"/>
              <a:gd name="connsiteY26" fmla="*/ 1285937 h 3401325"/>
              <a:gd name="connsiteX27" fmla="*/ 6015749 w 6037520"/>
              <a:gd name="connsiteY27" fmla="*/ 1427452 h 3401325"/>
              <a:gd name="connsiteX28" fmla="*/ 6037520 w 6037520"/>
              <a:gd name="connsiteY28" fmla="*/ 1525423 h 3401325"/>
              <a:gd name="connsiteX29" fmla="*/ 6026634 w 6037520"/>
              <a:gd name="connsiteY29" fmla="*/ 1819337 h 3401325"/>
              <a:gd name="connsiteX30" fmla="*/ 5983092 w 6037520"/>
              <a:gd name="connsiteY30" fmla="*/ 2015280 h 3401325"/>
              <a:gd name="connsiteX31" fmla="*/ 5917777 w 6037520"/>
              <a:gd name="connsiteY31" fmla="*/ 2167680 h 3401325"/>
              <a:gd name="connsiteX32" fmla="*/ 5787149 w 6037520"/>
              <a:gd name="connsiteY32" fmla="*/ 2385395 h 3401325"/>
              <a:gd name="connsiteX33" fmla="*/ 5623863 w 6037520"/>
              <a:gd name="connsiteY33" fmla="*/ 2581337 h 3401325"/>
              <a:gd name="connsiteX34" fmla="*/ 5449692 w 6037520"/>
              <a:gd name="connsiteY34" fmla="*/ 2668423 h 3401325"/>
              <a:gd name="connsiteX35" fmla="*/ 5329949 w 6037520"/>
              <a:gd name="connsiteY35" fmla="*/ 2722852 h 3401325"/>
              <a:gd name="connsiteX36" fmla="*/ 5210206 w 6037520"/>
              <a:gd name="connsiteY36" fmla="*/ 2755509 h 3401325"/>
              <a:gd name="connsiteX37" fmla="*/ 4818320 w 6037520"/>
              <a:gd name="connsiteY37" fmla="*/ 2777280 h 3401325"/>
              <a:gd name="connsiteX38" fmla="*/ 4665920 w 6037520"/>
              <a:gd name="connsiteY38" fmla="*/ 2755509 h 3401325"/>
              <a:gd name="connsiteX39" fmla="*/ 3522920 w 6037520"/>
              <a:gd name="connsiteY39" fmla="*/ 2766395 h 3401325"/>
              <a:gd name="connsiteX40" fmla="*/ 3348749 w 6037520"/>
              <a:gd name="connsiteY40" fmla="*/ 2842595 h 3401325"/>
              <a:gd name="connsiteX41" fmla="*/ 3174577 w 6037520"/>
              <a:gd name="connsiteY41" fmla="*/ 3027652 h 3401325"/>
              <a:gd name="connsiteX42" fmla="*/ 3109263 w 6037520"/>
              <a:gd name="connsiteY42" fmla="*/ 3092966 h 3401325"/>
              <a:gd name="connsiteX43" fmla="*/ 2989520 w 6037520"/>
              <a:gd name="connsiteY43" fmla="*/ 3212709 h 3401325"/>
              <a:gd name="connsiteX44" fmla="*/ 2649777 w 6037520"/>
              <a:gd name="connsiteY44" fmla="*/ 3187918 h 3401325"/>
              <a:gd name="connsiteX45" fmla="*/ 2281949 w 6037520"/>
              <a:gd name="connsiteY45" fmla="*/ 2984109 h 3401325"/>
              <a:gd name="connsiteX46" fmla="*/ 2205749 w 6037520"/>
              <a:gd name="connsiteY46" fmla="*/ 2951452 h 3401325"/>
              <a:gd name="connsiteX47" fmla="*/ 1857406 w 6037520"/>
              <a:gd name="connsiteY47" fmla="*/ 2918795 h 3401325"/>
              <a:gd name="connsiteX48" fmla="*/ 1628806 w 6037520"/>
              <a:gd name="connsiteY48" fmla="*/ 2907909 h 3401325"/>
              <a:gd name="connsiteX49" fmla="*/ 1003035 w 6037520"/>
              <a:gd name="connsiteY49" fmla="*/ 3070924 h 3401325"/>
              <a:gd name="connsiteX50" fmla="*/ 810191 w 6037520"/>
              <a:gd name="connsiteY50" fmla="*/ 3356287 h 3401325"/>
              <a:gd name="connsiteX51" fmla="*/ 0 w 6037520"/>
              <a:gd name="connsiteY51" fmla="*/ 2370669 h 3401325"/>
              <a:gd name="connsiteX52" fmla="*/ 607643 w 6037520"/>
              <a:gd name="connsiteY52" fmla="*/ 1931195 h 3401325"/>
              <a:gd name="connsiteX53" fmla="*/ 838475 w 6037520"/>
              <a:gd name="connsiteY53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95406 w 6037520"/>
              <a:gd name="connsiteY2" fmla="*/ 719880 h 3401325"/>
              <a:gd name="connsiteX3" fmla="*/ 1193377 w 6037520"/>
              <a:gd name="connsiteY3" fmla="*/ 567480 h 3401325"/>
              <a:gd name="connsiteX4" fmla="*/ 1247806 w 6037520"/>
              <a:gd name="connsiteY4" fmla="*/ 502166 h 3401325"/>
              <a:gd name="connsiteX5" fmla="*/ 1552606 w 6037520"/>
              <a:gd name="connsiteY5" fmla="*/ 306223 h 3401325"/>
              <a:gd name="connsiteX6" fmla="*/ 1694120 w 6037520"/>
              <a:gd name="connsiteY6" fmla="*/ 230023 h 3401325"/>
              <a:gd name="connsiteX7" fmla="*/ 1759434 w 6037520"/>
              <a:gd name="connsiteY7" fmla="*/ 186480 h 3401325"/>
              <a:gd name="connsiteX8" fmla="*/ 1900949 w 6037520"/>
              <a:gd name="connsiteY8" fmla="*/ 132052 h 3401325"/>
              <a:gd name="connsiteX9" fmla="*/ 2031577 w 6037520"/>
              <a:gd name="connsiteY9" fmla="*/ 99395 h 3401325"/>
              <a:gd name="connsiteX10" fmla="*/ 2129549 w 6037520"/>
              <a:gd name="connsiteY10" fmla="*/ 88509 h 3401325"/>
              <a:gd name="connsiteX11" fmla="*/ 2216634 w 6037520"/>
              <a:gd name="connsiteY11" fmla="*/ 66737 h 3401325"/>
              <a:gd name="connsiteX12" fmla="*/ 2423463 w 6037520"/>
              <a:gd name="connsiteY12" fmla="*/ 44966 h 3401325"/>
              <a:gd name="connsiteX13" fmla="*/ 2554092 w 6037520"/>
              <a:gd name="connsiteY13" fmla="*/ 12309 h 3401325"/>
              <a:gd name="connsiteX14" fmla="*/ 2630292 w 6037520"/>
              <a:gd name="connsiteY14" fmla="*/ 1423 h 3401325"/>
              <a:gd name="connsiteX15" fmla="*/ 4274034 w 6037520"/>
              <a:gd name="connsiteY15" fmla="*/ 23195 h 3401325"/>
              <a:gd name="connsiteX16" fmla="*/ 5046920 w 6037520"/>
              <a:gd name="connsiteY16" fmla="*/ 425966 h 3401325"/>
              <a:gd name="connsiteX17" fmla="*/ 5221092 w 6037520"/>
              <a:gd name="connsiteY17" fmla="*/ 469509 h 3401325"/>
              <a:gd name="connsiteX18" fmla="*/ 5286406 w 6037520"/>
              <a:gd name="connsiteY18" fmla="*/ 502166 h 3401325"/>
              <a:gd name="connsiteX19" fmla="*/ 5427920 w 6037520"/>
              <a:gd name="connsiteY19" fmla="*/ 556595 h 3401325"/>
              <a:gd name="connsiteX20" fmla="*/ 5591206 w 6037520"/>
              <a:gd name="connsiteY20" fmla="*/ 676337 h 3401325"/>
              <a:gd name="connsiteX21" fmla="*/ 5678292 w 6037520"/>
              <a:gd name="connsiteY21" fmla="*/ 817852 h 3401325"/>
              <a:gd name="connsiteX22" fmla="*/ 5743606 w 6037520"/>
              <a:gd name="connsiteY22" fmla="*/ 894052 h 3401325"/>
              <a:gd name="connsiteX23" fmla="*/ 5798034 w 6037520"/>
              <a:gd name="connsiteY23" fmla="*/ 1002909 h 3401325"/>
              <a:gd name="connsiteX24" fmla="*/ 5841577 w 6037520"/>
              <a:gd name="connsiteY24" fmla="*/ 1079109 h 3401325"/>
              <a:gd name="connsiteX25" fmla="*/ 5885120 w 6037520"/>
              <a:gd name="connsiteY25" fmla="*/ 1166195 h 3401325"/>
              <a:gd name="connsiteX26" fmla="*/ 5961320 w 6037520"/>
              <a:gd name="connsiteY26" fmla="*/ 1285937 h 3401325"/>
              <a:gd name="connsiteX27" fmla="*/ 6015749 w 6037520"/>
              <a:gd name="connsiteY27" fmla="*/ 1427452 h 3401325"/>
              <a:gd name="connsiteX28" fmla="*/ 6037520 w 6037520"/>
              <a:gd name="connsiteY28" fmla="*/ 1525423 h 3401325"/>
              <a:gd name="connsiteX29" fmla="*/ 6026634 w 6037520"/>
              <a:gd name="connsiteY29" fmla="*/ 1819337 h 3401325"/>
              <a:gd name="connsiteX30" fmla="*/ 5983092 w 6037520"/>
              <a:gd name="connsiteY30" fmla="*/ 2015280 h 3401325"/>
              <a:gd name="connsiteX31" fmla="*/ 5917777 w 6037520"/>
              <a:gd name="connsiteY31" fmla="*/ 2167680 h 3401325"/>
              <a:gd name="connsiteX32" fmla="*/ 5787149 w 6037520"/>
              <a:gd name="connsiteY32" fmla="*/ 2385395 h 3401325"/>
              <a:gd name="connsiteX33" fmla="*/ 5623863 w 6037520"/>
              <a:gd name="connsiteY33" fmla="*/ 2581337 h 3401325"/>
              <a:gd name="connsiteX34" fmla="*/ 5449692 w 6037520"/>
              <a:gd name="connsiteY34" fmla="*/ 2668423 h 3401325"/>
              <a:gd name="connsiteX35" fmla="*/ 5329949 w 6037520"/>
              <a:gd name="connsiteY35" fmla="*/ 2722852 h 3401325"/>
              <a:gd name="connsiteX36" fmla="*/ 5210206 w 6037520"/>
              <a:gd name="connsiteY36" fmla="*/ 2755509 h 3401325"/>
              <a:gd name="connsiteX37" fmla="*/ 4818320 w 6037520"/>
              <a:gd name="connsiteY37" fmla="*/ 2777280 h 3401325"/>
              <a:gd name="connsiteX38" fmla="*/ 4665920 w 6037520"/>
              <a:gd name="connsiteY38" fmla="*/ 2755509 h 3401325"/>
              <a:gd name="connsiteX39" fmla="*/ 3522920 w 6037520"/>
              <a:gd name="connsiteY39" fmla="*/ 2766395 h 3401325"/>
              <a:gd name="connsiteX40" fmla="*/ 3708114 w 6037520"/>
              <a:gd name="connsiteY40" fmla="*/ 3298700 h 3401325"/>
              <a:gd name="connsiteX41" fmla="*/ 3174577 w 6037520"/>
              <a:gd name="connsiteY41" fmla="*/ 3027652 h 3401325"/>
              <a:gd name="connsiteX42" fmla="*/ 3109263 w 6037520"/>
              <a:gd name="connsiteY42" fmla="*/ 3092966 h 3401325"/>
              <a:gd name="connsiteX43" fmla="*/ 2989520 w 6037520"/>
              <a:gd name="connsiteY43" fmla="*/ 3212709 h 3401325"/>
              <a:gd name="connsiteX44" fmla="*/ 2649777 w 6037520"/>
              <a:gd name="connsiteY44" fmla="*/ 3187918 h 3401325"/>
              <a:gd name="connsiteX45" fmla="*/ 2281949 w 6037520"/>
              <a:gd name="connsiteY45" fmla="*/ 2984109 h 3401325"/>
              <a:gd name="connsiteX46" fmla="*/ 2205749 w 6037520"/>
              <a:gd name="connsiteY46" fmla="*/ 2951452 h 3401325"/>
              <a:gd name="connsiteX47" fmla="*/ 1857406 w 6037520"/>
              <a:gd name="connsiteY47" fmla="*/ 2918795 h 3401325"/>
              <a:gd name="connsiteX48" fmla="*/ 1628806 w 6037520"/>
              <a:gd name="connsiteY48" fmla="*/ 2907909 h 3401325"/>
              <a:gd name="connsiteX49" fmla="*/ 1003035 w 6037520"/>
              <a:gd name="connsiteY49" fmla="*/ 3070924 h 3401325"/>
              <a:gd name="connsiteX50" fmla="*/ 810191 w 6037520"/>
              <a:gd name="connsiteY50" fmla="*/ 3356287 h 3401325"/>
              <a:gd name="connsiteX51" fmla="*/ 0 w 6037520"/>
              <a:gd name="connsiteY51" fmla="*/ 2370669 h 3401325"/>
              <a:gd name="connsiteX52" fmla="*/ 607643 w 6037520"/>
              <a:gd name="connsiteY52" fmla="*/ 1931195 h 3401325"/>
              <a:gd name="connsiteX53" fmla="*/ 838475 w 6037520"/>
              <a:gd name="connsiteY53" fmla="*/ 1435465 h 3401325"/>
              <a:gd name="connsiteX0" fmla="*/ 838475 w 6037520"/>
              <a:gd name="connsiteY0" fmla="*/ 1435465 h 3401325"/>
              <a:gd name="connsiteX1" fmla="*/ 908117 w 6037520"/>
              <a:gd name="connsiteY1" fmla="*/ 1077855 h 3401325"/>
              <a:gd name="connsiteX2" fmla="*/ 1095406 w 6037520"/>
              <a:gd name="connsiteY2" fmla="*/ 719880 h 3401325"/>
              <a:gd name="connsiteX3" fmla="*/ 1193377 w 6037520"/>
              <a:gd name="connsiteY3" fmla="*/ 567480 h 3401325"/>
              <a:gd name="connsiteX4" fmla="*/ 1247806 w 6037520"/>
              <a:gd name="connsiteY4" fmla="*/ 502166 h 3401325"/>
              <a:gd name="connsiteX5" fmla="*/ 1552606 w 6037520"/>
              <a:gd name="connsiteY5" fmla="*/ 306223 h 3401325"/>
              <a:gd name="connsiteX6" fmla="*/ 1694120 w 6037520"/>
              <a:gd name="connsiteY6" fmla="*/ 230023 h 3401325"/>
              <a:gd name="connsiteX7" fmla="*/ 1759434 w 6037520"/>
              <a:gd name="connsiteY7" fmla="*/ 186480 h 3401325"/>
              <a:gd name="connsiteX8" fmla="*/ 1900949 w 6037520"/>
              <a:gd name="connsiteY8" fmla="*/ 132052 h 3401325"/>
              <a:gd name="connsiteX9" fmla="*/ 2031577 w 6037520"/>
              <a:gd name="connsiteY9" fmla="*/ 99395 h 3401325"/>
              <a:gd name="connsiteX10" fmla="*/ 2129549 w 6037520"/>
              <a:gd name="connsiteY10" fmla="*/ 88509 h 3401325"/>
              <a:gd name="connsiteX11" fmla="*/ 2216634 w 6037520"/>
              <a:gd name="connsiteY11" fmla="*/ 66737 h 3401325"/>
              <a:gd name="connsiteX12" fmla="*/ 2423463 w 6037520"/>
              <a:gd name="connsiteY12" fmla="*/ 44966 h 3401325"/>
              <a:gd name="connsiteX13" fmla="*/ 2554092 w 6037520"/>
              <a:gd name="connsiteY13" fmla="*/ 12309 h 3401325"/>
              <a:gd name="connsiteX14" fmla="*/ 2630292 w 6037520"/>
              <a:gd name="connsiteY14" fmla="*/ 1423 h 3401325"/>
              <a:gd name="connsiteX15" fmla="*/ 4274034 w 6037520"/>
              <a:gd name="connsiteY15" fmla="*/ 23195 h 3401325"/>
              <a:gd name="connsiteX16" fmla="*/ 5046920 w 6037520"/>
              <a:gd name="connsiteY16" fmla="*/ 425966 h 3401325"/>
              <a:gd name="connsiteX17" fmla="*/ 5221092 w 6037520"/>
              <a:gd name="connsiteY17" fmla="*/ 469509 h 3401325"/>
              <a:gd name="connsiteX18" fmla="*/ 5286406 w 6037520"/>
              <a:gd name="connsiteY18" fmla="*/ 502166 h 3401325"/>
              <a:gd name="connsiteX19" fmla="*/ 5427920 w 6037520"/>
              <a:gd name="connsiteY19" fmla="*/ 556595 h 3401325"/>
              <a:gd name="connsiteX20" fmla="*/ 5591206 w 6037520"/>
              <a:gd name="connsiteY20" fmla="*/ 676337 h 3401325"/>
              <a:gd name="connsiteX21" fmla="*/ 5678292 w 6037520"/>
              <a:gd name="connsiteY21" fmla="*/ 817852 h 3401325"/>
              <a:gd name="connsiteX22" fmla="*/ 5743606 w 6037520"/>
              <a:gd name="connsiteY22" fmla="*/ 894052 h 3401325"/>
              <a:gd name="connsiteX23" fmla="*/ 5798034 w 6037520"/>
              <a:gd name="connsiteY23" fmla="*/ 1002909 h 3401325"/>
              <a:gd name="connsiteX24" fmla="*/ 5841577 w 6037520"/>
              <a:gd name="connsiteY24" fmla="*/ 1079109 h 3401325"/>
              <a:gd name="connsiteX25" fmla="*/ 5885120 w 6037520"/>
              <a:gd name="connsiteY25" fmla="*/ 1166195 h 3401325"/>
              <a:gd name="connsiteX26" fmla="*/ 5961320 w 6037520"/>
              <a:gd name="connsiteY26" fmla="*/ 1285937 h 3401325"/>
              <a:gd name="connsiteX27" fmla="*/ 6015749 w 6037520"/>
              <a:gd name="connsiteY27" fmla="*/ 1427452 h 3401325"/>
              <a:gd name="connsiteX28" fmla="*/ 6037520 w 6037520"/>
              <a:gd name="connsiteY28" fmla="*/ 1525423 h 3401325"/>
              <a:gd name="connsiteX29" fmla="*/ 6026634 w 6037520"/>
              <a:gd name="connsiteY29" fmla="*/ 1819337 h 3401325"/>
              <a:gd name="connsiteX30" fmla="*/ 5983092 w 6037520"/>
              <a:gd name="connsiteY30" fmla="*/ 2015280 h 3401325"/>
              <a:gd name="connsiteX31" fmla="*/ 5917777 w 6037520"/>
              <a:gd name="connsiteY31" fmla="*/ 2167680 h 3401325"/>
              <a:gd name="connsiteX32" fmla="*/ 5787149 w 6037520"/>
              <a:gd name="connsiteY32" fmla="*/ 2385395 h 3401325"/>
              <a:gd name="connsiteX33" fmla="*/ 5623863 w 6037520"/>
              <a:gd name="connsiteY33" fmla="*/ 2581337 h 3401325"/>
              <a:gd name="connsiteX34" fmla="*/ 5449692 w 6037520"/>
              <a:gd name="connsiteY34" fmla="*/ 2668423 h 3401325"/>
              <a:gd name="connsiteX35" fmla="*/ 5329949 w 6037520"/>
              <a:gd name="connsiteY35" fmla="*/ 2722852 h 3401325"/>
              <a:gd name="connsiteX36" fmla="*/ 5210206 w 6037520"/>
              <a:gd name="connsiteY36" fmla="*/ 2755509 h 3401325"/>
              <a:gd name="connsiteX37" fmla="*/ 4818320 w 6037520"/>
              <a:gd name="connsiteY37" fmla="*/ 2777280 h 3401325"/>
              <a:gd name="connsiteX38" fmla="*/ 4665920 w 6037520"/>
              <a:gd name="connsiteY38" fmla="*/ 2755509 h 3401325"/>
              <a:gd name="connsiteX39" fmla="*/ 4169779 w 6037520"/>
              <a:gd name="connsiteY39" fmla="*/ 3093856 h 3401325"/>
              <a:gd name="connsiteX40" fmla="*/ 3708114 w 6037520"/>
              <a:gd name="connsiteY40" fmla="*/ 3298700 h 3401325"/>
              <a:gd name="connsiteX41" fmla="*/ 3174577 w 6037520"/>
              <a:gd name="connsiteY41" fmla="*/ 3027652 h 3401325"/>
              <a:gd name="connsiteX42" fmla="*/ 3109263 w 6037520"/>
              <a:gd name="connsiteY42" fmla="*/ 3092966 h 3401325"/>
              <a:gd name="connsiteX43" fmla="*/ 2989520 w 6037520"/>
              <a:gd name="connsiteY43" fmla="*/ 3212709 h 3401325"/>
              <a:gd name="connsiteX44" fmla="*/ 2649777 w 6037520"/>
              <a:gd name="connsiteY44" fmla="*/ 3187918 h 3401325"/>
              <a:gd name="connsiteX45" fmla="*/ 2281949 w 6037520"/>
              <a:gd name="connsiteY45" fmla="*/ 2984109 h 3401325"/>
              <a:gd name="connsiteX46" fmla="*/ 2205749 w 6037520"/>
              <a:gd name="connsiteY46" fmla="*/ 2951452 h 3401325"/>
              <a:gd name="connsiteX47" fmla="*/ 1857406 w 6037520"/>
              <a:gd name="connsiteY47" fmla="*/ 2918795 h 3401325"/>
              <a:gd name="connsiteX48" fmla="*/ 1628806 w 6037520"/>
              <a:gd name="connsiteY48" fmla="*/ 2907909 h 3401325"/>
              <a:gd name="connsiteX49" fmla="*/ 1003035 w 6037520"/>
              <a:gd name="connsiteY49" fmla="*/ 3070924 h 3401325"/>
              <a:gd name="connsiteX50" fmla="*/ 810191 w 6037520"/>
              <a:gd name="connsiteY50" fmla="*/ 3356287 h 3401325"/>
              <a:gd name="connsiteX51" fmla="*/ 0 w 6037520"/>
              <a:gd name="connsiteY51" fmla="*/ 2370669 h 3401325"/>
              <a:gd name="connsiteX52" fmla="*/ 607643 w 6037520"/>
              <a:gd name="connsiteY52" fmla="*/ 1931195 h 3401325"/>
              <a:gd name="connsiteX53" fmla="*/ 838475 w 6037520"/>
              <a:gd name="connsiteY53" fmla="*/ 1435465 h 3401325"/>
              <a:gd name="connsiteX0" fmla="*/ 838475 w 6037520"/>
              <a:gd name="connsiteY0" fmla="*/ 1435465 h 3509376"/>
              <a:gd name="connsiteX1" fmla="*/ 908117 w 6037520"/>
              <a:gd name="connsiteY1" fmla="*/ 1077855 h 3509376"/>
              <a:gd name="connsiteX2" fmla="*/ 1095406 w 6037520"/>
              <a:gd name="connsiteY2" fmla="*/ 719880 h 3509376"/>
              <a:gd name="connsiteX3" fmla="*/ 1193377 w 6037520"/>
              <a:gd name="connsiteY3" fmla="*/ 567480 h 3509376"/>
              <a:gd name="connsiteX4" fmla="*/ 1247806 w 6037520"/>
              <a:gd name="connsiteY4" fmla="*/ 502166 h 3509376"/>
              <a:gd name="connsiteX5" fmla="*/ 1552606 w 6037520"/>
              <a:gd name="connsiteY5" fmla="*/ 306223 h 3509376"/>
              <a:gd name="connsiteX6" fmla="*/ 1694120 w 6037520"/>
              <a:gd name="connsiteY6" fmla="*/ 230023 h 3509376"/>
              <a:gd name="connsiteX7" fmla="*/ 1759434 w 6037520"/>
              <a:gd name="connsiteY7" fmla="*/ 186480 h 3509376"/>
              <a:gd name="connsiteX8" fmla="*/ 1900949 w 6037520"/>
              <a:gd name="connsiteY8" fmla="*/ 132052 h 3509376"/>
              <a:gd name="connsiteX9" fmla="*/ 2031577 w 6037520"/>
              <a:gd name="connsiteY9" fmla="*/ 99395 h 3509376"/>
              <a:gd name="connsiteX10" fmla="*/ 2129549 w 6037520"/>
              <a:gd name="connsiteY10" fmla="*/ 88509 h 3509376"/>
              <a:gd name="connsiteX11" fmla="*/ 2216634 w 6037520"/>
              <a:gd name="connsiteY11" fmla="*/ 66737 h 3509376"/>
              <a:gd name="connsiteX12" fmla="*/ 2423463 w 6037520"/>
              <a:gd name="connsiteY12" fmla="*/ 44966 h 3509376"/>
              <a:gd name="connsiteX13" fmla="*/ 2554092 w 6037520"/>
              <a:gd name="connsiteY13" fmla="*/ 12309 h 3509376"/>
              <a:gd name="connsiteX14" fmla="*/ 2630292 w 6037520"/>
              <a:gd name="connsiteY14" fmla="*/ 1423 h 3509376"/>
              <a:gd name="connsiteX15" fmla="*/ 4274034 w 6037520"/>
              <a:gd name="connsiteY15" fmla="*/ 23195 h 3509376"/>
              <a:gd name="connsiteX16" fmla="*/ 5046920 w 6037520"/>
              <a:gd name="connsiteY16" fmla="*/ 425966 h 3509376"/>
              <a:gd name="connsiteX17" fmla="*/ 5221092 w 6037520"/>
              <a:gd name="connsiteY17" fmla="*/ 469509 h 3509376"/>
              <a:gd name="connsiteX18" fmla="*/ 5286406 w 6037520"/>
              <a:gd name="connsiteY18" fmla="*/ 502166 h 3509376"/>
              <a:gd name="connsiteX19" fmla="*/ 5427920 w 6037520"/>
              <a:gd name="connsiteY19" fmla="*/ 556595 h 3509376"/>
              <a:gd name="connsiteX20" fmla="*/ 5591206 w 6037520"/>
              <a:gd name="connsiteY20" fmla="*/ 676337 h 3509376"/>
              <a:gd name="connsiteX21" fmla="*/ 5678292 w 6037520"/>
              <a:gd name="connsiteY21" fmla="*/ 817852 h 3509376"/>
              <a:gd name="connsiteX22" fmla="*/ 5743606 w 6037520"/>
              <a:gd name="connsiteY22" fmla="*/ 894052 h 3509376"/>
              <a:gd name="connsiteX23" fmla="*/ 5798034 w 6037520"/>
              <a:gd name="connsiteY23" fmla="*/ 1002909 h 3509376"/>
              <a:gd name="connsiteX24" fmla="*/ 5841577 w 6037520"/>
              <a:gd name="connsiteY24" fmla="*/ 1079109 h 3509376"/>
              <a:gd name="connsiteX25" fmla="*/ 5885120 w 6037520"/>
              <a:gd name="connsiteY25" fmla="*/ 1166195 h 3509376"/>
              <a:gd name="connsiteX26" fmla="*/ 5961320 w 6037520"/>
              <a:gd name="connsiteY26" fmla="*/ 1285937 h 3509376"/>
              <a:gd name="connsiteX27" fmla="*/ 6015749 w 6037520"/>
              <a:gd name="connsiteY27" fmla="*/ 1427452 h 3509376"/>
              <a:gd name="connsiteX28" fmla="*/ 6037520 w 6037520"/>
              <a:gd name="connsiteY28" fmla="*/ 1525423 h 3509376"/>
              <a:gd name="connsiteX29" fmla="*/ 6026634 w 6037520"/>
              <a:gd name="connsiteY29" fmla="*/ 1819337 h 3509376"/>
              <a:gd name="connsiteX30" fmla="*/ 5983092 w 6037520"/>
              <a:gd name="connsiteY30" fmla="*/ 2015280 h 3509376"/>
              <a:gd name="connsiteX31" fmla="*/ 5917777 w 6037520"/>
              <a:gd name="connsiteY31" fmla="*/ 2167680 h 3509376"/>
              <a:gd name="connsiteX32" fmla="*/ 5787149 w 6037520"/>
              <a:gd name="connsiteY32" fmla="*/ 2385395 h 3509376"/>
              <a:gd name="connsiteX33" fmla="*/ 5623863 w 6037520"/>
              <a:gd name="connsiteY33" fmla="*/ 2581337 h 3509376"/>
              <a:gd name="connsiteX34" fmla="*/ 5449692 w 6037520"/>
              <a:gd name="connsiteY34" fmla="*/ 2668423 h 3509376"/>
              <a:gd name="connsiteX35" fmla="*/ 5329949 w 6037520"/>
              <a:gd name="connsiteY35" fmla="*/ 2722852 h 3509376"/>
              <a:gd name="connsiteX36" fmla="*/ 5210206 w 6037520"/>
              <a:gd name="connsiteY36" fmla="*/ 2755509 h 3509376"/>
              <a:gd name="connsiteX37" fmla="*/ 4818320 w 6037520"/>
              <a:gd name="connsiteY37" fmla="*/ 2777280 h 3509376"/>
              <a:gd name="connsiteX38" fmla="*/ 4665920 w 6037520"/>
              <a:gd name="connsiteY38" fmla="*/ 2755509 h 3509376"/>
              <a:gd name="connsiteX39" fmla="*/ 4169779 w 6037520"/>
              <a:gd name="connsiteY39" fmla="*/ 3093856 h 3509376"/>
              <a:gd name="connsiteX40" fmla="*/ 3708114 w 6037520"/>
              <a:gd name="connsiteY40" fmla="*/ 3298700 h 3509376"/>
              <a:gd name="connsiteX41" fmla="*/ 3414154 w 6037520"/>
              <a:gd name="connsiteY41" fmla="*/ 3483758 h 3509376"/>
              <a:gd name="connsiteX42" fmla="*/ 3109263 w 6037520"/>
              <a:gd name="connsiteY42" fmla="*/ 3092966 h 3509376"/>
              <a:gd name="connsiteX43" fmla="*/ 2989520 w 6037520"/>
              <a:gd name="connsiteY43" fmla="*/ 3212709 h 3509376"/>
              <a:gd name="connsiteX44" fmla="*/ 2649777 w 6037520"/>
              <a:gd name="connsiteY44" fmla="*/ 3187918 h 3509376"/>
              <a:gd name="connsiteX45" fmla="*/ 2281949 w 6037520"/>
              <a:gd name="connsiteY45" fmla="*/ 2984109 h 3509376"/>
              <a:gd name="connsiteX46" fmla="*/ 2205749 w 6037520"/>
              <a:gd name="connsiteY46" fmla="*/ 2951452 h 3509376"/>
              <a:gd name="connsiteX47" fmla="*/ 1857406 w 6037520"/>
              <a:gd name="connsiteY47" fmla="*/ 2918795 h 3509376"/>
              <a:gd name="connsiteX48" fmla="*/ 1628806 w 6037520"/>
              <a:gd name="connsiteY48" fmla="*/ 2907909 h 3509376"/>
              <a:gd name="connsiteX49" fmla="*/ 1003035 w 6037520"/>
              <a:gd name="connsiteY49" fmla="*/ 3070924 h 3509376"/>
              <a:gd name="connsiteX50" fmla="*/ 810191 w 6037520"/>
              <a:gd name="connsiteY50" fmla="*/ 3356287 h 3509376"/>
              <a:gd name="connsiteX51" fmla="*/ 0 w 6037520"/>
              <a:gd name="connsiteY51" fmla="*/ 2370669 h 3509376"/>
              <a:gd name="connsiteX52" fmla="*/ 607643 w 6037520"/>
              <a:gd name="connsiteY52" fmla="*/ 1931195 h 3509376"/>
              <a:gd name="connsiteX53" fmla="*/ 838475 w 6037520"/>
              <a:gd name="connsiteY53" fmla="*/ 1435465 h 3509376"/>
              <a:gd name="connsiteX0" fmla="*/ 838475 w 6037520"/>
              <a:gd name="connsiteY0" fmla="*/ 1435465 h 3509376"/>
              <a:gd name="connsiteX1" fmla="*/ 908117 w 6037520"/>
              <a:gd name="connsiteY1" fmla="*/ 1077855 h 3509376"/>
              <a:gd name="connsiteX2" fmla="*/ 1095406 w 6037520"/>
              <a:gd name="connsiteY2" fmla="*/ 719880 h 3509376"/>
              <a:gd name="connsiteX3" fmla="*/ 1193377 w 6037520"/>
              <a:gd name="connsiteY3" fmla="*/ 567480 h 3509376"/>
              <a:gd name="connsiteX4" fmla="*/ 1247806 w 6037520"/>
              <a:gd name="connsiteY4" fmla="*/ 502166 h 3509376"/>
              <a:gd name="connsiteX5" fmla="*/ 1552606 w 6037520"/>
              <a:gd name="connsiteY5" fmla="*/ 306223 h 3509376"/>
              <a:gd name="connsiteX6" fmla="*/ 1694120 w 6037520"/>
              <a:gd name="connsiteY6" fmla="*/ 230023 h 3509376"/>
              <a:gd name="connsiteX7" fmla="*/ 1759434 w 6037520"/>
              <a:gd name="connsiteY7" fmla="*/ 186480 h 3509376"/>
              <a:gd name="connsiteX8" fmla="*/ 1900949 w 6037520"/>
              <a:gd name="connsiteY8" fmla="*/ 132052 h 3509376"/>
              <a:gd name="connsiteX9" fmla="*/ 2031577 w 6037520"/>
              <a:gd name="connsiteY9" fmla="*/ 99395 h 3509376"/>
              <a:gd name="connsiteX10" fmla="*/ 2129549 w 6037520"/>
              <a:gd name="connsiteY10" fmla="*/ 88509 h 3509376"/>
              <a:gd name="connsiteX11" fmla="*/ 2216634 w 6037520"/>
              <a:gd name="connsiteY11" fmla="*/ 66737 h 3509376"/>
              <a:gd name="connsiteX12" fmla="*/ 2423463 w 6037520"/>
              <a:gd name="connsiteY12" fmla="*/ 44966 h 3509376"/>
              <a:gd name="connsiteX13" fmla="*/ 2554092 w 6037520"/>
              <a:gd name="connsiteY13" fmla="*/ 12309 h 3509376"/>
              <a:gd name="connsiteX14" fmla="*/ 2630292 w 6037520"/>
              <a:gd name="connsiteY14" fmla="*/ 1423 h 3509376"/>
              <a:gd name="connsiteX15" fmla="*/ 4274034 w 6037520"/>
              <a:gd name="connsiteY15" fmla="*/ 23195 h 3509376"/>
              <a:gd name="connsiteX16" fmla="*/ 5046920 w 6037520"/>
              <a:gd name="connsiteY16" fmla="*/ 425966 h 3509376"/>
              <a:gd name="connsiteX17" fmla="*/ 5221092 w 6037520"/>
              <a:gd name="connsiteY17" fmla="*/ 469509 h 3509376"/>
              <a:gd name="connsiteX18" fmla="*/ 5286406 w 6037520"/>
              <a:gd name="connsiteY18" fmla="*/ 502166 h 3509376"/>
              <a:gd name="connsiteX19" fmla="*/ 5427920 w 6037520"/>
              <a:gd name="connsiteY19" fmla="*/ 556595 h 3509376"/>
              <a:gd name="connsiteX20" fmla="*/ 5591206 w 6037520"/>
              <a:gd name="connsiteY20" fmla="*/ 676337 h 3509376"/>
              <a:gd name="connsiteX21" fmla="*/ 5678292 w 6037520"/>
              <a:gd name="connsiteY21" fmla="*/ 817852 h 3509376"/>
              <a:gd name="connsiteX22" fmla="*/ 5743606 w 6037520"/>
              <a:gd name="connsiteY22" fmla="*/ 894052 h 3509376"/>
              <a:gd name="connsiteX23" fmla="*/ 5798034 w 6037520"/>
              <a:gd name="connsiteY23" fmla="*/ 1002909 h 3509376"/>
              <a:gd name="connsiteX24" fmla="*/ 5841577 w 6037520"/>
              <a:gd name="connsiteY24" fmla="*/ 1079109 h 3509376"/>
              <a:gd name="connsiteX25" fmla="*/ 5885120 w 6037520"/>
              <a:gd name="connsiteY25" fmla="*/ 1166195 h 3509376"/>
              <a:gd name="connsiteX26" fmla="*/ 5961320 w 6037520"/>
              <a:gd name="connsiteY26" fmla="*/ 1285937 h 3509376"/>
              <a:gd name="connsiteX27" fmla="*/ 6015749 w 6037520"/>
              <a:gd name="connsiteY27" fmla="*/ 1427452 h 3509376"/>
              <a:gd name="connsiteX28" fmla="*/ 6037520 w 6037520"/>
              <a:gd name="connsiteY28" fmla="*/ 1525423 h 3509376"/>
              <a:gd name="connsiteX29" fmla="*/ 6026634 w 6037520"/>
              <a:gd name="connsiteY29" fmla="*/ 1819337 h 3509376"/>
              <a:gd name="connsiteX30" fmla="*/ 5983092 w 6037520"/>
              <a:gd name="connsiteY30" fmla="*/ 2015280 h 3509376"/>
              <a:gd name="connsiteX31" fmla="*/ 5917777 w 6037520"/>
              <a:gd name="connsiteY31" fmla="*/ 2167680 h 3509376"/>
              <a:gd name="connsiteX32" fmla="*/ 5787149 w 6037520"/>
              <a:gd name="connsiteY32" fmla="*/ 2385395 h 3509376"/>
              <a:gd name="connsiteX33" fmla="*/ 5623863 w 6037520"/>
              <a:gd name="connsiteY33" fmla="*/ 2581337 h 3509376"/>
              <a:gd name="connsiteX34" fmla="*/ 5449692 w 6037520"/>
              <a:gd name="connsiteY34" fmla="*/ 2668423 h 3509376"/>
              <a:gd name="connsiteX35" fmla="*/ 5329949 w 6037520"/>
              <a:gd name="connsiteY35" fmla="*/ 2722852 h 3509376"/>
              <a:gd name="connsiteX36" fmla="*/ 5210206 w 6037520"/>
              <a:gd name="connsiteY36" fmla="*/ 2755509 h 3509376"/>
              <a:gd name="connsiteX37" fmla="*/ 4818320 w 6037520"/>
              <a:gd name="connsiteY37" fmla="*/ 2777280 h 3509376"/>
              <a:gd name="connsiteX38" fmla="*/ 4665920 w 6037520"/>
              <a:gd name="connsiteY38" fmla="*/ 2755509 h 3509376"/>
              <a:gd name="connsiteX39" fmla="*/ 4169779 w 6037520"/>
              <a:gd name="connsiteY39" fmla="*/ 3093856 h 3509376"/>
              <a:gd name="connsiteX40" fmla="*/ 3708114 w 6037520"/>
              <a:gd name="connsiteY40" fmla="*/ 3298700 h 3509376"/>
              <a:gd name="connsiteX41" fmla="*/ 3414154 w 6037520"/>
              <a:gd name="connsiteY41" fmla="*/ 3483758 h 3509376"/>
              <a:gd name="connsiteX42" fmla="*/ 3121242 w 6037520"/>
              <a:gd name="connsiteY42" fmla="*/ 3455511 h 3509376"/>
              <a:gd name="connsiteX43" fmla="*/ 2989520 w 6037520"/>
              <a:gd name="connsiteY43" fmla="*/ 3212709 h 3509376"/>
              <a:gd name="connsiteX44" fmla="*/ 2649777 w 6037520"/>
              <a:gd name="connsiteY44" fmla="*/ 3187918 h 3509376"/>
              <a:gd name="connsiteX45" fmla="*/ 2281949 w 6037520"/>
              <a:gd name="connsiteY45" fmla="*/ 2984109 h 3509376"/>
              <a:gd name="connsiteX46" fmla="*/ 2205749 w 6037520"/>
              <a:gd name="connsiteY46" fmla="*/ 2951452 h 3509376"/>
              <a:gd name="connsiteX47" fmla="*/ 1857406 w 6037520"/>
              <a:gd name="connsiteY47" fmla="*/ 2918795 h 3509376"/>
              <a:gd name="connsiteX48" fmla="*/ 1628806 w 6037520"/>
              <a:gd name="connsiteY48" fmla="*/ 2907909 h 3509376"/>
              <a:gd name="connsiteX49" fmla="*/ 1003035 w 6037520"/>
              <a:gd name="connsiteY49" fmla="*/ 3070924 h 3509376"/>
              <a:gd name="connsiteX50" fmla="*/ 810191 w 6037520"/>
              <a:gd name="connsiteY50" fmla="*/ 3356287 h 3509376"/>
              <a:gd name="connsiteX51" fmla="*/ 0 w 6037520"/>
              <a:gd name="connsiteY51" fmla="*/ 2370669 h 3509376"/>
              <a:gd name="connsiteX52" fmla="*/ 607643 w 6037520"/>
              <a:gd name="connsiteY52" fmla="*/ 1931195 h 3509376"/>
              <a:gd name="connsiteX53" fmla="*/ 838475 w 6037520"/>
              <a:gd name="connsiteY53" fmla="*/ 1435465 h 3509376"/>
              <a:gd name="connsiteX0" fmla="*/ 838475 w 6037520"/>
              <a:gd name="connsiteY0" fmla="*/ 1435465 h 3509376"/>
              <a:gd name="connsiteX1" fmla="*/ 908117 w 6037520"/>
              <a:gd name="connsiteY1" fmla="*/ 1077855 h 3509376"/>
              <a:gd name="connsiteX2" fmla="*/ 1095406 w 6037520"/>
              <a:gd name="connsiteY2" fmla="*/ 719880 h 3509376"/>
              <a:gd name="connsiteX3" fmla="*/ 1193377 w 6037520"/>
              <a:gd name="connsiteY3" fmla="*/ 567480 h 3509376"/>
              <a:gd name="connsiteX4" fmla="*/ 1247806 w 6037520"/>
              <a:gd name="connsiteY4" fmla="*/ 502166 h 3509376"/>
              <a:gd name="connsiteX5" fmla="*/ 1552606 w 6037520"/>
              <a:gd name="connsiteY5" fmla="*/ 306223 h 3509376"/>
              <a:gd name="connsiteX6" fmla="*/ 1694120 w 6037520"/>
              <a:gd name="connsiteY6" fmla="*/ 230023 h 3509376"/>
              <a:gd name="connsiteX7" fmla="*/ 1759434 w 6037520"/>
              <a:gd name="connsiteY7" fmla="*/ 186480 h 3509376"/>
              <a:gd name="connsiteX8" fmla="*/ 1900949 w 6037520"/>
              <a:gd name="connsiteY8" fmla="*/ 132052 h 3509376"/>
              <a:gd name="connsiteX9" fmla="*/ 2031577 w 6037520"/>
              <a:gd name="connsiteY9" fmla="*/ 99395 h 3509376"/>
              <a:gd name="connsiteX10" fmla="*/ 2129549 w 6037520"/>
              <a:gd name="connsiteY10" fmla="*/ 88509 h 3509376"/>
              <a:gd name="connsiteX11" fmla="*/ 2216634 w 6037520"/>
              <a:gd name="connsiteY11" fmla="*/ 66737 h 3509376"/>
              <a:gd name="connsiteX12" fmla="*/ 2423463 w 6037520"/>
              <a:gd name="connsiteY12" fmla="*/ 44966 h 3509376"/>
              <a:gd name="connsiteX13" fmla="*/ 2554092 w 6037520"/>
              <a:gd name="connsiteY13" fmla="*/ 12309 h 3509376"/>
              <a:gd name="connsiteX14" fmla="*/ 2630292 w 6037520"/>
              <a:gd name="connsiteY14" fmla="*/ 1423 h 3509376"/>
              <a:gd name="connsiteX15" fmla="*/ 4274034 w 6037520"/>
              <a:gd name="connsiteY15" fmla="*/ 23195 h 3509376"/>
              <a:gd name="connsiteX16" fmla="*/ 5046920 w 6037520"/>
              <a:gd name="connsiteY16" fmla="*/ 425966 h 3509376"/>
              <a:gd name="connsiteX17" fmla="*/ 5221092 w 6037520"/>
              <a:gd name="connsiteY17" fmla="*/ 469509 h 3509376"/>
              <a:gd name="connsiteX18" fmla="*/ 5286406 w 6037520"/>
              <a:gd name="connsiteY18" fmla="*/ 502166 h 3509376"/>
              <a:gd name="connsiteX19" fmla="*/ 5427920 w 6037520"/>
              <a:gd name="connsiteY19" fmla="*/ 556595 h 3509376"/>
              <a:gd name="connsiteX20" fmla="*/ 5591206 w 6037520"/>
              <a:gd name="connsiteY20" fmla="*/ 676337 h 3509376"/>
              <a:gd name="connsiteX21" fmla="*/ 5678292 w 6037520"/>
              <a:gd name="connsiteY21" fmla="*/ 817852 h 3509376"/>
              <a:gd name="connsiteX22" fmla="*/ 5743606 w 6037520"/>
              <a:gd name="connsiteY22" fmla="*/ 894052 h 3509376"/>
              <a:gd name="connsiteX23" fmla="*/ 5798034 w 6037520"/>
              <a:gd name="connsiteY23" fmla="*/ 1002909 h 3509376"/>
              <a:gd name="connsiteX24" fmla="*/ 5841577 w 6037520"/>
              <a:gd name="connsiteY24" fmla="*/ 1079109 h 3509376"/>
              <a:gd name="connsiteX25" fmla="*/ 5885120 w 6037520"/>
              <a:gd name="connsiteY25" fmla="*/ 1166195 h 3509376"/>
              <a:gd name="connsiteX26" fmla="*/ 5961320 w 6037520"/>
              <a:gd name="connsiteY26" fmla="*/ 1285937 h 3509376"/>
              <a:gd name="connsiteX27" fmla="*/ 6015749 w 6037520"/>
              <a:gd name="connsiteY27" fmla="*/ 1427452 h 3509376"/>
              <a:gd name="connsiteX28" fmla="*/ 6037520 w 6037520"/>
              <a:gd name="connsiteY28" fmla="*/ 1525423 h 3509376"/>
              <a:gd name="connsiteX29" fmla="*/ 6026634 w 6037520"/>
              <a:gd name="connsiteY29" fmla="*/ 1819337 h 3509376"/>
              <a:gd name="connsiteX30" fmla="*/ 5983092 w 6037520"/>
              <a:gd name="connsiteY30" fmla="*/ 2015280 h 3509376"/>
              <a:gd name="connsiteX31" fmla="*/ 5917777 w 6037520"/>
              <a:gd name="connsiteY31" fmla="*/ 2167680 h 3509376"/>
              <a:gd name="connsiteX32" fmla="*/ 5787149 w 6037520"/>
              <a:gd name="connsiteY32" fmla="*/ 2385395 h 3509376"/>
              <a:gd name="connsiteX33" fmla="*/ 5623863 w 6037520"/>
              <a:gd name="connsiteY33" fmla="*/ 2581337 h 3509376"/>
              <a:gd name="connsiteX34" fmla="*/ 5449692 w 6037520"/>
              <a:gd name="connsiteY34" fmla="*/ 2668423 h 3509376"/>
              <a:gd name="connsiteX35" fmla="*/ 5329949 w 6037520"/>
              <a:gd name="connsiteY35" fmla="*/ 2722852 h 3509376"/>
              <a:gd name="connsiteX36" fmla="*/ 5210206 w 6037520"/>
              <a:gd name="connsiteY36" fmla="*/ 2755509 h 3509376"/>
              <a:gd name="connsiteX37" fmla="*/ 4818320 w 6037520"/>
              <a:gd name="connsiteY37" fmla="*/ 2777280 h 3509376"/>
              <a:gd name="connsiteX38" fmla="*/ 4665920 w 6037520"/>
              <a:gd name="connsiteY38" fmla="*/ 2755509 h 3509376"/>
              <a:gd name="connsiteX39" fmla="*/ 4169779 w 6037520"/>
              <a:gd name="connsiteY39" fmla="*/ 3093856 h 3509376"/>
              <a:gd name="connsiteX40" fmla="*/ 3708114 w 6037520"/>
              <a:gd name="connsiteY40" fmla="*/ 3298700 h 3509376"/>
              <a:gd name="connsiteX41" fmla="*/ 3414154 w 6037520"/>
              <a:gd name="connsiteY41" fmla="*/ 3483758 h 3509376"/>
              <a:gd name="connsiteX42" fmla="*/ 3121242 w 6037520"/>
              <a:gd name="connsiteY42" fmla="*/ 3455511 h 3509376"/>
              <a:gd name="connsiteX43" fmla="*/ 2857752 w 6037520"/>
              <a:gd name="connsiteY43" fmla="*/ 3411525 h 3509376"/>
              <a:gd name="connsiteX44" fmla="*/ 2649777 w 6037520"/>
              <a:gd name="connsiteY44" fmla="*/ 3187918 h 3509376"/>
              <a:gd name="connsiteX45" fmla="*/ 2281949 w 6037520"/>
              <a:gd name="connsiteY45" fmla="*/ 2984109 h 3509376"/>
              <a:gd name="connsiteX46" fmla="*/ 2205749 w 6037520"/>
              <a:gd name="connsiteY46" fmla="*/ 2951452 h 3509376"/>
              <a:gd name="connsiteX47" fmla="*/ 1857406 w 6037520"/>
              <a:gd name="connsiteY47" fmla="*/ 2918795 h 3509376"/>
              <a:gd name="connsiteX48" fmla="*/ 1628806 w 6037520"/>
              <a:gd name="connsiteY48" fmla="*/ 2907909 h 3509376"/>
              <a:gd name="connsiteX49" fmla="*/ 1003035 w 6037520"/>
              <a:gd name="connsiteY49" fmla="*/ 3070924 h 3509376"/>
              <a:gd name="connsiteX50" fmla="*/ 810191 w 6037520"/>
              <a:gd name="connsiteY50" fmla="*/ 3356287 h 3509376"/>
              <a:gd name="connsiteX51" fmla="*/ 0 w 6037520"/>
              <a:gd name="connsiteY51" fmla="*/ 2370669 h 3509376"/>
              <a:gd name="connsiteX52" fmla="*/ 607643 w 6037520"/>
              <a:gd name="connsiteY52" fmla="*/ 1931195 h 3509376"/>
              <a:gd name="connsiteX53" fmla="*/ 838475 w 6037520"/>
              <a:gd name="connsiteY53" fmla="*/ 1435465 h 3509376"/>
              <a:gd name="connsiteX0" fmla="*/ 838475 w 6037520"/>
              <a:gd name="connsiteY0" fmla="*/ 1435465 h 3509376"/>
              <a:gd name="connsiteX1" fmla="*/ 908117 w 6037520"/>
              <a:gd name="connsiteY1" fmla="*/ 1077855 h 3509376"/>
              <a:gd name="connsiteX2" fmla="*/ 1095406 w 6037520"/>
              <a:gd name="connsiteY2" fmla="*/ 719880 h 3509376"/>
              <a:gd name="connsiteX3" fmla="*/ 1193377 w 6037520"/>
              <a:gd name="connsiteY3" fmla="*/ 567480 h 3509376"/>
              <a:gd name="connsiteX4" fmla="*/ 1247806 w 6037520"/>
              <a:gd name="connsiteY4" fmla="*/ 502166 h 3509376"/>
              <a:gd name="connsiteX5" fmla="*/ 1552606 w 6037520"/>
              <a:gd name="connsiteY5" fmla="*/ 306223 h 3509376"/>
              <a:gd name="connsiteX6" fmla="*/ 1694120 w 6037520"/>
              <a:gd name="connsiteY6" fmla="*/ 230023 h 3509376"/>
              <a:gd name="connsiteX7" fmla="*/ 1759434 w 6037520"/>
              <a:gd name="connsiteY7" fmla="*/ 186480 h 3509376"/>
              <a:gd name="connsiteX8" fmla="*/ 1900949 w 6037520"/>
              <a:gd name="connsiteY8" fmla="*/ 132052 h 3509376"/>
              <a:gd name="connsiteX9" fmla="*/ 2031577 w 6037520"/>
              <a:gd name="connsiteY9" fmla="*/ 99395 h 3509376"/>
              <a:gd name="connsiteX10" fmla="*/ 2129549 w 6037520"/>
              <a:gd name="connsiteY10" fmla="*/ 88509 h 3509376"/>
              <a:gd name="connsiteX11" fmla="*/ 2216634 w 6037520"/>
              <a:gd name="connsiteY11" fmla="*/ 66737 h 3509376"/>
              <a:gd name="connsiteX12" fmla="*/ 2423463 w 6037520"/>
              <a:gd name="connsiteY12" fmla="*/ 44966 h 3509376"/>
              <a:gd name="connsiteX13" fmla="*/ 2554092 w 6037520"/>
              <a:gd name="connsiteY13" fmla="*/ 12309 h 3509376"/>
              <a:gd name="connsiteX14" fmla="*/ 2630292 w 6037520"/>
              <a:gd name="connsiteY14" fmla="*/ 1423 h 3509376"/>
              <a:gd name="connsiteX15" fmla="*/ 4274034 w 6037520"/>
              <a:gd name="connsiteY15" fmla="*/ 23195 h 3509376"/>
              <a:gd name="connsiteX16" fmla="*/ 5046920 w 6037520"/>
              <a:gd name="connsiteY16" fmla="*/ 425966 h 3509376"/>
              <a:gd name="connsiteX17" fmla="*/ 5221092 w 6037520"/>
              <a:gd name="connsiteY17" fmla="*/ 469509 h 3509376"/>
              <a:gd name="connsiteX18" fmla="*/ 5286406 w 6037520"/>
              <a:gd name="connsiteY18" fmla="*/ 502166 h 3509376"/>
              <a:gd name="connsiteX19" fmla="*/ 5427920 w 6037520"/>
              <a:gd name="connsiteY19" fmla="*/ 556595 h 3509376"/>
              <a:gd name="connsiteX20" fmla="*/ 5591206 w 6037520"/>
              <a:gd name="connsiteY20" fmla="*/ 676337 h 3509376"/>
              <a:gd name="connsiteX21" fmla="*/ 5678292 w 6037520"/>
              <a:gd name="connsiteY21" fmla="*/ 817852 h 3509376"/>
              <a:gd name="connsiteX22" fmla="*/ 5743606 w 6037520"/>
              <a:gd name="connsiteY22" fmla="*/ 894052 h 3509376"/>
              <a:gd name="connsiteX23" fmla="*/ 5798034 w 6037520"/>
              <a:gd name="connsiteY23" fmla="*/ 1002909 h 3509376"/>
              <a:gd name="connsiteX24" fmla="*/ 5841577 w 6037520"/>
              <a:gd name="connsiteY24" fmla="*/ 1079109 h 3509376"/>
              <a:gd name="connsiteX25" fmla="*/ 5885120 w 6037520"/>
              <a:gd name="connsiteY25" fmla="*/ 1166195 h 3509376"/>
              <a:gd name="connsiteX26" fmla="*/ 5961320 w 6037520"/>
              <a:gd name="connsiteY26" fmla="*/ 1285937 h 3509376"/>
              <a:gd name="connsiteX27" fmla="*/ 6015749 w 6037520"/>
              <a:gd name="connsiteY27" fmla="*/ 1427452 h 3509376"/>
              <a:gd name="connsiteX28" fmla="*/ 6037520 w 6037520"/>
              <a:gd name="connsiteY28" fmla="*/ 1525423 h 3509376"/>
              <a:gd name="connsiteX29" fmla="*/ 6026634 w 6037520"/>
              <a:gd name="connsiteY29" fmla="*/ 1819337 h 3509376"/>
              <a:gd name="connsiteX30" fmla="*/ 5983092 w 6037520"/>
              <a:gd name="connsiteY30" fmla="*/ 2015280 h 3509376"/>
              <a:gd name="connsiteX31" fmla="*/ 5917777 w 6037520"/>
              <a:gd name="connsiteY31" fmla="*/ 2167680 h 3509376"/>
              <a:gd name="connsiteX32" fmla="*/ 5787149 w 6037520"/>
              <a:gd name="connsiteY32" fmla="*/ 2385395 h 3509376"/>
              <a:gd name="connsiteX33" fmla="*/ 5623863 w 6037520"/>
              <a:gd name="connsiteY33" fmla="*/ 2581337 h 3509376"/>
              <a:gd name="connsiteX34" fmla="*/ 5449692 w 6037520"/>
              <a:gd name="connsiteY34" fmla="*/ 2668423 h 3509376"/>
              <a:gd name="connsiteX35" fmla="*/ 5329949 w 6037520"/>
              <a:gd name="connsiteY35" fmla="*/ 2722852 h 3509376"/>
              <a:gd name="connsiteX36" fmla="*/ 5210206 w 6037520"/>
              <a:gd name="connsiteY36" fmla="*/ 2755509 h 3509376"/>
              <a:gd name="connsiteX37" fmla="*/ 4818320 w 6037520"/>
              <a:gd name="connsiteY37" fmla="*/ 2777280 h 3509376"/>
              <a:gd name="connsiteX38" fmla="*/ 4665920 w 6037520"/>
              <a:gd name="connsiteY38" fmla="*/ 2755509 h 3509376"/>
              <a:gd name="connsiteX39" fmla="*/ 4169779 w 6037520"/>
              <a:gd name="connsiteY39" fmla="*/ 3093856 h 3509376"/>
              <a:gd name="connsiteX40" fmla="*/ 3708114 w 6037520"/>
              <a:gd name="connsiteY40" fmla="*/ 3298700 h 3509376"/>
              <a:gd name="connsiteX41" fmla="*/ 3414154 w 6037520"/>
              <a:gd name="connsiteY41" fmla="*/ 3483758 h 3509376"/>
              <a:gd name="connsiteX42" fmla="*/ 3121242 w 6037520"/>
              <a:gd name="connsiteY42" fmla="*/ 3455511 h 3509376"/>
              <a:gd name="connsiteX43" fmla="*/ 2857752 w 6037520"/>
              <a:gd name="connsiteY43" fmla="*/ 3411525 h 3509376"/>
              <a:gd name="connsiteX44" fmla="*/ 2482074 w 6037520"/>
              <a:gd name="connsiteY44" fmla="*/ 3386733 h 3509376"/>
              <a:gd name="connsiteX45" fmla="*/ 2281949 w 6037520"/>
              <a:gd name="connsiteY45" fmla="*/ 2984109 h 3509376"/>
              <a:gd name="connsiteX46" fmla="*/ 2205749 w 6037520"/>
              <a:gd name="connsiteY46" fmla="*/ 2951452 h 3509376"/>
              <a:gd name="connsiteX47" fmla="*/ 1857406 w 6037520"/>
              <a:gd name="connsiteY47" fmla="*/ 2918795 h 3509376"/>
              <a:gd name="connsiteX48" fmla="*/ 1628806 w 6037520"/>
              <a:gd name="connsiteY48" fmla="*/ 2907909 h 3509376"/>
              <a:gd name="connsiteX49" fmla="*/ 1003035 w 6037520"/>
              <a:gd name="connsiteY49" fmla="*/ 3070924 h 3509376"/>
              <a:gd name="connsiteX50" fmla="*/ 810191 w 6037520"/>
              <a:gd name="connsiteY50" fmla="*/ 3356287 h 3509376"/>
              <a:gd name="connsiteX51" fmla="*/ 0 w 6037520"/>
              <a:gd name="connsiteY51" fmla="*/ 2370669 h 3509376"/>
              <a:gd name="connsiteX52" fmla="*/ 607643 w 6037520"/>
              <a:gd name="connsiteY52" fmla="*/ 1931195 h 3509376"/>
              <a:gd name="connsiteX53" fmla="*/ 838475 w 6037520"/>
              <a:gd name="connsiteY53" fmla="*/ 1435465 h 3509376"/>
              <a:gd name="connsiteX0" fmla="*/ 838475 w 6037520"/>
              <a:gd name="connsiteY0" fmla="*/ 1435465 h 3567690"/>
              <a:gd name="connsiteX1" fmla="*/ 908117 w 6037520"/>
              <a:gd name="connsiteY1" fmla="*/ 1077855 h 3567690"/>
              <a:gd name="connsiteX2" fmla="*/ 1095406 w 6037520"/>
              <a:gd name="connsiteY2" fmla="*/ 719880 h 3567690"/>
              <a:gd name="connsiteX3" fmla="*/ 1193377 w 6037520"/>
              <a:gd name="connsiteY3" fmla="*/ 567480 h 3567690"/>
              <a:gd name="connsiteX4" fmla="*/ 1247806 w 6037520"/>
              <a:gd name="connsiteY4" fmla="*/ 502166 h 3567690"/>
              <a:gd name="connsiteX5" fmla="*/ 1552606 w 6037520"/>
              <a:gd name="connsiteY5" fmla="*/ 306223 h 3567690"/>
              <a:gd name="connsiteX6" fmla="*/ 1694120 w 6037520"/>
              <a:gd name="connsiteY6" fmla="*/ 230023 h 3567690"/>
              <a:gd name="connsiteX7" fmla="*/ 1759434 w 6037520"/>
              <a:gd name="connsiteY7" fmla="*/ 186480 h 3567690"/>
              <a:gd name="connsiteX8" fmla="*/ 1900949 w 6037520"/>
              <a:gd name="connsiteY8" fmla="*/ 132052 h 3567690"/>
              <a:gd name="connsiteX9" fmla="*/ 2031577 w 6037520"/>
              <a:gd name="connsiteY9" fmla="*/ 99395 h 3567690"/>
              <a:gd name="connsiteX10" fmla="*/ 2129549 w 6037520"/>
              <a:gd name="connsiteY10" fmla="*/ 88509 h 3567690"/>
              <a:gd name="connsiteX11" fmla="*/ 2216634 w 6037520"/>
              <a:gd name="connsiteY11" fmla="*/ 66737 h 3567690"/>
              <a:gd name="connsiteX12" fmla="*/ 2423463 w 6037520"/>
              <a:gd name="connsiteY12" fmla="*/ 44966 h 3567690"/>
              <a:gd name="connsiteX13" fmla="*/ 2554092 w 6037520"/>
              <a:gd name="connsiteY13" fmla="*/ 12309 h 3567690"/>
              <a:gd name="connsiteX14" fmla="*/ 2630292 w 6037520"/>
              <a:gd name="connsiteY14" fmla="*/ 1423 h 3567690"/>
              <a:gd name="connsiteX15" fmla="*/ 4274034 w 6037520"/>
              <a:gd name="connsiteY15" fmla="*/ 23195 h 3567690"/>
              <a:gd name="connsiteX16" fmla="*/ 5046920 w 6037520"/>
              <a:gd name="connsiteY16" fmla="*/ 425966 h 3567690"/>
              <a:gd name="connsiteX17" fmla="*/ 5221092 w 6037520"/>
              <a:gd name="connsiteY17" fmla="*/ 469509 h 3567690"/>
              <a:gd name="connsiteX18" fmla="*/ 5286406 w 6037520"/>
              <a:gd name="connsiteY18" fmla="*/ 502166 h 3567690"/>
              <a:gd name="connsiteX19" fmla="*/ 5427920 w 6037520"/>
              <a:gd name="connsiteY19" fmla="*/ 556595 h 3567690"/>
              <a:gd name="connsiteX20" fmla="*/ 5591206 w 6037520"/>
              <a:gd name="connsiteY20" fmla="*/ 676337 h 3567690"/>
              <a:gd name="connsiteX21" fmla="*/ 5678292 w 6037520"/>
              <a:gd name="connsiteY21" fmla="*/ 817852 h 3567690"/>
              <a:gd name="connsiteX22" fmla="*/ 5743606 w 6037520"/>
              <a:gd name="connsiteY22" fmla="*/ 894052 h 3567690"/>
              <a:gd name="connsiteX23" fmla="*/ 5798034 w 6037520"/>
              <a:gd name="connsiteY23" fmla="*/ 1002909 h 3567690"/>
              <a:gd name="connsiteX24" fmla="*/ 5841577 w 6037520"/>
              <a:gd name="connsiteY24" fmla="*/ 1079109 h 3567690"/>
              <a:gd name="connsiteX25" fmla="*/ 5885120 w 6037520"/>
              <a:gd name="connsiteY25" fmla="*/ 1166195 h 3567690"/>
              <a:gd name="connsiteX26" fmla="*/ 5961320 w 6037520"/>
              <a:gd name="connsiteY26" fmla="*/ 1285937 h 3567690"/>
              <a:gd name="connsiteX27" fmla="*/ 6015749 w 6037520"/>
              <a:gd name="connsiteY27" fmla="*/ 1427452 h 3567690"/>
              <a:gd name="connsiteX28" fmla="*/ 6037520 w 6037520"/>
              <a:gd name="connsiteY28" fmla="*/ 1525423 h 3567690"/>
              <a:gd name="connsiteX29" fmla="*/ 6026634 w 6037520"/>
              <a:gd name="connsiteY29" fmla="*/ 1819337 h 3567690"/>
              <a:gd name="connsiteX30" fmla="*/ 5983092 w 6037520"/>
              <a:gd name="connsiteY30" fmla="*/ 2015280 h 3567690"/>
              <a:gd name="connsiteX31" fmla="*/ 5917777 w 6037520"/>
              <a:gd name="connsiteY31" fmla="*/ 2167680 h 3567690"/>
              <a:gd name="connsiteX32" fmla="*/ 5787149 w 6037520"/>
              <a:gd name="connsiteY32" fmla="*/ 2385395 h 3567690"/>
              <a:gd name="connsiteX33" fmla="*/ 5623863 w 6037520"/>
              <a:gd name="connsiteY33" fmla="*/ 2581337 h 3567690"/>
              <a:gd name="connsiteX34" fmla="*/ 5449692 w 6037520"/>
              <a:gd name="connsiteY34" fmla="*/ 2668423 h 3567690"/>
              <a:gd name="connsiteX35" fmla="*/ 5329949 w 6037520"/>
              <a:gd name="connsiteY35" fmla="*/ 2722852 h 3567690"/>
              <a:gd name="connsiteX36" fmla="*/ 5210206 w 6037520"/>
              <a:gd name="connsiteY36" fmla="*/ 2755509 h 3567690"/>
              <a:gd name="connsiteX37" fmla="*/ 4818320 w 6037520"/>
              <a:gd name="connsiteY37" fmla="*/ 2777280 h 3567690"/>
              <a:gd name="connsiteX38" fmla="*/ 4665920 w 6037520"/>
              <a:gd name="connsiteY38" fmla="*/ 2755509 h 3567690"/>
              <a:gd name="connsiteX39" fmla="*/ 4169779 w 6037520"/>
              <a:gd name="connsiteY39" fmla="*/ 3093856 h 3567690"/>
              <a:gd name="connsiteX40" fmla="*/ 3708114 w 6037520"/>
              <a:gd name="connsiteY40" fmla="*/ 3298700 h 3567690"/>
              <a:gd name="connsiteX41" fmla="*/ 3414154 w 6037520"/>
              <a:gd name="connsiteY41" fmla="*/ 3483758 h 3567690"/>
              <a:gd name="connsiteX42" fmla="*/ 3121242 w 6037520"/>
              <a:gd name="connsiteY42" fmla="*/ 3455511 h 3567690"/>
              <a:gd name="connsiteX43" fmla="*/ 2893690 w 6037520"/>
              <a:gd name="connsiteY43" fmla="*/ 3551865 h 3567690"/>
              <a:gd name="connsiteX44" fmla="*/ 2482074 w 6037520"/>
              <a:gd name="connsiteY44" fmla="*/ 3386733 h 3567690"/>
              <a:gd name="connsiteX45" fmla="*/ 2281949 w 6037520"/>
              <a:gd name="connsiteY45" fmla="*/ 2984109 h 3567690"/>
              <a:gd name="connsiteX46" fmla="*/ 2205749 w 6037520"/>
              <a:gd name="connsiteY46" fmla="*/ 2951452 h 3567690"/>
              <a:gd name="connsiteX47" fmla="*/ 1857406 w 6037520"/>
              <a:gd name="connsiteY47" fmla="*/ 2918795 h 3567690"/>
              <a:gd name="connsiteX48" fmla="*/ 1628806 w 6037520"/>
              <a:gd name="connsiteY48" fmla="*/ 2907909 h 3567690"/>
              <a:gd name="connsiteX49" fmla="*/ 1003035 w 6037520"/>
              <a:gd name="connsiteY49" fmla="*/ 3070924 h 3567690"/>
              <a:gd name="connsiteX50" fmla="*/ 810191 w 6037520"/>
              <a:gd name="connsiteY50" fmla="*/ 3356287 h 3567690"/>
              <a:gd name="connsiteX51" fmla="*/ 0 w 6037520"/>
              <a:gd name="connsiteY51" fmla="*/ 2370669 h 3567690"/>
              <a:gd name="connsiteX52" fmla="*/ 607643 w 6037520"/>
              <a:gd name="connsiteY52" fmla="*/ 1931195 h 3567690"/>
              <a:gd name="connsiteX53" fmla="*/ 838475 w 6037520"/>
              <a:gd name="connsiteY53" fmla="*/ 1435465 h 3567690"/>
              <a:gd name="connsiteX0" fmla="*/ 838475 w 6037520"/>
              <a:gd name="connsiteY0" fmla="*/ 1435465 h 3567690"/>
              <a:gd name="connsiteX1" fmla="*/ 908117 w 6037520"/>
              <a:gd name="connsiteY1" fmla="*/ 1077855 h 3567690"/>
              <a:gd name="connsiteX2" fmla="*/ 1095406 w 6037520"/>
              <a:gd name="connsiteY2" fmla="*/ 719880 h 3567690"/>
              <a:gd name="connsiteX3" fmla="*/ 1193377 w 6037520"/>
              <a:gd name="connsiteY3" fmla="*/ 567480 h 3567690"/>
              <a:gd name="connsiteX4" fmla="*/ 1247806 w 6037520"/>
              <a:gd name="connsiteY4" fmla="*/ 502166 h 3567690"/>
              <a:gd name="connsiteX5" fmla="*/ 1552606 w 6037520"/>
              <a:gd name="connsiteY5" fmla="*/ 306223 h 3567690"/>
              <a:gd name="connsiteX6" fmla="*/ 1694120 w 6037520"/>
              <a:gd name="connsiteY6" fmla="*/ 230023 h 3567690"/>
              <a:gd name="connsiteX7" fmla="*/ 1759434 w 6037520"/>
              <a:gd name="connsiteY7" fmla="*/ 186480 h 3567690"/>
              <a:gd name="connsiteX8" fmla="*/ 1900949 w 6037520"/>
              <a:gd name="connsiteY8" fmla="*/ 132052 h 3567690"/>
              <a:gd name="connsiteX9" fmla="*/ 2031577 w 6037520"/>
              <a:gd name="connsiteY9" fmla="*/ 99395 h 3567690"/>
              <a:gd name="connsiteX10" fmla="*/ 2129549 w 6037520"/>
              <a:gd name="connsiteY10" fmla="*/ 88509 h 3567690"/>
              <a:gd name="connsiteX11" fmla="*/ 2216634 w 6037520"/>
              <a:gd name="connsiteY11" fmla="*/ 66737 h 3567690"/>
              <a:gd name="connsiteX12" fmla="*/ 2423463 w 6037520"/>
              <a:gd name="connsiteY12" fmla="*/ 44966 h 3567690"/>
              <a:gd name="connsiteX13" fmla="*/ 2554092 w 6037520"/>
              <a:gd name="connsiteY13" fmla="*/ 12309 h 3567690"/>
              <a:gd name="connsiteX14" fmla="*/ 2630292 w 6037520"/>
              <a:gd name="connsiteY14" fmla="*/ 1423 h 3567690"/>
              <a:gd name="connsiteX15" fmla="*/ 4274034 w 6037520"/>
              <a:gd name="connsiteY15" fmla="*/ 23195 h 3567690"/>
              <a:gd name="connsiteX16" fmla="*/ 5046920 w 6037520"/>
              <a:gd name="connsiteY16" fmla="*/ 425966 h 3567690"/>
              <a:gd name="connsiteX17" fmla="*/ 5221092 w 6037520"/>
              <a:gd name="connsiteY17" fmla="*/ 469509 h 3567690"/>
              <a:gd name="connsiteX18" fmla="*/ 5286406 w 6037520"/>
              <a:gd name="connsiteY18" fmla="*/ 502166 h 3567690"/>
              <a:gd name="connsiteX19" fmla="*/ 5427920 w 6037520"/>
              <a:gd name="connsiteY19" fmla="*/ 556595 h 3567690"/>
              <a:gd name="connsiteX20" fmla="*/ 5591206 w 6037520"/>
              <a:gd name="connsiteY20" fmla="*/ 676337 h 3567690"/>
              <a:gd name="connsiteX21" fmla="*/ 5678292 w 6037520"/>
              <a:gd name="connsiteY21" fmla="*/ 817852 h 3567690"/>
              <a:gd name="connsiteX22" fmla="*/ 5743606 w 6037520"/>
              <a:gd name="connsiteY22" fmla="*/ 894052 h 3567690"/>
              <a:gd name="connsiteX23" fmla="*/ 5798034 w 6037520"/>
              <a:gd name="connsiteY23" fmla="*/ 1002909 h 3567690"/>
              <a:gd name="connsiteX24" fmla="*/ 5841577 w 6037520"/>
              <a:gd name="connsiteY24" fmla="*/ 1079109 h 3567690"/>
              <a:gd name="connsiteX25" fmla="*/ 5885120 w 6037520"/>
              <a:gd name="connsiteY25" fmla="*/ 1166195 h 3567690"/>
              <a:gd name="connsiteX26" fmla="*/ 5961320 w 6037520"/>
              <a:gd name="connsiteY26" fmla="*/ 1285937 h 3567690"/>
              <a:gd name="connsiteX27" fmla="*/ 6015749 w 6037520"/>
              <a:gd name="connsiteY27" fmla="*/ 1427452 h 3567690"/>
              <a:gd name="connsiteX28" fmla="*/ 6037520 w 6037520"/>
              <a:gd name="connsiteY28" fmla="*/ 1525423 h 3567690"/>
              <a:gd name="connsiteX29" fmla="*/ 6026634 w 6037520"/>
              <a:gd name="connsiteY29" fmla="*/ 1819337 h 3567690"/>
              <a:gd name="connsiteX30" fmla="*/ 5983092 w 6037520"/>
              <a:gd name="connsiteY30" fmla="*/ 2015280 h 3567690"/>
              <a:gd name="connsiteX31" fmla="*/ 5917777 w 6037520"/>
              <a:gd name="connsiteY31" fmla="*/ 2167680 h 3567690"/>
              <a:gd name="connsiteX32" fmla="*/ 5787149 w 6037520"/>
              <a:gd name="connsiteY32" fmla="*/ 2385395 h 3567690"/>
              <a:gd name="connsiteX33" fmla="*/ 5623863 w 6037520"/>
              <a:gd name="connsiteY33" fmla="*/ 2581337 h 3567690"/>
              <a:gd name="connsiteX34" fmla="*/ 5449692 w 6037520"/>
              <a:gd name="connsiteY34" fmla="*/ 2668423 h 3567690"/>
              <a:gd name="connsiteX35" fmla="*/ 5329949 w 6037520"/>
              <a:gd name="connsiteY35" fmla="*/ 2722852 h 3567690"/>
              <a:gd name="connsiteX36" fmla="*/ 5210206 w 6037520"/>
              <a:gd name="connsiteY36" fmla="*/ 2755509 h 3567690"/>
              <a:gd name="connsiteX37" fmla="*/ 4818320 w 6037520"/>
              <a:gd name="connsiteY37" fmla="*/ 2777280 h 3567690"/>
              <a:gd name="connsiteX38" fmla="*/ 4665920 w 6037520"/>
              <a:gd name="connsiteY38" fmla="*/ 2755509 h 3567690"/>
              <a:gd name="connsiteX39" fmla="*/ 4169779 w 6037520"/>
              <a:gd name="connsiteY39" fmla="*/ 3093856 h 3567690"/>
              <a:gd name="connsiteX40" fmla="*/ 3708114 w 6037520"/>
              <a:gd name="connsiteY40" fmla="*/ 3298700 h 3567690"/>
              <a:gd name="connsiteX41" fmla="*/ 3414154 w 6037520"/>
              <a:gd name="connsiteY41" fmla="*/ 3483758 h 3567690"/>
              <a:gd name="connsiteX42" fmla="*/ 3229051 w 6037520"/>
              <a:gd name="connsiteY42" fmla="*/ 3560767 h 3567690"/>
              <a:gd name="connsiteX43" fmla="*/ 2893690 w 6037520"/>
              <a:gd name="connsiteY43" fmla="*/ 3551865 h 3567690"/>
              <a:gd name="connsiteX44" fmla="*/ 2482074 w 6037520"/>
              <a:gd name="connsiteY44" fmla="*/ 3386733 h 3567690"/>
              <a:gd name="connsiteX45" fmla="*/ 2281949 w 6037520"/>
              <a:gd name="connsiteY45" fmla="*/ 2984109 h 3567690"/>
              <a:gd name="connsiteX46" fmla="*/ 2205749 w 6037520"/>
              <a:gd name="connsiteY46" fmla="*/ 2951452 h 3567690"/>
              <a:gd name="connsiteX47" fmla="*/ 1857406 w 6037520"/>
              <a:gd name="connsiteY47" fmla="*/ 2918795 h 3567690"/>
              <a:gd name="connsiteX48" fmla="*/ 1628806 w 6037520"/>
              <a:gd name="connsiteY48" fmla="*/ 2907909 h 3567690"/>
              <a:gd name="connsiteX49" fmla="*/ 1003035 w 6037520"/>
              <a:gd name="connsiteY49" fmla="*/ 3070924 h 3567690"/>
              <a:gd name="connsiteX50" fmla="*/ 810191 w 6037520"/>
              <a:gd name="connsiteY50" fmla="*/ 3356287 h 3567690"/>
              <a:gd name="connsiteX51" fmla="*/ 0 w 6037520"/>
              <a:gd name="connsiteY51" fmla="*/ 2370669 h 3567690"/>
              <a:gd name="connsiteX52" fmla="*/ 607643 w 6037520"/>
              <a:gd name="connsiteY52" fmla="*/ 1931195 h 3567690"/>
              <a:gd name="connsiteX53" fmla="*/ 838475 w 6037520"/>
              <a:gd name="connsiteY53" fmla="*/ 1435465 h 3567690"/>
              <a:gd name="connsiteX0" fmla="*/ 838475 w 6037520"/>
              <a:gd name="connsiteY0" fmla="*/ 1435465 h 3567690"/>
              <a:gd name="connsiteX1" fmla="*/ 908117 w 6037520"/>
              <a:gd name="connsiteY1" fmla="*/ 1077855 h 3567690"/>
              <a:gd name="connsiteX2" fmla="*/ 1095406 w 6037520"/>
              <a:gd name="connsiteY2" fmla="*/ 719880 h 3567690"/>
              <a:gd name="connsiteX3" fmla="*/ 1193377 w 6037520"/>
              <a:gd name="connsiteY3" fmla="*/ 567480 h 3567690"/>
              <a:gd name="connsiteX4" fmla="*/ 1247806 w 6037520"/>
              <a:gd name="connsiteY4" fmla="*/ 502166 h 3567690"/>
              <a:gd name="connsiteX5" fmla="*/ 1552606 w 6037520"/>
              <a:gd name="connsiteY5" fmla="*/ 306223 h 3567690"/>
              <a:gd name="connsiteX6" fmla="*/ 1694120 w 6037520"/>
              <a:gd name="connsiteY6" fmla="*/ 230023 h 3567690"/>
              <a:gd name="connsiteX7" fmla="*/ 1759434 w 6037520"/>
              <a:gd name="connsiteY7" fmla="*/ 186480 h 3567690"/>
              <a:gd name="connsiteX8" fmla="*/ 1900949 w 6037520"/>
              <a:gd name="connsiteY8" fmla="*/ 132052 h 3567690"/>
              <a:gd name="connsiteX9" fmla="*/ 2031577 w 6037520"/>
              <a:gd name="connsiteY9" fmla="*/ 99395 h 3567690"/>
              <a:gd name="connsiteX10" fmla="*/ 2129549 w 6037520"/>
              <a:gd name="connsiteY10" fmla="*/ 88509 h 3567690"/>
              <a:gd name="connsiteX11" fmla="*/ 2216634 w 6037520"/>
              <a:gd name="connsiteY11" fmla="*/ 66737 h 3567690"/>
              <a:gd name="connsiteX12" fmla="*/ 2423463 w 6037520"/>
              <a:gd name="connsiteY12" fmla="*/ 44966 h 3567690"/>
              <a:gd name="connsiteX13" fmla="*/ 2554092 w 6037520"/>
              <a:gd name="connsiteY13" fmla="*/ 12309 h 3567690"/>
              <a:gd name="connsiteX14" fmla="*/ 2630292 w 6037520"/>
              <a:gd name="connsiteY14" fmla="*/ 1423 h 3567690"/>
              <a:gd name="connsiteX15" fmla="*/ 4274034 w 6037520"/>
              <a:gd name="connsiteY15" fmla="*/ 23195 h 3567690"/>
              <a:gd name="connsiteX16" fmla="*/ 5046920 w 6037520"/>
              <a:gd name="connsiteY16" fmla="*/ 425966 h 3567690"/>
              <a:gd name="connsiteX17" fmla="*/ 5221092 w 6037520"/>
              <a:gd name="connsiteY17" fmla="*/ 469509 h 3567690"/>
              <a:gd name="connsiteX18" fmla="*/ 5286406 w 6037520"/>
              <a:gd name="connsiteY18" fmla="*/ 502166 h 3567690"/>
              <a:gd name="connsiteX19" fmla="*/ 5427920 w 6037520"/>
              <a:gd name="connsiteY19" fmla="*/ 556595 h 3567690"/>
              <a:gd name="connsiteX20" fmla="*/ 5591206 w 6037520"/>
              <a:gd name="connsiteY20" fmla="*/ 676337 h 3567690"/>
              <a:gd name="connsiteX21" fmla="*/ 5678292 w 6037520"/>
              <a:gd name="connsiteY21" fmla="*/ 817852 h 3567690"/>
              <a:gd name="connsiteX22" fmla="*/ 5743606 w 6037520"/>
              <a:gd name="connsiteY22" fmla="*/ 894052 h 3567690"/>
              <a:gd name="connsiteX23" fmla="*/ 5798034 w 6037520"/>
              <a:gd name="connsiteY23" fmla="*/ 1002909 h 3567690"/>
              <a:gd name="connsiteX24" fmla="*/ 5841577 w 6037520"/>
              <a:gd name="connsiteY24" fmla="*/ 1079109 h 3567690"/>
              <a:gd name="connsiteX25" fmla="*/ 5885120 w 6037520"/>
              <a:gd name="connsiteY25" fmla="*/ 1166195 h 3567690"/>
              <a:gd name="connsiteX26" fmla="*/ 5961320 w 6037520"/>
              <a:gd name="connsiteY26" fmla="*/ 1285937 h 3567690"/>
              <a:gd name="connsiteX27" fmla="*/ 6015749 w 6037520"/>
              <a:gd name="connsiteY27" fmla="*/ 1427452 h 3567690"/>
              <a:gd name="connsiteX28" fmla="*/ 6037520 w 6037520"/>
              <a:gd name="connsiteY28" fmla="*/ 1525423 h 3567690"/>
              <a:gd name="connsiteX29" fmla="*/ 6026634 w 6037520"/>
              <a:gd name="connsiteY29" fmla="*/ 1819337 h 3567690"/>
              <a:gd name="connsiteX30" fmla="*/ 5983092 w 6037520"/>
              <a:gd name="connsiteY30" fmla="*/ 2015280 h 3567690"/>
              <a:gd name="connsiteX31" fmla="*/ 5917777 w 6037520"/>
              <a:gd name="connsiteY31" fmla="*/ 2167680 h 3567690"/>
              <a:gd name="connsiteX32" fmla="*/ 5787149 w 6037520"/>
              <a:gd name="connsiteY32" fmla="*/ 2385395 h 3567690"/>
              <a:gd name="connsiteX33" fmla="*/ 5623863 w 6037520"/>
              <a:gd name="connsiteY33" fmla="*/ 2581337 h 3567690"/>
              <a:gd name="connsiteX34" fmla="*/ 5449692 w 6037520"/>
              <a:gd name="connsiteY34" fmla="*/ 2668423 h 3567690"/>
              <a:gd name="connsiteX35" fmla="*/ 5329949 w 6037520"/>
              <a:gd name="connsiteY35" fmla="*/ 2722852 h 3567690"/>
              <a:gd name="connsiteX36" fmla="*/ 5210206 w 6037520"/>
              <a:gd name="connsiteY36" fmla="*/ 2755509 h 3567690"/>
              <a:gd name="connsiteX37" fmla="*/ 4818320 w 6037520"/>
              <a:gd name="connsiteY37" fmla="*/ 2777280 h 3567690"/>
              <a:gd name="connsiteX38" fmla="*/ 4665920 w 6037520"/>
              <a:gd name="connsiteY38" fmla="*/ 2755509 h 3567690"/>
              <a:gd name="connsiteX39" fmla="*/ 4169779 w 6037520"/>
              <a:gd name="connsiteY39" fmla="*/ 3093856 h 3567690"/>
              <a:gd name="connsiteX40" fmla="*/ 3708114 w 6037520"/>
              <a:gd name="connsiteY40" fmla="*/ 3298700 h 3567690"/>
              <a:gd name="connsiteX41" fmla="*/ 3414154 w 6037520"/>
              <a:gd name="connsiteY41" fmla="*/ 3483758 h 3567690"/>
              <a:gd name="connsiteX42" fmla="*/ 3229051 w 6037520"/>
              <a:gd name="connsiteY42" fmla="*/ 3560767 h 3567690"/>
              <a:gd name="connsiteX43" fmla="*/ 2893690 w 6037520"/>
              <a:gd name="connsiteY43" fmla="*/ 3551865 h 3567690"/>
              <a:gd name="connsiteX44" fmla="*/ 2482074 w 6037520"/>
              <a:gd name="connsiteY44" fmla="*/ 3386733 h 3567690"/>
              <a:gd name="connsiteX45" fmla="*/ 2205749 w 6037520"/>
              <a:gd name="connsiteY45" fmla="*/ 2951452 h 3567690"/>
              <a:gd name="connsiteX46" fmla="*/ 1857406 w 6037520"/>
              <a:gd name="connsiteY46" fmla="*/ 2918795 h 3567690"/>
              <a:gd name="connsiteX47" fmla="*/ 1628806 w 6037520"/>
              <a:gd name="connsiteY47" fmla="*/ 2907909 h 3567690"/>
              <a:gd name="connsiteX48" fmla="*/ 1003035 w 6037520"/>
              <a:gd name="connsiteY48" fmla="*/ 3070924 h 3567690"/>
              <a:gd name="connsiteX49" fmla="*/ 810191 w 6037520"/>
              <a:gd name="connsiteY49" fmla="*/ 3356287 h 3567690"/>
              <a:gd name="connsiteX50" fmla="*/ 0 w 6037520"/>
              <a:gd name="connsiteY50" fmla="*/ 2370669 h 3567690"/>
              <a:gd name="connsiteX51" fmla="*/ 607643 w 6037520"/>
              <a:gd name="connsiteY51" fmla="*/ 1931195 h 3567690"/>
              <a:gd name="connsiteX52" fmla="*/ 838475 w 6037520"/>
              <a:gd name="connsiteY52" fmla="*/ 1435465 h 3567690"/>
              <a:gd name="connsiteX0" fmla="*/ 838475 w 6037520"/>
              <a:gd name="connsiteY0" fmla="*/ 1435465 h 3567690"/>
              <a:gd name="connsiteX1" fmla="*/ 908117 w 6037520"/>
              <a:gd name="connsiteY1" fmla="*/ 1077855 h 3567690"/>
              <a:gd name="connsiteX2" fmla="*/ 1095406 w 6037520"/>
              <a:gd name="connsiteY2" fmla="*/ 719880 h 3567690"/>
              <a:gd name="connsiteX3" fmla="*/ 1193377 w 6037520"/>
              <a:gd name="connsiteY3" fmla="*/ 567480 h 3567690"/>
              <a:gd name="connsiteX4" fmla="*/ 1247806 w 6037520"/>
              <a:gd name="connsiteY4" fmla="*/ 502166 h 3567690"/>
              <a:gd name="connsiteX5" fmla="*/ 1552606 w 6037520"/>
              <a:gd name="connsiteY5" fmla="*/ 306223 h 3567690"/>
              <a:gd name="connsiteX6" fmla="*/ 1694120 w 6037520"/>
              <a:gd name="connsiteY6" fmla="*/ 230023 h 3567690"/>
              <a:gd name="connsiteX7" fmla="*/ 1759434 w 6037520"/>
              <a:gd name="connsiteY7" fmla="*/ 186480 h 3567690"/>
              <a:gd name="connsiteX8" fmla="*/ 1900949 w 6037520"/>
              <a:gd name="connsiteY8" fmla="*/ 132052 h 3567690"/>
              <a:gd name="connsiteX9" fmla="*/ 2031577 w 6037520"/>
              <a:gd name="connsiteY9" fmla="*/ 99395 h 3567690"/>
              <a:gd name="connsiteX10" fmla="*/ 2129549 w 6037520"/>
              <a:gd name="connsiteY10" fmla="*/ 88509 h 3567690"/>
              <a:gd name="connsiteX11" fmla="*/ 2216634 w 6037520"/>
              <a:gd name="connsiteY11" fmla="*/ 66737 h 3567690"/>
              <a:gd name="connsiteX12" fmla="*/ 2423463 w 6037520"/>
              <a:gd name="connsiteY12" fmla="*/ 44966 h 3567690"/>
              <a:gd name="connsiteX13" fmla="*/ 2554092 w 6037520"/>
              <a:gd name="connsiteY13" fmla="*/ 12309 h 3567690"/>
              <a:gd name="connsiteX14" fmla="*/ 2630292 w 6037520"/>
              <a:gd name="connsiteY14" fmla="*/ 1423 h 3567690"/>
              <a:gd name="connsiteX15" fmla="*/ 4274034 w 6037520"/>
              <a:gd name="connsiteY15" fmla="*/ 23195 h 3567690"/>
              <a:gd name="connsiteX16" fmla="*/ 5046920 w 6037520"/>
              <a:gd name="connsiteY16" fmla="*/ 425966 h 3567690"/>
              <a:gd name="connsiteX17" fmla="*/ 5221092 w 6037520"/>
              <a:gd name="connsiteY17" fmla="*/ 469509 h 3567690"/>
              <a:gd name="connsiteX18" fmla="*/ 5286406 w 6037520"/>
              <a:gd name="connsiteY18" fmla="*/ 502166 h 3567690"/>
              <a:gd name="connsiteX19" fmla="*/ 5427920 w 6037520"/>
              <a:gd name="connsiteY19" fmla="*/ 556595 h 3567690"/>
              <a:gd name="connsiteX20" fmla="*/ 5591206 w 6037520"/>
              <a:gd name="connsiteY20" fmla="*/ 676337 h 3567690"/>
              <a:gd name="connsiteX21" fmla="*/ 5678292 w 6037520"/>
              <a:gd name="connsiteY21" fmla="*/ 817852 h 3567690"/>
              <a:gd name="connsiteX22" fmla="*/ 5743606 w 6037520"/>
              <a:gd name="connsiteY22" fmla="*/ 894052 h 3567690"/>
              <a:gd name="connsiteX23" fmla="*/ 5798034 w 6037520"/>
              <a:gd name="connsiteY23" fmla="*/ 1002909 h 3567690"/>
              <a:gd name="connsiteX24" fmla="*/ 5841577 w 6037520"/>
              <a:gd name="connsiteY24" fmla="*/ 1079109 h 3567690"/>
              <a:gd name="connsiteX25" fmla="*/ 5885120 w 6037520"/>
              <a:gd name="connsiteY25" fmla="*/ 1166195 h 3567690"/>
              <a:gd name="connsiteX26" fmla="*/ 5961320 w 6037520"/>
              <a:gd name="connsiteY26" fmla="*/ 1285937 h 3567690"/>
              <a:gd name="connsiteX27" fmla="*/ 6015749 w 6037520"/>
              <a:gd name="connsiteY27" fmla="*/ 1427452 h 3567690"/>
              <a:gd name="connsiteX28" fmla="*/ 6037520 w 6037520"/>
              <a:gd name="connsiteY28" fmla="*/ 1525423 h 3567690"/>
              <a:gd name="connsiteX29" fmla="*/ 6026634 w 6037520"/>
              <a:gd name="connsiteY29" fmla="*/ 1819337 h 3567690"/>
              <a:gd name="connsiteX30" fmla="*/ 5983092 w 6037520"/>
              <a:gd name="connsiteY30" fmla="*/ 2015280 h 3567690"/>
              <a:gd name="connsiteX31" fmla="*/ 5917777 w 6037520"/>
              <a:gd name="connsiteY31" fmla="*/ 2167680 h 3567690"/>
              <a:gd name="connsiteX32" fmla="*/ 5787149 w 6037520"/>
              <a:gd name="connsiteY32" fmla="*/ 2385395 h 3567690"/>
              <a:gd name="connsiteX33" fmla="*/ 5623863 w 6037520"/>
              <a:gd name="connsiteY33" fmla="*/ 2581337 h 3567690"/>
              <a:gd name="connsiteX34" fmla="*/ 5449692 w 6037520"/>
              <a:gd name="connsiteY34" fmla="*/ 2668423 h 3567690"/>
              <a:gd name="connsiteX35" fmla="*/ 5329949 w 6037520"/>
              <a:gd name="connsiteY35" fmla="*/ 2722852 h 3567690"/>
              <a:gd name="connsiteX36" fmla="*/ 5210206 w 6037520"/>
              <a:gd name="connsiteY36" fmla="*/ 2755509 h 3567690"/>
              <a:gd name="connsiteX37" fmla="*/ 4818320 w 6037520"/>
              <a:gd name="connsiteY37" fmla="*/ 2777280 h 3567690"/>
              <a:gd name="connsiteX38" fmla="*/ 4665920 w 6037520"/>
              <a:gd name="connsiteY38" fmla="*/ 2755509 h 3567690"/>
              <a:gd name="connsiteX39" fmla="*/ 4169779 w 6037520"/>
              <a:gd name="connsiteY39" fmla="*/ 3093856 h 3567690"/>
              <a:gd name="connsiteX40" fmla="*/ 3708114 w 6037520"/>
              <a:gd name="connsiteY40" fmla="*/ 3298700 h 3567690"/>
              <a:gd name="connsiteX41" fmla="*/ 3414154 w 6037520"/>
              <a:gd name="connsiteY41" fmla="*/ 3483758 h 3567690"/>
              <a:gd name="connsiteX42" fmla="*/ 3229051 w 6037520"/>
              <a:gd name="connsiteY42" fmla="*/ 3560767 h 3567690"/>
              <a:gd name="connsiteX43" fmla="*/ 2893690 w 6037520"/>
              <a:gd name="connsiteY43" fmla="*/ 3551865 h 3567690"/>
              <a:gd name="connsiteX44" fmla="*/ 2482074 w 6037520"/>
              <a:gd name="connsiteY44" fmla="*/ 3386733 h 3567690"/>
              <a:gd name="connsiteX45" fmla="*/ 1857406 w 6037520"/>
              <a:gd name="connsiteY45" fmla="*/ 2918795 h 3567690"/>
              <a:gd name="connsiteX46" fmla="*/ 1628806 w 6037520"/>
              <a:gd name="connsiteY46" fmla="*/ 2907909 h 3567690"/>
              <a:gd name="connsiteX47" fmla="*/ 1003035 w 6037520"/>
              <a:gd name="connsiteY47" fmla="*/ 3070924 h 3567690"/>
              <a:gd name="connsiteX48" fmla="*/ 810191 w 6037520"/>
              <a:gd name="connsiteY48" fmla="*/ 3356287 h 3567690"/>
              <a:gd name="connsiteX49" fmla="*/ 0 w 6037520"/>
              <a:gd name="connsiteY49" fmla="*/ 2370669 h 3567690"/>
              <a:gd name="connsiteX50" fmla="*/ 607643 w 6037520"/>
              <a:gd name="connsiteY50" fmla="*/ 1931195 h 3567690"/>
              <a:gd name="connsiteX51" fmla="*/ 838475 w 6037520"/>
              <a:gd name="connsiteY51" fmla="*/ 1435465 h 3567690"/>
              <a:gd name="connsiteX0" fmla="*/ 838475 w 6037520"/>
              <a:gd name="connsiteY0" fmla="*/ 1435465 h 3567690"/>
              <a:gd name="connsiteX1" fmla="*/ 908117 w 6037520"/>
              <a:gd name="connsiteY1" fmla="*/ 1077855 h 3567690"/>
              <a:gd name="connsiteX2" fmla="*/ 1095406 w 6037520"/>
              <a:gd name="connsiteY2" fmla="*/ 719880 h 3567690"/>
              <a:gd name="connsiteX3" fmla="*/ 1193377 w 6037520"/>
              <a:gd name="connsiteY3" fmla="*/ 567480 h 3567690"/>
              <a:gd name="connsiteX4" fmla="*/ 1247806 w 6037520"/>
              <a:gd name="connsiteY4" fmla="*/ 502166 h 3567690"/>
              <a:gd name="connsiteX5" fmla="*/ 1552606 w 6037520"/>
              <a:gd name="connsiteY5" fmla="*/ 306223 h 3567690"/>
              <a:gd name="connsiteX6" fmla="*/ 1694120 w 6037520"/>
              <a:gd name="connsiteY6" fmla="*/ 230023 h 3567690"/>
              <a:gd name="connsiteX7" fmla="*/ 1759434 w 6037520"/>
              <a:gd name="connsiteY7" fmla="*/ 186480 h 3567690"/>
              <a:gd name="connsiteX8" fmla="*/ 1900949 w 6037520"/>
              <a:gd name="connsiteY8" fmla="*/ 132052 h 3567690"/>
              <a:gd name="connsiteX9" fmla="*/ 2031577 w 6037520"/>
              <a:gd name="connsiteY9" fmla="*/ 99395 h 3567690"/>
              <a:gd name="connsiteX10" fmla="*/ 2129549 w 6037520"/>
              <a:gd name="connsiteY10" fmla="*/ 88509 h 3567690"/>
              <a:gd name="connsiteX11" fmla="*/ 2216634 w 6037520"/>
              <a:gd name="connsiteY11" fmla="*/ 66737 h 3567690"/>
              <a:gd name="connsiteX12" fmla="*/ 2423463 w 6037520"/>
              <a:gd name="connsiteY12" fmla="*/ 44966 h 3567690"/>
              <a:gd name="connsiteX13" fmla="*/ 2554092 w 6037520"/>
              <a:gd name="connsiteY13" fmla="*/ 12309 h 3567690"/>
              <a:gd name="connsiteX14" fmla="*/ 2630292 w 6037520"/>
              <a:gd name="connsiteY14" fmla="*/ 1423 h 3567690"/>
              <a:gd name="connsiteX15" fmla="*/ 4274034 w 6037520"/>
              <a:gd name="connsiteY15" fmla="*/ 23195 h 3567690"/>
              <a:gd name="connsiteX16" fmla="*/ 5046920 w 6037520"/>
              <a:gd name="connsiteY16" fmla="*/ 425966 h 3567690"/>
              <a:gd name="connsiteX17" fmla="*/ 5221092 w 6037520"/>
              <a:gd name="connsiteY17" fmla="*/ 469509 h 3567690"/>
              <a:gd name="connsiteX18" fmla="*/ 5286406 w 6037520"/>
              <a:gd name="connsiteY18" fmla="*/ 502166 h 3567690"/>
              <a:gd name="connsiteX19" fmla="*/ 5427920 w 6037520"/>
              <a:gd name="connsiteY19" fmla="*/ 556595 h 3567690"/>
              <a:gd name="connsiteX20" fmla="*/ 5591206 w 6037520"/>
              <a:gd name="connsiteY20" fmla="*/ 676337 h 3567690"/>
              <a:gd name="connsiteX21" fmla="*/ 5678292 w 6037520"/>
              <a:gd name="connsiteY21" fmla="*/ 817852 h 3567690"/>
              <a:gd name="connsiteX22" fmla="*/ 5743606 w 6037520"/>
              <a:gd name="connsiteY22" fmla="*/ 894052 h 3567690"/>
              <a:gd name="connsiteX23" fmla="*/ 5798034 w 6037520"/>
              <a:gd name="connsiteY23" fmla="*/ 1002909 h 3567690"/>
              <a:gd name="connsiteX24" fmla="*/ 5841577 w 6037520"/>
              <a:gd name="connsiteY24" fmla="*/ 1079109 h 3567690"/>
              <a:gd name="connsiteX25" fmla="*/ 5885120 w 6037520"/>
              <a:gd name="connsiteY25" fmla="*/ 1166195 h 3567690"/>
              <a:gd name="connsiteX26" fmla="*/ 5961320 w 6037520"/>
              <a:gd name="connsiteY26" fmla="*/ 1285937 h 3567690"/>
              <a:gd name="connsiteX27" fmla="*/ 6015749 w 6037520"/>
              <a:gd name="connsiteY27" fmla="*/ 1427452 h 3567690"/>
              <a:gd name="connsiteX28" fmla="*/ 6037520 w 6037520"/>
              <a:gd name="connsiteY28" fmla="*/ 1525423 h 3567690"/>
              <a:gd name="connsiteX29" fmla="*/ 6026634 w 6037520"/>
              <a:gd name="connsiteY29" fmla="*/ 1819337 h 3567690"/>
              <a:gd name="connsiteX30" fmla="*/ 5983092 w 6037520"/>
              <a:gd name="connsiteY30" fmla="*/ 2015280 h 3567690"/>
              <a:gd name="connsiteX31" fmla="*/ 5917777 w 6037520"/>
              <a:gd name="connsiteY31" fmla="*/ 2167680 h 3567690"/>
              <a:gd name="connsiteX32" fmla="*/ 5787149 w 6037520"/>
              <a:gd name="connsiteY32" fmla="*/ 2385395 h 3567690"/>
              <a:gd name="connsiteX33" fmla="*/ 5623863 w 6037520"/>
              <a:gd name="connsiteY33" fmla="*/ 2581337 h 3567690"/>
              <a:gd name="connsiteX34" fmla="*/ 5449692 w 6037520"/>
              <a:gd name="connsiteY34" fmla="*/ 2668423 h 3567690"/>
              <a:gd name="connsiteX35" fmla="*/ 5329949 w 6037520"/>
              <a:gd name="connsiteY35" fmla="*/ 2722852 h 3567690"/>
              <a:gd name="connsiteX36" fmla="*/ 5210206 w 6037520"/>
              <a:gd name="connsiteY36" fmla="*/ 2755509 h 3567690"/>
              <a:gd name="connsiteX37" fmla="*/ 4818320 w 6037520"/>
              <a:gd name="connsiteY37" fmla="*/ 2777280 h 3567690"/>
              <a:gd name="connsiteX38" fmla="*/ 4665920 w 6037520"/>
              <a:gd name="connsiteY38" fmla="*/ 2755509 h 3567690"/>
              <a:gd name="connsiteX39" fmla="*/ 4169779 w 6037520"/>
              <a:gd name="connsiteY39" fmla="*/ 3093856 h 3567690"/>
              <a:gd name="connsiteX40" fmla="*/ 3708114 w 6037520"/>
              <a:gd name="connsiteY40" fmla="*/ 3298700 h 3567690"/>
              <a:gd name="connsiteX41" fmla="*/ 3414154 w 6037520"/>
              <a:gd name="connsiteY41" fmla="*/ 3483758 h 3567690"/>
              <a:gd name="connsiteX42" fmla="*/ 3229051 w 6037520"/>
              <a:gd name="connsiteY42" fmla="*/ 3560767 h 3567690"/>
              <a:gd name="connsiteX43" fmla="*/ 2893690 w 6037520"/>
              <a:gd name="connsiteY43" fmla="*/ 3551865 h 3567690"/>
              <a:gd name="connsiteX44" fmla="*/ 2482074 w 6037520"/>
              <a:gd name="connsiteY44" fmla="*/ 3386733 h 3567690"/>
              <a:gd name="connsiteX45" fmla="*/ 2464375 w 6037520"/>
              <a:gd name="connsiteY45" fmla="*/ 3072268 h 3567690"/>
              <a:gd name="connsiteX46" fmla="*/ 1857406 w 6037520"/>
              <a:gd name="connsiteY46" fmla="*/ 2918795 h 3567690"/>
              <a:gd name="connsiteX47" fmla="*/ 1628806 w 6037520"/>
              <a:gd name="connsiteY47" fmla="*/ 2907909 h 3567690"/>
              <a:gd name="connsiteX48" fmla="*/ 1003035 w 6037520"/>
              <a:gd name="connsiteY48" fmla="*/ 3070924 h 3567690"/>
              <a:gd name="connsiteX49" fmla="*/ 810191 w 6037520"/>
              <a:gd name="connsiteY49" fmla="*/ 3356287 h 3567690"/>
              <a:gd name="connsiteX50" fmla="*/ 0 w 6037520"/>
              <a:gd name="connsiteY50" fmla="*/ 2370669 h 3567690"/>
              <a:gd name="connsiteX51" fmla="*/ 607643 w 6037520"/>
              <a:gd name="connsiteY51" fmla="*/ 1931195 h 3567690"/>
              <a:gd name="connsiteX52" fmla="*/ 838475 w 6037520"/>
              <a:gd name="connsiteY52" fmla="*/ 1435465 h 3567690"/>
              <a:gd name="connsiteX0" fmla="*/ 838475 w 6037520"/>
              <a:gd name="connsiteY0" fmla="*/ 1435465 h 3567690"/>
              <a:gd name="connsiteX1" fmla="*/ 908117 w 6037520"/>
              <a:gd name="connsiteY1" fmla="*/ 1077855 h 3567690"/>
              <a:gd name="connsiteX2" fmla="*/ 1095406 w 6037520"/>
              <a:gd name="connsiteY2" fmla="*/ 719880 h 3567690"/>
              <a:gd name="connsiteX3" fmla="*/ 1193377 w 6037520"/>
              <a:gd name="connsiteY3" fmla="*/ 567480 h 3567690"/>
              <a:gd name="connsiteX4" fmla="*/ 1247806 w 6037520"/>
              <a:gd name="connsiteY4" fmla="*/ 502166 h 3567690"/>
              <a:gd name="connsiteX5" fmla="*/ 1552606 w 6037520"/>
              <a:gd name="connsiteY5" fmla="*/ 306223 h 3567690"/>
              <a:gd name="connsiteX6" fmla="*/ 1694120 w 6037520"/>
              <a:gd name="connsiteY6" fmla="*/ 230023 h 3567690"/>
              <a:gd name="connsiteX7" fmla="*/ 1759434 w 6037520"/>
              <a:gd name="connsiteY7" fmla="*/ 186480 h 3567690"/>
              <a:gd name="connsiteX8" fmla="*/ 1900949 w 6037520"/>
              <a:gd name="connsiteY8" fmla="*/ 132052 h 3567690"/>
              <a:gd name="connsiteX9" fmla="*/ 2031577 w 6037520"/>
              <a:gd name="connsiteY9" fmla="*/ 99395 h 3567690"/>
              <a:gd name="connsiteX10" fmla="*/ 2129549 w 6037520"/>
              <a:gd name="connsiteY10" fmla="*/ 88509 h 3567690"/>
              <a:gd name="connsiteX11" fmla="*/ 2216634 w 6037520"/>
              <a:gd name="connsiteY11" fmla="*/ 66737 h 3567690"/>
              <a:gd name="connsiteX12" fmla="*/ 2423463 w 6037520"/>
              <a:gd name="connsiteY12" fmla="*/ 44966 h 3567690"/>
              <a:gd name="connsiteX13" fmla="*/ 2554092 w 6037520"/>
              <a:gd name="connsiteY13" fmla="*/ 12309 h 3567690"/>
              <a:gd name="connsiteX14" fmla="*/ 2630292 w 6037520"/>
              <a:gd name="connsiteY14" fmla="*/ 1423 h 3567690"/>
              <a:gd name="connsiteX15" fmla="*/ 4274034 w 6037520"/>
              <a:gd name="connsiteY15" fmla="*/ 23195 h 3567690"/>
              <a:gd name="connsiteX16" fmla="*/ 5046920 w 6037520"/>
              <a:gd name="connsiteY16" fmla="*/ 425966 h 3567690"/>
              <a:gd name="connsiteX17" fmla="*/ 5221092 w 6037520"/>
              <a:gd name="connsiteY17" fmla="*/ 469509 h 3567690"/>
              <a:gd name="connsiteX18" fmla="*/ 5286406 w 6037520"/>
              <a:gd name="connsiteY18" fmla="*/ 502166 h 3567690"/>
              <a:gd name="connsiteX19" fmla="*/ 5427920 w 6037520"/>
              <a:gd name="connsiteY19" fmla="*/ 556595 h 3567690"/>
              <a:gd name="connsiteX20" fmla="*/ 5591206 w 6037520"/>
              <a:gd name="connsiteY20" fmla="*/ 676337 h 3567690"/>
              <a:gd name="connsiteX21" fmla="*/ 5678292 w 6037520"/>
              <a:gd name="connsiteY21" fmla="*/ 817852 h 3567690"/>
              <a:gd name="connsiteX22" fmla="*/ 5743606 w 6037520"/>
              <a:gd name="connsiteY22" fmla="*/ 894052 h 3567690"/>
              <a:gd name="connsiteX23" fmla="*/ 5798034 w 6037520"/>
              <a:gd name="connsiteY23" fmla="*/ 1002909 h 3567690"/>
              <a:gd name="connsiteX24" fmla="*/ 5841577 w 6037520"/>
              <a:gd name="connsiteY24" fmla="*/ 1079109 h 3567690"/>
              <a:gd name="connsiteX25" fmla="*/ 5885120 w 6037520"/>
              <a:gd name="connsiteY25" fmla="*/ 1166195 h 3567690"/>
              <a:gd name="connsiteX26" fmla="*/ 5961320 w 6037520"/>
              <a:gd name="connsiteY26" fmla="*/ 1285937 h 3567690"/>
              <a:gd name="connsiteX27" fmla="*/ 6015749 w 6037520"/>
              <a:gd name="connsiteY27" fmla="*/ 1427452 h 3567690"/>
              <a:gd name="connsiteX28" fmla="*/ 6037520 w 6037520"/>
              <a:gd name="connsiteY28" fmla="*/ 1525423 h 3567690"/>
              <a:gd name="connsiteX29" fmla="*/ 6026634 w 6037520"/>
              <a:gd name="connsiteY29" fmla="*/ 1819337 h 3567690"/>
              <a:gd name="connsiteX30" fmla="*/ 5983092 w 6037520"/>
              <a:gd name="connsiteY30" fmla="*/ 2015280 h 3567690"/>
              <a:gd name="connsiteX31" fmla="*/ 5917777 w 6037520"/>
              <a:gd name="connsiteY31" fmla="*/ 2167680 h 3567690"/>
              <a:gd name="connsiteX32" fmla="*/ 5787149 w 6037520"/>
              <a:gd name="connsiteY32" fmla="*/ 2385395 h 3567690"/>
              <a:gd name="connsiteX33" fmla="*/ 5623863 w 6037520"/>
              <a:gd name="connsiteY33" fmla="*/ 2581337 h 3567690"/>
              <a:gd name="connsiteX34" fmla="*/ 5449692 w 6037520"/>
              <a:gd name="connsiteY34" fmla="*/ 2668423 h 3567690"/>
              <a:gd name="connsiteX35" fmla="*/ 5329949 w 6037520"/>
              <a:gd name="connsiteY35" fmla="*/ 2722852 h 3567690"/>
              <a:gd name="connsiteX36" fmla="*/ 5210206 w 6037520"/>
              <a:gd name="connsiteY36" fmla="*/ 2755509 h 3567690"/>
              <a:gd name="connsiteX37" fmla="*/ 4818320 w 6037520"/>
              <a:gd name="connsiteY37" fmla="*/ 2777280 h 3567690"/>
              <a:gd name="connsiteX38" fmla="*/ 4665920 w 6037520"/>
              <a:gd name="connsiteY38" fmla="*/ 2755509 h 3567690"/>
              <a:gd name="connsiteX39" fmla="*/ 4169779 w 6037520"/>
              <a:gd name="connsiteY39" fmla="*/ 3093856 h 3567690"/>
              <a:gd name="connsiteX40" fmla="*/ 3708114 w 6037520"/>
              <a:gd name="connsiteY40" fmla="*/ 3298700 h 3567690"/>
              <a:gd name="connsiteX41" fmla="*/ 3414154 w 6037520"/>
              <a:gd name="connsiteY41" fmla="*/ 3483758 h 3567690"/>
              <a:gd name="connsiteX42" fmla="*/ 3229051 w 6037520"/>
              <a:gd name="connsiteY42" fmla="*/ 3560767 h 3567690"/>
              <a:gd name="connsiteX43" fmla="*/ 2893690 w 6037520"/>
              <a:gd name="connsiteY43" fmla="*/ 3551865 h 3567690"/>
              <a:gd name="connsiteX44" fmla="*/ 2482074 w 6037520"/>
              <a:gd name="connsiteY44" fmla="*/ 3386733 h 3567690"/>
              <a:gd name="connsiteX45" fmla="*/ 2464375 w 6037520"/>
              <a:gd name="connsiteY45" fmla="*/ 3072268 h 3567690"/>
              <a:gd name="connsiteX46" fmla="*/ 2224798 w 6037520"/>
              <a:gd name="connsiteY46" fmla="*/ 2931928 h 3567690"/>
              <a:gd name="connsiteX47" fmla="*/ 1857406 w 6037520"/>
              <a:gd name="connsiteY47" fmla="*/ 2918795 h 3567690"/>
              <a:gd name="connsiteX48" fmla="*/ 1628806 w 6037520"/>
              <a:gd name="connsiteY48" fmla="*/ 2907909 h 3567690"/>
              <a:gd name="connsiteX49" fmla="*/ 1003035 w 6037520"/>
              <a:gd name="connsiteY49" fmla="*/ 3070924 h 3567690"/>
              <a:gd name="connsiteX50" fmla="*/ 810191 w 6037520"/>
              <a:gd name="connsiteY50" fmla="*/ 3356287 h 3567690"/>
              <a:gd name="connsiteX51" fmla="*/ 0 w 6037520"/>
              <a:gd name="connsiteY51" fmla="*/ 2370669 h 3567690"/>
              <a:gd name="connsiteX52" fmla="*/ 607643 w 6037520"/>
              <a:gd name="connsiteY52" fmla="*/ 1931195 h 3567690"/>
              <a:gd name="connsiteX53" fmla="*/ 838475 w 6037520"/>
              <a:gd name="connsiteY53" fmla="*/ 1435465 h 3567690"/>
              <a:gd name="connsiteX0" fmla="*/ 838475 w 6037520"/>
              <a:gd name="connsiteY0" fmla="*/ 1435465 h 3567690"/>
              <a:gd name="connsiteX1" fmla="*/ 908117 w 6037520"/>
              <a:gd name="connsiteY1" fmla="*/ 1077855 h 3567690"/>
              <a:gd name="connsiteX2" fmla="*/ 1095406 w 6037520"/>
              <a:gd name="connsiteY2" fmla="*/ 719880 h 3567690"/>
              <a:gd name="connsiteX3" fmla="*/ 1193377 w 6037520"/>
              <a:gd name="connsiteY3" fmla="*/ 567480 h 3567690"/>
              <a:gd name="connsiteX4" fmla="*/ 1247806 w 6037520"/>
              <a:gd name="connsiteY4" fmla="*/ 502166 h 3567690"/>
              <a:gd name="connsiteX5" fmla="*/ 1552606 w 6037520"/>
              <a:gd name="connsiteY5" fmla="*/ 306223 h 3567690"/>
              <a:gd name="connsiteX6" fmla="*/ 1694120 w 6037520"/>
              <a:gd name="connsiteY6" fmla="*/ 230023 h 3567690"/>
              <a:gd name="connsiteX7" fmla="*/ 1759434 w 6037520"/>
              <a:gd name="connsiteY7" fmla="*/ 186480 h 3567690"/>
              <a:gd name="connsiteX8" fmla="*/ 1900949 w 6037520"/>
              <a:gd name="connsiteY8" fmla="*/ 132052 h 3567690"/>
              <a:gd name="connsiteX9" fmla="*/ 2031577 w 6037520"/>
              <a:gd name="connsiteY9" fmla="*/ 99395 h 3567690"/>
              <a:gd name="connsiteX10" fmla="*/ 2129549 w 6037520"/>
              <a:gd name="connsiteY10" fmla="*/ 88509 h 3567690"/>
              <a:gd name="connsiteX11" fmla="*/ 2216634 w 6037520"/>
              <a:gd name="connsiteY11" fmla="*/ 66737 h 3567690"/>
              <a:gd name="connsiteX12" fmla="*/ 2423463 w 6037520"/>
              <a:gd name="connsiteY12" fmla="*/ 44966 h 3567690"/>
              <a:gd name="connsiteX13" fmla="*/ 2554092 w 6037520"/>
              <a:gd name="connsiteY13" fmla="*/ 12309 h 3567690"/>
              <a:gd name="connsiteX14" fmla="*/ 2630292 w 6037520"/>
              <a:gd name="connsiteY14" fmla="*/ 1423 h 3567690"/>
              <a:gd name="connsiteX15" fmla="*/ 4274034 w 6037520"/>
              <a:gd name="connsiteY15" fmla="*/ 23195 h 3567690"/>
              <a:gd name="connsiteX16" fmla="*/ 5046920 w 6037520"/>
              <a:gd name="connsiteY16" fmla="*/ 425966 h 3567690"/>
              <a:gd name="connsiteX17" fmla="*/ 5221092 w 6037520"/>
              <a:gd name="connsiteY17" fmla="*/ 469509 h 3567690"/>
              <a:gd name="connsiteX18" fmla="*/ 5286406 w 6037520"/>
              <a:gd name="connsiteY18" fmla="*/ 502166 h 3567690"/>
              <a:gd name="connsiteX19" fmla="*/ 5427920 w 6037520"/>
              <a:gd name="connsiteY19" fmla="*/ 556595 h 3567690"/>
              <a:gd name="connsiteX20" fmla="*/ 5591206 w 6037520"/>
              <a:gd name="connsiteY20" fmla="*/ 676337 h 3567690"/>
              <a:gd name="connsiteX21" fmla="*/ 5678292 w 6037520"/>
              <a:gd name="connsiteY21" fmla="*/ 817852 h 3567690"/>
              <a:gd name="connsiteX22" fmla="*/ 5743606 w 6037520"/>
              <a:gd name="connsiteY22" fmla="*/ 894052 h 3567690"/>
              <a:gd name="connsiteX23" fmla="*/ 5798034 w 6037520"/>
              <a:gd name="connsiteY23" fmla="*/ 1002909 h 3567690"/>
              <a:gd name="connsiteX24" fmla="*/ 5841577 w 6037520"/>
              <a:gd name="connsiteY24" fmla="*/ 1079109 h 3567690"/>
              <a:gd name="connsiteX25" fmla="*/ 5885120 w 6037520"/>
              <a:gd name="connsiteY25" fmla="*/ 1166195 h 3567690"/>
              <a:gd name="connsiteX26" fmla="*/ 5961320 w 6037520"/>
              <a:gd name="connsiteY26" fmla="*/ 1285937 h 3567690"/>
              <a:gd name="connsiteX27" fmla="*/ 6015749 w 6037520"/>
              <a:gd name="connsiteY27" fmla="*/ 1427452 h 3567690"/>
              <a:gd name="connsiteX28" fmla="*/ 6037520 w 6037520"/>
              <a:gd name="connsiteY28" fmla="*/ 1525423 h 3567690"/>
              <a:gd name="connsiteX29" fmla="*/ 6026634 w 6037520"/>
              <a:gd name="connsiteY29" fmla="*/ 1819337 h 3567690"/>
              <a:gd name="connsiteX30" fmla="*/ 5983092 w 6037520"/>
              <a:gd name="connsiteY30" fmla="*/ 2015280 h 3567690"/>
              <a:gd name="connsiteX31" fmla="*/ 5917777 w 6037520"/>
              <a:gd name="connsiteY31" fmla="*/ 2167680 h 3567690"/>
              <a:gd name="connsiteX32" fmla="*/ 5787149 w 6037520"/>
              <a:gd name="connsiteY32" fmla="*/ 2385395 h 3567690"/>
              <a:gd name="connsiteX33" fmla="*/ 5623863 w 6037520"/>
              <a:gd name="connsiteY33" fmla="*/ 2581337 h 3567690"/>
              <a:gd name="connsiteX34" fmla="*/ 5449692 w 6037520"/>
              <a:gd name="connsiteY34" fmla="*/ 2668423 h 3567690"/>
              <a:gd name="connsiteX35" fmla="*/ 5329949 w 6037520"/>
              <a:gd name="connsiteY35" fmla="*/ 2722852 h 3567690"/>
              <a:gd name="connsiteX36" fmla="*/ 5210206 w 6037520"/>
              <a:gd name="connsiteY36" fmla="*/ 2755509 h 3567690"/>
              <a:gd name="connsiteX37" fmla="*/ 4818320 w 6037520"/>
              <a:gd name="connsiteY37" fmla="*/ 2777280 h 3567690"/>
              <a:gd name="connsiteX38" fmla="*/ 4665920 w 6037520"/>
              <a:gd name="connsiteY38" fmla="*/ 2755509 h 3567690"/>
              <a:gd name="connsiteX39" fmla="*/ 4169779 w 6037520"/>
              <a:gd name="connsiteY39" fmla="*/ 3093856 h 3567690"/>
              <a:gd name="connsiteX40" fmla="*/ 3708114 w 6037520"/>
              <a:gd name="connsiteY40" fmla="*/ 3298700 h 3567690"/>
              <a:gd name="connsiteX41" fmla="*/ 3414154 w 6037520"/>
              <a:gd name="connsiteY41" fmla="*/ 3483758 h 3567690"/>
              <a:gd name="connsiteX42" fmla="*/ 3229051 w 6037520"/>
              <a:gd name="connsiteY42" fmla="*/ 3560767 h 3567690"/>
              <a:gd name="connsiteX43" fmla="*/ 2893690 w 6037520"/>
              <a:gd name="connsiteY43" fmla="*/ 3551865 h 3567690"/>
              <a:gd name="connsiteX44" fmla="*/ 2482074 w 6037520"/>
              <a:gd name="connsiteY44" fmla="*/ 3386733 h 3567690"/>
              <a:gd name="connsiteX45" fmla="*/ 2224798 w 6037520"/>
              <a:gd name="connsiteY45" fmla="*/ 2931928 h 3567690"/>
              <a:gd name="connsiteX46" fmla="*/ 1857406 w 6037520"/>
              <a:gd name="connsiteY46" fmla="*/ 2918795 h 3567690"/>
              <a:gd name="connsiteX47" fmla="*/ 1628806 w 6037520"/>
              <a:gd name="connsiteY47" fmla="*/ 2907909 h 3567690"/>
              <a:gd name="connsiteX48" fmla="*/ 1003035 w 6037520"/>
              <a:gd name="connsiteY48" fmla="*/ 3070924 h 3567690"/>
              <a:gd name="connsiteX49" fmla="*/ 810191 w 6037520"/>
              <a:gd name="connsiteY49" fmla="*/ 3356287 h 3567690"/>
              <a:gd name="connsiteX50" fmla="*/ 0 w 6037520"/>
              <a:gd name="connsiteY50" fmla="*/ 2370669 h 3567690"/>
              <a:gd name="connsiteX51" fmla="*/ 607643 w 6037520"/>
              <a:gd name="connsiteY51" fmla="*/ 1931195 h 3567690"/>
              <a:gd name="connsiteX52" fmla="*/ 838475 w 6037520"/>
              <a:gd name="connsiteY52" fmla="*/ 1435465 h 3567690"/>
              <a:gd name="connsiteX0" fmla="*/ 838475 w 6037520"/>
              <a:gd name="connsiteY0" fmla="*/ 1435465 h 3567690"/>
              <a:gd name="connsiteX1" fmla="*/ 908117 w 6037520"/>
              <a:gd name="connsiteY1" fmla="*/ 1077855 h 3567690"/>
              <a:gd name="connsiteX2" fmla="*/ 1095406 w 6037520"/>
              <a:gd name="connsiteY2" fmla="*/ 719880 h 3567690"/>
              <a:gd name="connsiteX3" fmla="*/ 1193377 w 6037520"/>
              <a:gd name="connsiteY3" fmla="*/ 567480 h 3567690"/>
              <a:gd name="connsiteX4" fmla="*/ 1247806 w 6037520"/>
              <a:gd name="connsiteY4" fmla="*/ 502166 h 3567690"/>
              <a:gd name="connsiteX5" fmla="*/ 1552606 w 6037520"/>
              <a:gd name="connsiteY5" fmla="*/ 306223 h 3567690"/>
              <a:gd name="connsiteX6" fmla="*/ 1694120 w 6037520"/>
              <a:gd name="connsiteY6" fmla="*/ 230023 h 3567690"/>
              <a:gd name="connsiteX7" fmla="*/ 1759434 w 6037520"/>
              <a:gd name="connsiteY7" fmla="*/ 186480 h 3567690"/>
              <a:gd name="connsiteX8" fmla="*/ 1900949 w 6037520"/>
              <a:gd name="connsiteY8" fmla="*/ 132052 h 3567690"/>
              <a:gd name="connsiteX9" fmla="*/ 2031577 w 6037520"/>
              <a:gd name="connsiteY9" fmla="*/ 99395 h 3567690"/>
              <a:gd name="connsiteX10" fmla="*/ 2129549 w 6037520"/>
              <a:gd name="connsiteY10" fmla="*/ 88509 h 3567690"/>
              <a:gd name="connsiteX11" fmla="*/ 2216634 w 6037520"/>
              <a:gd name="connsiteY11" fmla="*/ 66737 h 3567690"/>
              <a:gd name="connsiteX12" fmla="*/ 2423463 w 6037520"/>
              <a:gd name="connsiteY12" fmla="*/ 44966 h 3567690"/>
              <a:gd name="connsiteX13" fmla="*/ 2554092 w 6037520"/>
              <a:gd name="connsiteY13" fmla="*/ 12309 h 3567690"/>
              <a:gd name="connsiteX14" fmla="*/ 2630292 w 6037520"/>
              <a:gd name="connsiteY14" fmla="*/ 1423 h 3567690"/>
              <a:gd name="connsiteX15" fmla="*/ 4274034 w 6037520"/>
              <a:gd name="connsiteY15" fmla="*/ 23195 h 3567690"/>
              <a:gd name="connsiteX16" fmla="*/ 5046920 w 6037520"/>
              <a:gd name="connsiteY16" fmla="*/ 425966 h 3567690"/>
              <a:gd name="connsiteX17" fmla="*/ 5221092 w 6037520"/>
              <a:gd name="connsiteY17" fmla="*/ 469509 h 3567690"/>
              <a:gd name="connsiteX18" fmla="*/ 5286406 w 6037520"/>
              <a:gd name="connsiteY18" fmla="*/ 502166 h 3567690"/>
              <a:gd name="connsiteX19" fmla="*/ 5427920 w 6037520"/>
              <a:gd name="connsiteY19" fmla="*/ 556595 h 3567690"/>
              <a:gd name="connsiteX20" fmla="*/ 5591206 w 6037520"/>
              <a:gd name="connsiteY20" fmla="*/ 676337 h 3567690"/>
              <a:gd name="connsiteX21" fmla="*/ 5678292 w 6037520"/>
              <a:gd name="connsiteY21" fmla="*/ 817852 h 3567690"/>
              <a:gd name="connsiteX22" fmla="*/ 5743606 w 6037520"/>
              <a:gd name="connsiteY22" fmla="*/ 894052 h 3567690"/>
              <a:gd name="connsiteX23" fmla="*/ 5798034 w 6037520"/>
              <a:gd name="connsiteY23" fmla="*/ 1002909 h 3567690"/>
              <a:gd name="connsiteX24" fmla="*/ 5841577 w 6037520"/>
              <a:gd name="connsiteY24" fmla="*/ 1079109 h 3567690"/>
              <a:gd name="connsiteX25" fmla="*/ 5885120 w 6037520"/>
              <a:gd name="connsiteY25" fmla="*/ 1166195 h 3567690"/>
              <a:gd name="connsiteX26" fmla="*/ 5961320 w 6037520"/>
              <a:gd name="connsiteY26" fmla="*/ 1285937 h 3567690"/>
              <a:gd name="connsiteX27" fmla="*/ 6015749 w 6037520"/>
              <a:gd name="connsiteY27" fmla="*/ 1427452 h 3567690"/>
              <a:gd name="connsiteX28" fmla="*/ 6037520 w 6037520"/>
              <a:gd name="connsiteY28" fmla="*/ 1525423 h 3567690"/>
              <a:gd name="connsiteX29" fmla="*/ 6026634 w 6037520"/>
              <a:gd name="connsiteY29" fmla="*/ 1819337 h 3567690"/>
              <a:gd name="connsiteX30" fmla="*/ 5983092 w 6037520"/>
              <a:gd name="connsiteY30" fmla="*/ 2015280 h 3567690"/>
              <a:gd name="connsiteX31" fmla="*/ 5917777 w 6037520"/>
              <a:gd name="connsiteY31" fmla="*/ 2167680 h 3567690"/>
              <a:gd name="connsiteX32" fmla="*/ 5787149 w 6037520"/>
              <a:gd name="connsiteY32" fmla="*/ 2385395 h 3567690"/>
              <a:gd name="connsiteX33" fmla="*/ 5623863 w 6037520"/>
              <a:gd name="connsiteY33" fmla="*/ 2581337 h 3567690"/>
              <a:gd name="connsiteX34" fmla="*/ 5449692 w 6037520"/>
              <a:gd name="connsiteY34" fmla="*/ 2668423 h 3567690"/>
              <a:gd name="connsiteX35" fmla="*/ 5329949 w 6037520"/>
              <a:gd name="connsiteY35" fmla="*/ 2722852 h 3567690"/>
              <a:gd name="connsiteX36" fmla="*/ 5210206 w 6037520"/>
              <a:gd name="connsiteY36" fmla="*/ 2755509 h 3567690"/>
              <a:gd name="connsiteX37" fmla="*/ 4818320 w 6037520"/>
              <a:gd name="connsiteY37" fmla="*/ 2777280 h 3567690"/>
              <a:gd name="connsiteX38" fmla="*/ 4665920 w 6037520"/>
              <a:gd name="connsiteY38" fmla="*/ 2755509 h 3567690"/>
              <a:gd name="connsiteX39" fmla="*/ 4169779 w 6037520"/>
              <a:gd name="connsiteY39" fmla="*/ 3093856 h 3567690"/>
              <a:gd name="connsiteX40" fmla="*/ 3708114 w 6037520"/>
              <a:gd name="connsiteY40" fmla="*/ 3298700 h 3567690"/>
              <a:gd name="connsiteX41" fmla="*/ 3414154 w 6037520"/>
              <a:gd name="connsiteY41" fmla="*/ 3483758 h 3567690"/>
              <a:gd name="connsiteX42" fmla="*/ 3229051 w 6037520"/>
              <a:gd name="connsiteY42" fmla="*/ 3560767 h 3567690"/>
              <a:gd name="connsiteX43" fmla="*/ 2893690 w 6037520"/>
              <a:gd name="connsiteY43" fmla="*/ 3551865 h 3567690"/>
              <a:gd name="connsiteX44" fmla="*/ 2482074 w 6037520"/>
              <a:gd name="connsiteY44" fmla="*/ 3386733 h 3567690"/>
              <a:gd name="connsiteX45" fmla="*/ 1857406 w 6037520"/>
              <a:gd name="connsiteY45" fmla="*/ 2918795 h 3567690"/>
              <a:gd name="connsiteX46" fmla="*/ 1628806 w 6037520"/>
              <a:gd name="connsiteY46" fmla="*/ 2907909 h 3567690"/>
              <a:gd name="connsiteX47" fmla="*/ 1003035 w 6037520"/>
              <a:gd name="connsiteY47" fmla="*/ 3070924 h 3567690"/>
              <a:gd name="connsiteX48" fmla="*/ 810191 w 6037520"/>
              <a:gd name="connsiteY48" fmla="*/ 3356287 h 3567690"/>
              <a:gd name="connsiteX49" fmla="*/ 0 w 6037520"/>
              <a:gd name="connsiteY49" fmla="*/ 2370669 h 3567690"/>
              <a:gd name="connsiteX50" fmla="*/ 607643 w 6037520"/>
              <a:gd name="connsiteY50" fmla="*/ 1931195 h 3567690"/>
              <a:gd name="connsiteX51" fmla="*/ 838475 w 6037520"/>
              <a:gd name="connsiteY51" fmla="*/ 1435465 h 3567690"/>
              <a:gd name="connsiteX0" fmla="*/ 838475 w 6037520"/>
              <a:gd name="connsiteY0" fmla="*/ 1435465 h 3567690"/>
              <a:gd name="connsiteX1" fmla="*/ 908117 w 6037520"/>
              <a:gd name="connsiteY1" fmla="*/ 1077855 h 3567690"/>
              <a:gd name="connsiteX2" fmla="*/ 1095406 w 6037520"/>
              <a:gd name="connsiteY2" fmla="*/ 719880 h 3567690"/>
              <a:gd name="connsiteX3" fmla="*/ 1193377 w 6037520"/>
              <a:gd name="connsiteY3" fmla="*/ 567480 h 3567690"/>
              <a:gd name="connsiteX4" fmla="*/ 1247806 w 6037520"/>
              <a:gd name="connsiteY4" fmla="*/ 502166 h 3567690"/>
              <a:gd name="connsiteX5" fmla="*/ 1552606 w 6037520"/>
              <a:gd name="connsiteY5" fmla="*/ 306223 h 3567690"/>
              <a:gd name="connsiteX6" fmla="*/ 1694120 w 6037520"/>
              <a:gd name="connsiteY6" fmla="*/ 230023 h 3567690"/>
              <a:gd name="connsiteX7" fmla="*/ 1759434 w 6037520"/>
              <a:gd name="connsiteY7" fmla="*/ 186480 h 3567690"/>
              <a:gd name="connsiteX8" fmla="*/ 1900949 w 6037520"/>
              <a:gd name="connsiteY8" fmla="*/ 132052 h 3567690"/>
              <a:gd name="connsiteX9" fmla="*/ 2031577 w 6037520"/>
              <a:gd name="connsiteY9" fmla="*/ 99395 h 3567690"/>
              <a:gd name="connsiteX10" fmla="*/ 2129549 w 6037520"/>
              <a:gd name="connsiteY10" fmla="*/ 88509 h 3567690"/>
              <a:gd name="connsiteX11" fmla="*/ 2216634 w 6037520"/>
              <a:gd name="connsiteY11" fmla="*/ 66737 h 3567690"/>
              <a:gd name="connsiteX12" fmla="*/ 2423463 w 6037520"/>
              <a:gd name="connsiteY12" fmla="*/ 44966 h 3567690"/>
              <a:gd name="connsiteX13" fmla="*/ 2554092 w 6037520"/>
              <a:gd name="connsiteY13" fmla="*/ 12309 h 3567690"/>
              <a:gd name="connsiteX14" fmla="*/ 2630292 w 6037520"/>
              <a:gd name="connsiteY14" fmla="*/ 1423 h 3567690"/>
              <a:gd name="connsiteX15" fmla="*/ 4274034 w 6037520"/>
              <a:gd name="connsiteY15" fmla="*/ 23195 h 3567690"/>
              <a:gd name="connsiteX16" fmla="*/ 5046920 w 6037520"/>
              <a:gd name="connsiteY16" fmla="*/ 425966 h 3567690"/>
              <a:gd name="connsiteX17" fmla="*/ 5221092 w 6037520"/>
              <a:gd name="connsiteY17" fmla="*/ 469509 h 3567690"/>
              <a:gd name="connsiteX18" fmla="*/ 5286406 w 6037520"/>
              <a:gd name="connsiteY18" fmla="*/ 502166 h 3567690"/>
              <a:gd name="connsiteX19" fmla="*/ 5427920 w 6037520"/>
              <a:gd name="connsiteY19" fmla="*/ 556595 h 3567690"/>
              <a:gd name="connsiteX20" fmla="*/ 5591206 w 6037520"/>
              <a:gd name="connsiteY20" fmla="*/ 676337 h 3567690"/>
              <a:gd name="connsiteX21" fmla="*/ 5678292 w 6037520"/>
              <a:gd name="connsiteY21" fmla="*/ 817852 h 3567690"/>
              <a:gd name="connsiteX22" fmla="*/ 5743606 w 6037520"/>
              <a:gd name="connsiteY22" fmla="*/ 894052 h 3567690"/>
              <a:gd name="connsiteX23" fmla="*/ 5798034 w 6037520"/>
              <a:gd name="connsiteY23" fmla="*/ 1002909 h 3567690"/>
              <a:gd name="connsiteX24" fmla="*/ 5841577 w 6037520"/>
              <a:gd name="connsiteY24" fmla="*/ 1079109 h 3567690"/>
              <a:gd name="connsiteX25" fmla="*/ 5885120 w 6037520"/>
              <a:gd name="connsiteY25" fmla="*/ 1166195 h 3567690"/>
              <a:gd name="connsiteX26" fmla="*/ 5961320 w 6037520"/>
              <a:gd name="connsiteY26" fmla="*/ 1285937 h 3567690"/>
              <a:gd name="connsiteX27" fmla="*/ 6015749 w 6037520"/>
              <a:gd name="connsiteY27" fmla="*/ 1427452 h 3567690"/>
              <a:gd name="connsiteX28" fmla="*/ 6037520 w 6037520"/>
              <a:gd name="connsiteY28" fmla="*/ 1525423 h 3567690"/>
              <a:gd name="connsiteX29" fmla="*/ 6026634 w 6037520"/>
              <a:gd name="connsiteY29" fmla="*/ 1819337 h 3567690"/>
              <a:gd name="connsiteX30" fmla="*/ 5983092 w 6037520"/>
              <a:gd name="connsiteY30" fmla="*/ 2015280 h 3567690"/>
              <a:gd name="connsiteX31" fmla="*/ 5917777 w 6037520"/>
              <a:gd name="connsiteY31" fmla="*/ 2167680 h 3567690"/>
              <a:gd name="connsiteX32" fmla="*/ 5787149 w 6037520"/>
              <a:gd name="connsiteY32" fmla="*/ 2385395 h 3567690"/>
              <a:gd name="connsiteX33" fmla="*/ 5623863 w 6037520"/>
              <a:gd name="connsiteY33" fmla="*/ 2581337 h 3567690"/>
              <a:gd name="connsiteX34" fmla="*/ 5449692 w 6037520"/>
              <a:gd name="connsiteY34" fmla="*/ 2668423 h 3567690"/>
              <a:gd name="connsiteX35" fmla="*/ 5329949 w 6037520"/>
              <a:gd name="connsiteY35" fmla="*/ 2722852 h 3567690"/>
              <a:gd name="connsiteX36" fmla="*/ 5210206 w 6037520"/>
              <a:gd name="connsiteY36" fmla="*/ 2755509 h 3567690"/>
              <a:gd name="connsiteX37" fmla="*/ 4818320 w 6037520"/>
              <a:gd name="connsiteY37" fmla="*/ 2777280 h 3567690"/>
              <a:gd name="connsiteX38" fmla="*/ 4665920 w 6037520"/>
              <a:gd name="connsiteY38" fmla="*/ 2755509 h 3567690"/>
              <a:gd name="connsiteX39" fmla="*/ 4169779 w 6037520"/>
              <a:gd name="connsiteY39" fmla="*/ 3093856 h 3567690"/>
              <a:gd name="connsiteX40" fmla="*/ 3708114 w 6037520"/>
              <a:gd name="connsiteY40" fmla="*/ 3298700 h 3567690"/>
              <a:gd name="connsiteX41" fmla="*/ 3414154 w 6037520"/>
              <a:gd name="connsiteY41" fmla="*/ 3483758 h 3567690"/>
              <a:gd name="connsiteX42" fmla="*/ 3229051 w 6037520"/>
              <a:gd name="connsiteY42" fmla="*/ 3560767 h 3567690"/>
              <a:gd name="connsiteX43" fmla="*/ 2893690 w 6037520"/>
              <a:gd name="connsiteY43" fmla="*/ 3551865 h 3567690"/>
              <a:gd name="connsiteX44" fmla="*/ 2482074 w 6037520"/>
              <a:gd name="connsiteY44" fmla="*/ 3386733 h 3567690"/>
              <a:gd name="connsiteX45" fmla="*/ 1628806 w 6037520"/>
              <a:gd name="connsiteY45" fmla="*/ 2907909 h 3567690"/>
              <a:gd name="connsiteX46" fmla="*/ 1003035 w 6037520"/>
              <a:gd name="connsiteY46" fmla="*/ 3070924 h 3567690"/>
              <a:gd name="connsiteX47" fmla="*/ 810191 w 6037520"/>
              <a:gd name="connsiteY47" fmla="*/ 3356287 h 3567690"/>
              <a:gd name="connsiteX48" fmla="*/ 0 w 6037520"/>
              <a:gd name="connsiteY48" fmla="*/ 2370669 h 3567690"/>
              <a:gd name="connsiteX49" fmla="*/ 607643 w 6037520"/>
              <a:gd name="connsiteY49" fmla="*/ 1931195 h 3567690"/>
              <a:gd name="connsiteX50" fmla="*/ 838475 w 6037520"/>
              <a:gd name="connsiteY50" fmla="*/ 1435465 h 3567690"/>
              <a:gd name="connsiteX0" fmla="*/ 838475 w 6037520"/>
              <a:gd name="connsiteY0" fmla="*/ 1435465 h 3567690"/>
              <a:gd name="connsiteX1" fmla="*/ 908117 w 6037520"/>
              <a:gd name="connsiteY1" fmla="*/ 1077855 h 3567690"/>
              <a:gd name="connsiteX2" fmla="*/ 1095406 w 6037520"/>
              <a:gd name="connsiteY2" fmla="*/ 719880 h 3567690"/>
              <a:gd name="connsiteX3" fmla="*/ 1193377 w 6037520"/>
              <a:gd name="connsiteY3" fmla="*/ 567480 h 3567690"/>
              <a:gd name="connsiteX4" fmla="*/ 1247806 w 6037520"/>
              <a:gd name="connsiteY4" fmla="*/ 502166 h 3567690"/>
              <a:gd name="connsiteX5" fmla="*/ 1552606 w 6037520"/>
              <a:gd name="connsiteY5" fmla="*/ 306223 h 3567690"/>
              <a:gd name="connsiteX6" fmla="*/ 1694120 w 6037520"/>
              <a:gd name="connsiteY6" fmla="*/ 230023 h 3567690"/>
              <a:gd name="connsiteX7" fmla="*/ 1759434 w 6037520"/>
              <a:gd name="connsiteY7" fmla="*/ 186480 h 3567690"/>
              <a:gd name="connsiteX8" fmla="*/ 1900949 w 6037520"/>
              <a:gd name="connsiteY8" fmla="*/ 132052 h 3567690"/>
              <a:gd name="connsiteX9" fmla="*/ 2031577 w 6037520"/>
              <a:gd name="connsiteY9" fmla="*/ 99395 h 3567690"/>
              <a:gd name="connsiteX10" fmla="*/ 2129549 w 6037520"/>
              <a:gd name="connsiteY10" fmla="*/ 88509 h 3567690"/>
              <a:gd name="connsiteX11" fmla="*/ 2216634 w 6037520"/>
              <a:gd name="connsiteY11" fmla="*/ 66737 h 3567690"/>
              <a:gd name="connsiteX12" fmla="*/ 2423463 w 6037520"/>
              <a:gd name="connsiteY12" fmla="*/ 44966 h 3567690"/>
              <a:gd name="connsiteX13" fmla="*/ 2554092 w 6037520"/>
              <a:gd name="connsiteY13" fmla="*/ 12309 h 3567690"/>
              <a:gd name="connsiteX14" fmla="*/ 2630292 w 6037520"/>
              <a:gd name="connsiteY14" fmla="*/ 1423 h 3567690"/>
              <a:gd name="connsiteX15" fmla="*/ 4274034 w 6037520"/>
              <a:gd name="connsiteY15" fmla="*/ 23195 h 3567690"/>
              <a:gd name="connsiteX16" fmla="*/ 5046920 w 6037520"/>
              <a:gd name="connsiteY16" fmla="*/ 425966 h 3567690"/>
              <a:gd name="connsiteX17" fmla="*/ 5221092 w 6037520"/>
              <a:gd name="connsiteY17" fmla="*/ 469509 h 3567690"/>
              <a:gd name="connsiteX18" fmla="*/ 5286406 w 6037520"/>
              <a:gd name="connsiteY18" fmla="*/ 502166 h 3567690"/>
              <a:gd name="connsiteX19" fmla="*/ 5427920 w 6037520"/>
              <a:gd name="connsiteY19" fmla="*/ 556595 h 3567690"/>
              <a:gd name="connsiteX20" fmla="*/ 5591206 w 6037520"/>
              <a:gd name="connsiteY20" fmla="*/ 676337 h 3567690"/>
              <a:gd name="connsiteX21" fmla="*/ 5678292 w 6037520"/>
              <a:gd name="connsiteY21" fmla="*/ 817852 h 3567690"/>
              <a:gd name="connsiteX22" fmla="*/ 5743606 w 6037520"/>
              <a:gd name="connsiteY22" fmla="*/ 894052 h 3567690"/>
              <a:gd name="connsiteX23" fmla="*/ 5798034 w 6037520"/>
              <a:gd name="connsiteY23" fmla="*/ 1002909 h 3567690"/>
              <a:gd name="connsiteX24" fmla="*/ 5841577 w 6037520"/>
              <a:gd name="connsiteY24" fmla="*/ 1079109 h 3567690"/>
              <a:gd name="connsiteX25" fmla="*/ 5885120 w 6037520"/>
              <a:gd name="connsiteY25" fmla="*/ 1166195 h 3567690"/>
              <a:gd name="connsiteX26" fmla="*/ 5961320 w 6037520"/>
              <a:gd name="connsiteY26" fmla="*/ 1285937 h 3567690"/>
              <a:gd name="connsiteX27" fmla="*/ 6015749 w 6037520"/>
              <a:gd name="connsiteY27" fmla="*/ 1427452 h 3567690"/>
              <a:gd name="connsiteX28" fmla="*/ 6037520 w 6037520"/>
              <a:gd name="connsiteY28" fmla="*/ 1525423 h 3567690"/>
              <a:gd name="connsiteX29" fmla="*/ 6026634 w 6037520"/>
              <a:gd name="connsiteY29" fmla="*/ 1819337 h 3567690"/>
              <a:gd name="connsiteX30" fmla="*/ 5983092 w 6037520"/>
              <a:gd name="connsiteY30" fmla="*/ 2015280 h 3567690"/>
              <a:gd name="connsiteX31" fmla="*/ 5917777 w 6037520"/>
              <a:gd name="connsiteY31" fmla="*/ 2167680 h 3567690"/>
              <a:gd name="connsiteX32" fmla="*/ 5787149 w 6037520"/>
              <a:gd name="connsiteY32" fmla="*/ 2385395 h 3567690"/>
              <a:gd name="connsiteX33" fmla="*/ 5623863 w 6037520"/>
              <a:gd name="connsiteY33" fmla="*/ 2581337 h 3567690"/>
              <a:gd name="connsiteX34" fmla="*/ 5449692 w 6037520"/>
              <a:gd name="connsiteY34" fmla="*/ 2668423 h 3567690"/>
              <a:gd name="connsiteX35" fmla="*/ 5329949 w 6037520"/>
              <a:gd name="connsiteY35" fmla="*/ 2722852 h 3567690"/>
              <a:gd name="connsiteX36" fmla="*/ 5210206 w 6037520"/>
              <a:gd name="connsiteY36" fmla="*/ 2755509 h 3567690"/>
              <a:gd name="connsiteX37" fmla="*/ 4818320 w 6037520"/>
              <a:gd name="connsiteY37" fmla="*/ 2777280 h 3567690"/>
              <a:gd name="connsiteX38" fmla="*/ 4665920 w 6037520"/>
              <a:gd name="connsiteY38" fmla="*/ 2755509 h 3567690"/>
              <a:gd name="connsiteX39" fmla="*/ 4169779 w 6037520"/>
              <a:gd name="connsiteY39" fmla="*/ 3093856 h 3567690"/>
              <a:gd name="connsiteX40" fmla="*/ 3708114 w 6037520"/>
              <a:gd name="connsiteY40" fmla="*/ 3298700 h 3567690"/>
              <a:gd name="connsiteX41" fmla="*/ 3414154 w 6037520"/>
              <a:gd name="connsiteY41" fmla="*/ 3483758 h 3567690"/>
              <a:gd name="connsiteX42" fmla="*/ 3229051 w 6037520"/>
              <a:gd name="connsiteY42" fmla="*/ 3560767 h 3567690"/>
              <a:gd name="connsiteX43" fmla="*/ 2893690 w 6037520"/>
              <a:gd name="connsiteY43" fmla="*/ 3551865 h 3567690"/>
              <a:gd name="connsiteX44" fmla="*/ 2482074 w 6037520"/>
              <a:gd name="connsiteY44" fmla="*/ 3386733 h 3567690"/>
              <a:gd name="connsiteX45" fmla="*/ 1712658 w 6037520"/>
              <a:gd name="connsiteY45" fmla="*/ 2954689 h 3567690"/>
              <a:gd name="connsiteX46" fmla="*/ 1003035 w 6037520"/>
              <a:gd name="connsiteY46" fmla="*/ 3070924 h 3567690"/>
              <a:gd name="connsiteX47" fmla="*/ 810191 w 6037520"/>
              <a:gd name="connsiteY47" fmla="*/ 3356287 h 3567690"/>
              <a:gd name="connsiteX48" fmla="*/ 0 w 6037520"/>
              <a:gd name="connsiteY48" fmla="*/ 2370669 h 3567690"/>
              <a:gd name="connsiteX49" fmla="*/ 607643 w 6037520"/>
              <a:gd name="connsiteY49" fmla="*/ 1931195 h 3567690"/>
              <a:gd name="connsiteX50" fmla="*/ 838475 w 6037520"/>
              <a:gd name="connsiteY50" fmla="*/ 1435465 h 3567690"/>
              <a:gd name="connsiteX0" fmla="*/ 838475 w 6037520"/>
              <a:gd name="connsiteY0" fmla="*/ 1435465 h 3567690"/>
              <a:gd name="connsiteX1" fmla="*/ 908117 w 6037520"/>
              <a:gd name="connsiteY1" fmla="*/ 1077855 h 3567690"/>
              <a:gd name="connsiteX2" fmla="*/ 1095406 w 6037520"/>
              <a:gd name="connsiteY2" fmla="*/ 719880 h 3567690"/>
              <a:gd name="connsiteX3" fmla="*/ 1193377 w 6037520"/>
              <a:gd name="connsiteY3" fmla="*/ 567480 h 3567690"/>
              <a:gd name="connsiteX4" fmla="*/ 1247806 w 6037520"/>
              <a:gd name="connsiteY4" fmla="*/ 502166 h 3567690"/>
              <a:gd name="connsiteX5" fmla="*/ 1552606 w 6037520"/>
              <a:gd name="connsiteY5" fmla="*/ 306223 h 3567690"/>
              <a:gd name="connsiteX6" fmla="*/ 1694120 w 6037520"/>
              <a:gd name="connsiteY6" fmla="*/ 230023 h 3567690"/>
              <a:gd name="connsiteX7" fmla="*/ 1759434 w 6037520"/>
              <a:gd name="connsiteY7" fmla="*/ 186480 h 3567690"/>
              <a:gd name="connsiteX8" fmla="*/ 1900949 w 6037520"/>
              <a:gd name="connsiteY8" fmla="*/ 132052 h 3567690"/>
              <a:gd name="connsiteX9" fmla="*/ 2031577 w 6037520"/>
              <a:gd name="connsiteY9" fmla="*/ 99395 h 3567690"/>
              <a:gd name="connsiteX10" fmla="*/ 2129549 w 6037520"/>
              <a:gd name="connsiteY10" fmla="*/ 88509 h 3567690"/>
              <a:gd name="connsiteX11" fmla="*/ 2216634 w 6037520"/>
              <a:gd name="connsiteY11" fmla="*/ 66737 h 3567690"/>
              <a:gd name="connsiteX12" fmla="*/ 2423463 w 6037520"/>
              <a:gd name="connsiteY12" fmla="*/ 44966 h 3567690"/>
              <a:gd name="connsiteX13" fmla="*/ 2554092 w 6037520"/>
              <a:gd name="connsiteY13" fmla="*/ 12309 h 3567690"/>
              <a:gd name="connsiteX14" fmla="*/ 2630292 w 6037520"/>
              <a:gd name="connsiteY14" fmla="*/ 1423 h 3567690"/>
              <a:gd name="connsiteX15" fmla="*/ 4274034 w 6037520"/>
              <a:gd name="connsiteY15" fmla="*/ 23195 h 3567690"/>
              <a:gd name="connsiteX16" fmla="*/ 5046920 w 6037520"/>
              <a:gd name="connsiteY16" fmla="*/ 425966 h 3567690"/>
              <a:gd name="connsiteX17" fmla="*/ 5221092 w 6037520"/>
              <a:gd name="connsiteY17" fmla="*/ 469509 h 3567690"/>
              <a:gd name="connsiteX18" fmla="*/ 5286406 w 6037520"/>
              <a:gd name="connsiteY18" fmla="*/ 502166 h 3567690"/>
              <a:gd name="connsiteX19" fmla="*/ 5427920 w 6037520"/>
              <a:gd name="connsiteY19" fmla="*/ 556595 h 3567690"/>
              <a:gd name="connsiteX20" fmla="*/ 5591206 w 6037520"/>
              <a:gd name="connsiteY20" fmla="*/ 676337 h 3567690"/>
              <a:gd name="connsiteX21" fmla="*/ 5678292 w 6037520"/>
              <a:gd name="connsiteY21" fmla="*/ 817852 h 3567690"/>
              <a:gd name="connsiteX22" fmla="*/ 5743606 w 6037520"/>
              <a:gd name="connsiteY22" fmla="*/ 894052 h 3567690"/>
              <a:gd name="connsiteX23" fmla="*/ 5798034 w 6037520"/>
              <a:gd name="connsiteY23" fmla="*/ 1002909 h 3567690"/>
              <a:gd name="connsiteX24" fmla="*/ 5841577 w 6037520"/>
              <a:gd name="connsiteY24" fmla="*/ 1079109 h 3567690"/>
              <a:gd name="connsiteX25" fmla="*/ 5885120 w 6037520"/>
              <a:gd name="connsiteY25" fmla="*/ 1166195 h 3567690"/>
              <a:gd name="connsiteX26" fmla="*/ 5961320 w 6037520"/>
              <a:gd name="connsiteY26" fmla="*/ 1285937 h 3567690"/>
              <a:gd name="connsiteX27" fmla="*/ 6015749 w 6037520"/>
              <a:gd name="connsiteY27" fmla="*/ 1427452 h 3567690"/>
              <a:gd name="connsiteX28" fmla="*/ 6037520 w 6037520"/>
              <a:gd name="connsiteY28" fmla="*/ 1525423 h 3567690"/>
              <a:gd name="connsiteX29" fmla="*/ 6026634 w 6037520"/>
              <a:gd name="connsiteY29" fmla="*/ 1819337 h 3567690"/>
              <a:gd name="connsiteX30" fmla="*/ 5983092 w 6037520"/>
              <a:gd name="connsiteY30" fmla="*/ 2015280 h 3567690"/>
              <a:gd name="connsiteX31" fmla="*/ 5917777 w 6037520"/>
              <a:gd name="connsiteY31" fmla="*/ 2167680 h 3567690"/>
              <a:gd name="connsiteX32" fmla="*/ 5787149 w 6037520"/>
              <a:gd name="connsiteY32" fmla="*/ 2385395 h 3567690"/>
              <a:gd name="connsiteX33" fmla="*/ 5623863 w 6037520"/>
              <a:gd name="connsiteY33" fmla="*/ 2581337 h 3567690"/>
              <a:gd name="connsiteX34" fmla="*/ 5449692 w 6037520"/>
              <a:gd name="connsiteY34" fmla="*/ 2668423 h 3567690"/>
              <a:gd name="connsiteX35" fmla="*/ 5329949 w 6037520"/>
              <a:gd name="connsiteY35" fmla="*/ 2722852 h 3567690"/>
              <a:gd name="connsiteX36" fmla="*/ 5210206 w 6037520"/>
              <a:gd name="connsiteY36" fmla="*/ 2755509 h 3567690"/>
              <a:gd name="connsiteX37" fmla="*/ 4818320 w 6037520"/>
              <a:gd name="connsiteY37" fmla="*/ 2777280 h 3567690"/>
              <a:gd name="connsiteX38" fmla="*/ 4665920 w 6037520"/>
              <a:gd name="connsiteY38" fmla="*/ 2755509 h 3567690"/>
              <a:gd name="connsiteX39" fmla="*/ 4169779 w 6037520"/>
              <a:gd name="connsiteY39" fmla="*/ 3093856 h 3567690"/>
              <a:gd name="connsiteX40" fmla="*/ 3708114 w 6037520"/>
              <a:gd name="connsiteY40" fmla="*/ 3298700 h 3567690"/>
              <a:gd name="connsiteX41" fmla="*/ 3414154 w 6037520"/>
              <a:gd name="connsiteY41" fmla="*/ 3483758 h 3567690"/>
              <a:gd name="connsiteX42" fmla="*/ 3229051 w 6037520"/>
              <a:gd name="connsiteY42" fmla="*/ 3560767 h 3567690"/>
              <a:gd name="connsiteX43" fmla="*/ 2893690 w 6037520"/>
              <a:gd name="connsiteY43" fmla="*/ 3551865 h 3567690"/>
              <a:gd name="connsiteX44" fmla="*/ 2482074 w 6037520"/>
              <a:gd name="connsiteY44" fmla="*/ 3386733 h 3567690"/>
              <a:gd name="connsiteX45" fmla="*/ 1712658 w 6037520"/>
              <a:gd name="connsiteY45" fmla="*/ 2954689 h 3567690"/>
              <a:gd name="connsiteX46" fmla="*/ 1134803 w 6037520"/>
              <a:gd name="connsiteY46" fmla="*/ 3094314 h 3567690"/>
              <a:gd name="connsiteX47" fmla="*/ 810191 w 6037520"/>
              <a:gd name="connsiteY47" fmla="*/ 3356287 h 3567690"/>
              <a:gd name="connsiteX48" fmla="*/ 0 w 6037520"/>
              <a:gd name="connsiteY48" fmla="*/ 2370669 h 3567690"/>
              <a:gd name="connsiteX49" fmla="*/ 607643 w 6037520"/>
              <a:gd name="connsiteY49" fmla="*/ 1931195 h 3567690"/>
              <a:gd name="connsiteX50" fmla="*/ 838475 w 6037520"/>
              <a:gd name="connsiteY50" fmla="*/ 1435465 h 3567690"/>
              <a:gd name="connsiteX0" fmla="*/ 838475 w 6037520"/>
              <a:gd name="connsiteY0" fmla="*/ 1435465 h 3567690"/>
              <a:gd name="connsiteX1" fmla="*/ 908117 w 6037520"/>
              <a:gd name="connsiteY1" fmla="*/ 1077855 h 3567690"/>
              <a:gd name="connsiteX2" fmla="*/ 1095406 w 6037520"/>
              <a:gd name="connsiteY2" fmla="*/ 719880 h 3567690"/>
              <a:gd name="connsiteX3" fmla="*/ 1193377 w 6037520"/>
              <a:gd name="connsiteY3" fmla="*/ 567480 h 3567690"/>
              <a:gd name="connsiteX4" fmla="*/ 1247806 w 6037520"/>
              <a:gd name="connsiteY4" fmla="*/ 502166 h 3567690"/>
              <a:gd name="connsiteX5" fmla="*/ 1552606 w 6037520"/>
              <a:gd name="connsiteY5" fmla="*/ 306223 h 3567690"/>
              <a:gd name="connsiteX6" fmla="*/ 1694120 w 6037520"/>
              <a:gd name="connsiteY6" fmla="*/ 230023 h 3567690"/>
              <a:gd name="connsiteX7" fmla="*/ 1759434 w 6037520"/>
              <a:gd name="connsiteY7" fmla="*/ 186480 h 3567690"/>
              <a:gd name="connsiteX8" fmla="*/ 1900949 w 6037520"/>
              <a:gd name="connsiteY8" fmla="*/ 132052 h 3567690"/>
              <a:gd name="connsiteX9" fmla="*/ 2031577 w 6037520"/>
              <a:gd name="connsiteY9" fmla="*/ 99395 h 3567690"/>
              <a:gd name="connsiteX10" fmla="*/ 2129549 w 6037520"/>
              <a:gd name="connsiteY10" fmla="*/ 88509 h 3567690"/>
              <a:gd name="connsiteX11" fmla="*/ 2216634 w 6037520"/>
              <a:gd name="connsiteY11" fmla="*/ 66737 h 3567690"/>
              <a:gd name="connsiteX12" fmla="*/ 2423463 w 6037520"/>
              <a:gd name="connsiteY12" fmla="*/ 44966 h 3567690"/>
              <a:gd name="connsiteX13" fmla="*/ 2554092 w 6037520"/>
              <a:gd name="connsiteY13" fmla="*/ 12309 h 3567690"/>
              <a:gd name="connsiteX14" fmla="*/ 2630292 w 6037520"/>
              <a:gd name="connsiteY14" fmla="*/ 1423 h 3567690"/>
              <a:gd name="connsiteX15" fmla="*/ 4274034 w 6037520"/>
              <a:gd name="connsiteY15" fmla="*/ 23195 h 3567690"/>
              <a:gd name="connsiteX16" fmla="*/ 5046920 w 6037520"/>
              <a:gd name="connsiteY16" fmla="*/ 425966 h 3567690"/>
              <a:gd name="connsiteX17" fmla="*/ 5221092 w 6037520"/>
              <a:gd name="connsiteY17" fmla="*/ 469509 h 3567690"/>
              <a:gd name="connsiteX18" fmla="*/ 5286406 w 6037520"/>
              <a:gd name="connsiteY18" fmla="*/ 502166 h 3567690"/>
              <a:gd name="connsiteX19" fmla="*/ 5427920 w 6037520"/>
              <a:gd name="connsiteY19" fmla="*/ 556595 h 3567690"/>
              <a:gd name="connsiteX20" fmla="*/ 5591206 w 6037520"/>
              <a:gd name="connsiteY20" fmla="*/ 676337 h 3567690"/>
              <a:gd name="connsiteX21" fmla="*/ 5678292 w 6037520"/>
              <a:gd name="connsiteY21" fmla="*/ 817852 h 3567690"/>
              <a:gd name="connsiteX22" fmla="*/ 5743606 w 6037520"/>
              <a:gd name="connsiteY22" fmla="*/ 894052 h 3567690"/>
              <a:gd name="connsiteX23" fmla="*/ 5798034 w 6037520"/>
              <a:gd name="connsiteY23" fmla="*/ 1002909 h 3567690"/>
              <a:gd name="connsiteX24" fmla="*/ 5841577 w 6037520"/>
              <a:gd name="connsiteY24" fmla="*/ 1079109 h 3567690"/>
              <a:gd name="connsiteX25" fmla="*/ 5885120 w 6037520"/>
              <a:gd name="connsiteY25" fmla="*/ 1166195 h 3567690"/>
              <a:gd name="connsiteX26" fmla="*/ 5961320 w 6037520"/>
              <a:gd name="connsiteY26" fmla="*/ 1285937 h 3567690"/>
              <a:gd name="connsiteX27" fmla="*/ 6015749 w 6037520"/>
              <a:gd name="connsiteY27" fmla="*/ 1427452 h 3567690"/>
              <a:gd name="connsiteX28" fmla="*/ 6037520 w 6037520"/>
              <a:gd name="connsiteY28" fmla="*/ 1525423 h 3567690"/>
              <a:gd name="connsiteX29" fmla="*/ 6026634 w 6037520"/>
              <a:gd name="connsiteY29" fmla="*/ 1819337 h 3567690"/>
              <a:gd name="connsiteX30" fmla="*/ 5983092 w 6037520"/>
              <a:gd name="connsiteY30" fmla="*/ 2015280 h 3567690"/>
              <a:gd name="connsiteX31" fmla="*/ 5917777 w 6037520"/>
              <a:gd name="connsiteY31" fmla="*/ 2167680 h 3567690"/>
              <a:gd name="connsiteX32" fmla="*/ 5787149 w 6037520"/>
              <a:gd name="connsiteY32" fmla="*/ 2385395 h 3567690"/>
              <a:gd name="connsiteX33" fmla="*/ 5623863 w 6037520"/>
              <a:gd name="connsiteY33" fmla="*/ 2581337 h 3567690"/>
              <a:gd name="connsiteX34" fmla="*/ 5449692 w 6037520"/>
              <a:gd name="connsiteY34" fmla="*/ 2668423 h 3567690"/>
              <a:gd name="connsiteX35" fmla="*/ 5329949 w 6037520"/>
              <a:gd name="connsiteY35" fmla="*/ 2722852 h 3567690"/>
              <a:gd name="connsiteX36" fmla="*/ 5210206 w 6037520"/>
              <a:gd name="connsiteY36" fmla="*/ 2755509 h 3567690"/>
              <a:gd name="connsiteX37" fmla="*/ 4818320 w 6037520"/>
              <a:gd name="connsiteY37" fmla="*/ 2777280 h 3567690"/>
              <a:gd name="connsiteX38" fmla="*/ 4665920 w 6037520"/>
              <a:gd name="connsiteY38" fmla="*/ 2755509 h 3567690"/>
              <a:gd name="connsiteX39" fmla="*/ 4169779 w 6037520"/>
              <a:gd name="connsiteY39" fmla="*/ 3093856 h 3567690"/>
              <a:gd name="connsiteX40" fmla="*/ 3708114 w 6037520"/>
              <a:gd name="connsiteY40" fmla="*/ 3298700 h 3567690"/>
              <a:gd name="connsiteX41" fmla="*/ 3414154 w 6037520"/>
              <a:gd name="connsiteY41" fmla="*/ 3483758 h 3567690"/>
              <a:gd name="connsiteX42" fmla="*/ 3229051 w 6037520"/>
              <a:gd name="connsiteY42" fmla="*/ 3560767 h 3567690"/>
              <a:gd name="connsiteX43" fmla="*/ 2893690 w 6037520"/>
              <a:gd name="connsiteY43" fmla="*/ 3551865 h 3567690"/>
              <a:gd name="connsiteX44" fmla="*/ 2482074 w 6037520"/>
              <a:gd name="connsiteY44" fmla="*/ 3386733 h 3567690"/>
              <a:gd name="connsiteX45" fmla="*/ 1892341 w 6037520"/>
              <a:gd name="connsiteY45" fmla="*/ 3095029 h 3567690"/>
              <a:gd name="connsiteX46" fmla="*/ 1134803 w 6037520"/>
              <a:gd name="connsiteY46" fmla="*/ 3094314 h 3567690"/>
              <a:gd name="connsiteX47" fmla="*/ 810191 w 6037520"/>
              <a:gd name="connsiteY47" fmla="*/ 3356287 h 3567690"/>
              <a:gd name="connsiteX48" fmla="*/ 0 w 6037520"/>
              <a:gd name="connsiteY48" fmla="*/ 2370669 h 3567690"/>
              <a:gd name="connsiteX49" fmla="*/ 607643 w 6037520"/>
              <a:gd name="connsiteY49" fmla="*/ 1931195 h 3567690"/>
              <a:gd name="connsiteX50" fmla="*/ 838475 w 6037520"/>
              <a:gd name="connsiteY50" fmla="*/ 1435465 h 3567690"/>
              <a:gd name="connsiteX0" fmla="*/ 838475 w 6037520"/>
              <a:gd name="connsiteY0" fmla="*/ 1435465 h 3567690"/>
              <a:gd name="connsiteX1" fmla="*/ 908117 w 6037520"/>
              <a:gd name="connsiteY1" fmla="*/ 1077855 h 3567690"/>
              <a:gd name="connsiteX2" fmla="*/ 1095406 w 6037520"/>
              <a:gd name="connsiteY2" fmla="*/ 719880 h 3567690"/>
              <a:gd name="connsiteX3" fmla="*/ 1193377 w 6037520"/>
              <a:gd name="connsiteY3" fmla="*/ 567480 h 3567690"/>
              <a:gd name="connsiteX4" fmla="*/ 1247806 w 6037520"/>
              <a:gd name="connsiteY4" fmla="*/ 502166 h 3567690"/>
              <a:gd name="connsiteX5" fmla="*/ 1552606 w 6037520"/>
              <a:gd name="connsiteY5" fmla="*/ 306223 h 3567690"/>
              <a:gd name="connsiteX6" fmla="*/ 1694120 w 6037520"/>
              <a:gd name="connsiteY6" fmla="*/ 230023 h 3567690"/>
              <a:gd name="connsiteX7" fmla="*/ 1759434 w 6037520"/>
              <a:gd name="connsiteY7" fmla="*/ 186480 h 3567690"/>
              <a:gd name="connsiteX8" fmla="*/ 1900949 w 6037520"/>
              <a:gd name="connsiteY8" fmla="*/ 132052 h 3567690"/>
              <a:gd name="connsiteX9" fmla="*/ 2031577 w 6037520"/>
              <a:gd name="connsiteY9" fmla="*/ 99395 h 3567690"/>
              <a:gd name="connsiteX10" fmla="*/ 2129549 w 6037520"/>
              <a:gd name="connsiteY10" fmla="*/ 88509 h 3567690"/>
              <a:gd name="connsiteX11" fmla="*/ 2216634 w 6037520"/>
              <a:gd name="connsiteY11" fmla="*/ 66737 h 3567690"/>
              <a:gd name="connsiteX12" fmla="*/ 2423463 w 6037520"/>
              <a:gd name="connsiteY12" fmla="*/ 44966 h 3567690"/>
              <a:gd name="connsiteX13" fmla="*/ 2554092 w 6037520"/>
              <a:gd name="connsiteY13" fmla="*/ 12309 h 3567690"/>
              <a:gd name="connsiteX14" fmla="*/ 2630292 w 6037520"/>
              <a:gd name="connsiteY14" fmla="*/ 1423 h 3567690"/>
              <a:gd name="connsiteX15" fmla="*/ 4274034 w 6037520"/>
              <a:gd name="connsiteY15" fmla="*/ 23195 h 3567690"/>
              <a:gd name="connsiteX16" fmla="*/ 5046920 w 6037520"/>
              <a:gd name="connsiteY16" fmla="*/ 425966 h 3567690"/>
              <a:gd name="connsiteX17" fmla="*/ 5221092 w 6037520"/>
              <a:gd name="connsiteY17" fmla="*/ 469509 h 3567690"/>
              <a:gd name="connsiteX18" fmla="*/ 5286406 w 6037520"/>
              <a:gd name="connsiteY18" fmla="*/ 502166 h 3567690"/>
              <a:gd name="connsiteX19" fmla="*/ 5427920 w 6037520"/>
              <a:gd name="connsiteY19" fmla="*/ 556595 h 3567690"/>
              <a:gd name="connsiteX20" fmla="*/ 5591206 w 6037520"/>
              <a:gd name="connsiteY20" fmla="*/ 676337 h 3567690"/>
              <a:gd name="connsiteX21" fmla="*/ 5678292 w 6037520"/>
              <a:gd name="connsiteY21" fmla="*/ 817852 h 3567690"/>
              <a:gd name="connsiteX22" fmla="*/ 5743606 w 6037520"/>
              <a:gd name="connsiteY22" fmla="*/ 894052 h 3567690"/>
              <a:gd name="connsiteX23" fmla="*/ 5798034 w 6037520"/>
              <a:gd name="connsiteY23" fmla="*/ 1002909 h 3567690"/>
              <a:gd name="connsiteX24" fmla="*/ 5841577 w 6037520"/>
              <a:gd name="connsiteY24" fmla="*/ 1079109 h 3567690"/>
              <a:gd name="connsiteX25" fmla="*/ 5885120 w 6037520"/>
              <a:gd name="connsiteY25" fmla="*/ 1166195 h 3567690"/>
              <a:gd name="connsiteX26" fmla="*/ 5961320 w 6037520"/>
              <a:gd name="connsiteY26" fmla="*/ 1285937 h 3567690"/>
              <a:gd name="connsiteX27" fmla="*/ 6015749 w 6037520"/>
              <a:gd name="connsiteY27" fmla="*/ 1427452 h 3567690"/>
              <a:gd name="connsiteX28" fmla="*/ 6037520 w 6037520"/>
              <a:gd name="connsiteY28" fmla="*/ 1525423 h 3567690"/>
              <a:gd name="connsiteX29" fmla="*/ 6026634 w 6037520"/>
              <a:gd name="connsiteY29" fmla="*/ 1819337 h 3567690"/>
              <a:gd name="connsiteX30" fmla="*/ 5983092 w 6037520"/>
              <a:gd name="connsiteY30" fmla="*/ 2015280 h 3567690"/>
              <a:gd name="connsiteX31" fmla="*/ 5917777 w 6037520"/>
              <a:gd name="connsiteY31" fmla="*/ 2167680 h 3567690"/>
              <a:gd name="connsiteX32" fmla="*/ 5787149 w 6037520"/>
              <a:gd name="connsiteY32" fmla="*/ 2385395 h 3567690"/>
              <a:gd name="connsiteX33" fmla="*/ 5623863 w 6037520"/>
              <a:gd name="connsiteY33" fmla="*/ 2581337 h 3567690"/>
              <a:gd name="connsiteX34" fmla="*/ 5449692 w 6037520"/>
              <a:gd name="connsiteY34" fmla="*/ 2668423 h 3567690"/>
              <a:gd name="connsiteX35" fmla="*/ 5329949 w 6037520"/>
              <a:gd name="connsiteY35" fmla="*/ 2722852 h 3567690"/>
              <a:gd name="connsiteX36" fmla="*/ 5210206 w 6037520"/>
              <a:gd name="connsiteY36" fmla="*/ 2755509 h 3567690"/>
              <a:gd name="connsiteX37" fmla="*/ 4818320 w 6037520"/>
              <a:gd name="connsiteY37" fmla="*/ 2777280 h 3567690"/>
              <a:gd name="connsiteX38" fmla="*/ 4665920 w 6037520"/>
              <a:gd name="connsiteY38" fmla="*/ 2755509 h 3567690"/>
              <a:gd name="connsiteX39" fmla="*/ 4169779 w 6037520"/>
              <a:gd name="connsiteY39" fmla="*/ 3093856 h 3567690"/>
              <a:gd name="connsiteX40" fmla="*/ 3708114 w 6037520"/>
              <a:gd name="connsiteY40" fmla="*/ 3298700 h 3567690"/>
              <a:gd name="connsiteX41" fmla="*/ 3414154 w 6037520"/>
              <a:gd name="connsiteY41" fmla="*/ 3483758 h 3567690"/>
              <a:gd name="connsiteX42" fmla="*/ 3229051 w 6037520"/>
              <a:gd name="connsiteY42" fmla="*/ 3560767 h 3567690"/>
              <a:gd name="connsiteX43" fmla="*/ 2893690 w 6037520"/>
              <a:gd name="connsiteY43" fmla="*/ 3551865 h 3567690"/>
              <a:gd name="connsiteX44" fmla="*/ 2482074 w 6037520"/>
              <a:gd name="connsiteY44" fmla="*/ 3386733 h 3567690"/>
              <a:gd name="connsiteX45" fmla="*/ 1892341 w 6037520"/>
              <a:gd name="connsiteY45" fmla="*/ 3095029 h 3567690"/>
              <a:gd name="connsiteX46" fmla="*/ 1350423 w 6037520"/>
              <a:gd name="connsiteY46" fmla="*/ 3082620 h 3567690"/>
              <a:gd name="connsiteX47" fmla="*/ 810191 w 6037520"/>
              <a:gd name="connsiteY47" fmla="*/ 3356287 h 3567690"/>
              <a:gd name="connsiteX48" fmla="*/ 0 w 6037520"/>
              <a:gd name="connsiteY48" fmla="*/ 2370669 h 3567690"/>
              <a:gd name="connsiteX49" fmla="*/ 607643 w 6037520"/>
              <a:gd name="connsiteY49" fmla="*/ 1931195 h 3567690"/>
              <a:gd name="connsiteX50" fmla="*/ 838475 w 6037520"/>
              <a:gd name="connsiteY50" fmla="*/ 1435465 h 3567690"/>
              <a:gd name="connsiteX0" fmla="*/ 838475 w 6037520"/>
              <a:gd name="connsiteY0" fmla="*/ 1511272 h 3643497"/>
              <a:gd name="connsiteX1" fmla="*/ 908117 w 6037520"/>
              <a:gd name="connsiteY1" fmla="*/ 1153662 h 3643497"/>
              <a:gd name="connsiteX2" fmla="*/ 1095406 w 6037520"/>
              <a:gd name="connsiteY2" fmla="*/ 795687 h 3643497"/>
              <a:gd name="connsiteX3" fmla="*/ 1193377 w 6037520"/>
              <a:gd name="connsiteY3" fmla="*/ 643287 h 3643497"/>
              <a:gd name="connsiteX4" fmla="*/ 1247806 w 6037520"/>
              <a:gd name="connsiteY4" fmla="*/ 577973 h 3643497"/>
              <a:gd name="connsiteX5" fmla="*/ 1552606 w 6037520"/>
              <a:gd name="connsiteY5" fmla="*/ 382030 h 3643497"/>
              <a:gd name="connsiteX6" fmla="*/ 1694120 w 6037520"/>
              <a:gd name="connsiteY6" fmla="*/ 305830 h 3643497"/>
              <a:gd name="connsiteX7" fmla="*/ 1759434 w 6037520"/>
              <a:gd name="connsiteY7" fmla="*/ 262287 h 3643497"/>
              <a:gd name="connsiteX8" fmla="*/ 1900949 w 6037520"/>
              <a:gd name="connsiteY8" fmla="*/ 207859 h 3643497"/>
              <a:gd name="connsiteX9" fmla="*/ 2031577 w 6037520"/>
              <a:gd name="connsiteY9" fmla="*/ 175202 h 3643497"/>
              <a:gd name="connsiteX10" fmla="*/ 2129549 w 6037520"/>
              <a:gd name="connsiteY10" fmla="*/ 164316 h 3643497"/>
              <a:gd name="connsiteX11" fmla="*/ 2216634 w 6037520"/>
              <a:gd name="connsiteY11" fmla="*/ 142544 h 3643497"/>
              <a:gd name="connsiteX12" fmla="*/ 2423463 w 6037520"/>
              <a:gd name="connsiteY12" fmla="*/ 120773 h 3643497"/>
              <a:gd name="connsiteX13" fmla="*/ 2554092 w 6037520"/>
              <a:gd name="connsiteY13" fmla="*/ 88116 h 3643497"/>
              <a:gd name="connsiteX14" fmla="*/ 2630292 w 6037520"/>
              <a:gd name="connsiteY14" fmla="*/ 0 h 3643497"/>
              <a:gd name="connsiteX15" fmla="*/ 4274034 w 6037520"/>
              <a:gd name="connsiteY15" fmla="*/ 99002 h 3643497"/>
              <a:gd name="connsiteX16" fmla="*/ 5046920 w 6037520"/>
              <a:gd name="connsiteY16" fmla="*/ 501773 h 3643497"/>
              <a:gd name="connsiteX17" fmla="*/ 5221092 w 6037520"/>
              <a:gd name="connsiteY17" fmla="*/ 545316 h 3643497"/>
              <a:gd name="connsiteX18" fmla="*/ 5286406 w 6037520"/>
              <a:gd name="connsiteY18" fmla="*/ 577973 h 3643497"/>
              <a:gd name="connsiteX19" fmla="*/ 5427920 w 6037520"/>
              <a:gd name="connsiteY19" fmla="*/ 632402 h 3643497"/>
              <a:gd name="connsiteX20" fmla="*/ 5591206 w 6037520"/>
              <a:gd name="connsiteY20" fmla="*/ 752144 h 3643497"/>
              <a:gd name="connsiteX21" fmla="*/ 5678292 w 6037520"/>
              <a:gd name="connsiteY21" fmla="*/ 893659 h 3643497"/>
              <a:gd name="connsiteX22" fmla="*/ 5743606 w 6037520"/>
              <a:gd name="connsiteY22" fmla="*/ 969859 h 3643497"/>
              <a:gd name="connsiteX23" fmla="*/ 5798034 w 6037520"/>
              <a:gd name="connsiteY23" fmla="*/ 1078716 h 3643497"/>
              <a:gd name="connsiteX24" fmla="*/ 5841577 w 6037520"/>
              <a:gd name="connsiteY24" fmla="*/ 1154916 h 3643497"/>
              <a:gd name="connsiteX25" fmla="*/ 5885120 w 6037520"/>
              <a:gd name="connsiteY25" fmla="*/ 1242002 h 3643497"/>
              <a:gd name="connsiteX26" fmla="*/ 5961320 w 6037520"/>
              <a:gd name="connsiteY26" fmla="*/ 1361744 h 3643497"/>
              <a:gd name="connsiteX27" fmla="*/ 6015749 w 6037520"/>
              <a:gd name="connsiteY27" fmla="*/ 1503259 h 3643497"/>
              <a:gd name="connsiteX28" fmla="*/ 6037520 w 6037520"/>
              <a:gd name="connsiteY28" fmla="*/ 1601230 h 3643497"/>
              <a:gd name="connsiteX29" fmla="*/ 6026634 w 6037520"/>
              <a:gd name="connsiteY29" fmla="*/ 1895144 h 3643497"/>
              <a:gd name="connsiteX30" fmla="*/ 5983092 w 6037520"/>
              <a:gd name="connsiteY30" fmla="*/ 2091087 h 3643497"/>
              <a:gd name="connsiteX31" fmla="*/ 5917777 w 6037520"/>
              <a:gd name="connsiteY31" fmla="*/ 2243487 h 3643497"/>
              <a:gd name="connsiteX32" fmla="*/ 5787149 w 6037520"/>
              <a:gd name="connsiteY32" fmla="*/ 2461202 h 3643497"/>
              <a:gd name="connsiteX33" fmla="*/ 5623863 w 6037520"/>
              <a:gd name="connsiteY33" fmla="*/ 2657144 h 3643497"/>
              <a:gd name="connsiteX34" fmla="*/ 5449692 w 6037520"/>
              <a:gd name="connsiteY34" fmla="*/ 2744230 h 3643497"/>
              <a:gd name="connsiteX35" fmla="*/ 5329949 w 6037520"/>
              <a:gd name="connsiteY35" fmla="*/ 2798659 h 3643497"/>
              <a:gd name="connsiteX36" fmla="*/ 5210206 w 6037520"/>
              <a:gd name="connsiteY36" fmla="*/ 2831316 h 3643497"/>
              <a:gd name="connsiteX37" fmla="*/ 4818320 w 6037520"/>
              <a:gd name="connsiteY37" fmla="*/ 2853087 h 3643497"/>
              <a:gd name="connsiteX38" fmla="*/ 4665920 w 6037520"/>
              <a:gd name="connsiteY38" fmla="*/ 2831316 h 3643497"/>
              <a:gd name="connsiteX39" fmla="*/ 4169779 w 6037520"/>
              <a:gd name="connsiteY39" fmla="*/ 3169663 h 3643497"/>
              <a:gd name="connsiteX40" fmla="*/ 3708114 w 6037520"/>
              <a:gd name="connsiteY40" fmla="*/ 3374507 h 3643497"/>
              <a:gd name="connsiteX41" fmla="*/ 3414154 w 6037520"/>
              <a:gd name="connsiteY41" fmla="*/ 3559565 h 3643497"/>
              <a:gd name="connsiteX42" fmla="*/ 3229051 w 6037520"/>
              <a:gd name="connsiteY42" fmla="*/ 3636574 h 3643497"/>
              <a:gd name="connsiteX43" fmla="*/ 2893690 w 6037520"/>
              <a:gd name="connsiteY43" fmla="*/ 3627672 h 3643497"/>
              <a:gd name="connsiteX44" fmla="*/ 2482074 w 6037520"/>
              <a:gd name="connsiteY44" fmla="*/ 3462540 h 3643497"/>
              <a:gd name="connsiteX45" fmla="*/ 1892341 w 6037520"/>
              <a:gd name="connsiteY45" fmla="*/ 3170836 h 3643497"/>
              <a:gd name="connsiteX46" fmla="*/ 1350423 w 6037520"/>
              <a:gd name="connsiteY46" fmla="*/ 3158427 h 3643497"/>
              <a:gd name="connsiteX47" fmla="*/ 810191 w 6037520"/>
              <a:gd name="connsiteY47" fmla="*/ 3432094 h 3643497"/>
              <a:gd name="connsiteX48" fmla="*/ 0 w 6037520"/>
              <a:gd name="connsiteY48" fmla="*/ 2446476 h 3643497"/>
              <a:gd name="connsiteX49" fmla="*/ 607643 w 6037520"/>
              <a:gd name="connsiteY49" fmla="*/ 2007002 h 3643497"/>
              <a:gd name="connsiteX50" fmla="*/ 838475 w 6037520"/>
              <a:gd name="connsiteY50" fmla="*/ 1511272 h 3643497"/>
              <a:gd name="connsiteX0" fmla="*/ 838475 w 6037520"/>
              <a:gd name="connsiteY0" fmla="*/ 1511272 h 3643497"/>
              <a:gd name="connsiteX1" fmla="*/ 908117 w 6037520"/>
              <a:gd name="connsiteY1" fmla="*/ 1153662 h 3643497"/>
              <a:gd name="connsiteX2" fmla="*/ 1095406 w 6037520"/>
              <a:gd name="connsiteY2" fmla="*/ 795687 h 3643497"/>
              <a:gd name="connsiteX3" fmla="*/ 1193377 w 6037520"/>
              <a:gd name="connsiteY3" fmla="*/ 643287 h 3643497"/>
              <a:gd name="connsiteX4" fmla="*/ 1247806 w 6037520"/>
              <a:gd name="connsiteY4" fmla="*/ 577973 h 3643497"/>
              <a:gd name="connsiteX5" fmla="*/ 1552606 w 6037520"/>
              <a:gd name="connsiteY5" fmla="*/ 382030 h 3643497"/>
              <a:gd name="connsiteX6" fmla="*/ 1694120 w 6037520"/>
              <a:gd name="connsiteY6" fmla="*/ 305830 h 3643497"/>
              <a:gd name="connsiteX7" fmla="*/ 1759434 w 6037520"/>
              <a:gd name="connsiteY7" fmla="*/ 262287 h 3643497"/>
              <a:gd name="connsiteX8" fmla="*/ 1900949 w 6037520"/>
              <a:gd name="connsiteY8" fmla="*/ 207859 h 3643497"/>
              <a:gd name="connsiteX9" fmla="*/ 2031577 w 6037520"/>
              <a:gd name="connsiteY9" fmla="*/ 175202 h 3643497"/>
              <a:gd name="connsiteX10" fmla="*/ 2129549 w 6037520"/>
              <a:gd name="connsiteY10" fmla="*/ 164316 h 3643497"/>
              <a:gd name="connsiteX11" fmla="*/ 2216634 w 6037520"/>
              <a:gd name="connsiteY11" fmla="*/ 142544 h 3643497"/>
              <a:gd name="connsiteX12" fmla="*/ 2423463 w 6037520"/>
              <a:gd name="connsiteY12" fmla="*/ 120773 h 3643497"/>
              <a:gd name="connsiteX13" fmla="*/ 2630292 w 6037520"/>
              <a:gd name="connsiteY13" fmla="*/ 0 h 3643497"/>
              <a:gd name="connsiteX14" fmla="*/ 4274034 w 6037520"/>
              <a:gd name="connsiteY14" fmla="*/ 99002 h 3643497"/>
              <a:gd name="connsiteX15" fmla="*/ 5046920 w 6037520"/>
              <a:gd name="connsiteY15" fmla="*/ 501773 h 3643497"/>
              <a:gd name="connsiteX16" fmla="*/ 5221092 w 6037520"/>
              <a:gd name="connsiteY16" fmla="*/ 545316 h 3643497"/>
              <a:gd name="connsiteX17" fmla="*/ 5286406 w 6037520"/>
              <a:gd name="connsiteY17" fmla="*/ 577973 h 3643497"/>
              <a:gd name="connsiteX18" fmla="*/ 5427920 w 6037520"/>
              <a:gd name="connsiteY18" fmla="*/ 632402 h 3643497"/>
              <a:gd name="connsiteX19" fmla="*/ 5591206 w 6037520"/>
              <a:gd name="connsiteY19" fmla="*/ 752144 h 3643497"/>
              <a:gd name="connsiteX20" fmla="*/ 5678292 w 6037520"/>
              <a:gd name="connsiteY20" fmla="*/ 893659 h 3643497"/>
              <a:gd name="connsiteX21" fmla="*/ 5743606 w 6037520"/>
              <a:gd name="connsiteY21" fmla="*/ 969859 h 3643497"/>
              <a:gd name="connsiteX22" fmla="*/ 5798034 w 6037520"/>
              <a:gd name="connsiteY22" fmla="*/ 1078716 h 3643497"/>
              <a:gd name="connsiteX23" fmla="*/ 5841577 w 6037520"/>
              <a:gd name="connsiteY23" fmla="*/ 1154916 h 3643497"/>
              <a:gd name="connsiteX24" fmla="*/ 5885120 w 6037520"/>
              <a:gd name="connsiteY24" fmla="*/ 1242002 h 3643497"/>
              <a:gd name="connsiteX25" fmla="*/ 5961320 w 6037520"/>
              <a:gd name="connsiteY25" fmla="*/ 1361744 h 3643497"/>
              <a:gd name="connsiteX26" fmla="*/ 6015749 w 6037520"/>
              <a:gd name="connsiteY26" fmla="*/ 1503259 h 3643497"/>
              <a:gd name="connsiteX27" fmla="*/ 6037520 w 6037520"/>
              <a:gd name="connsiteY27" fmla="*/ 1601230 h 3643497"/>
              <a:gd name="connsiteX28" fmla="*/ 6026634 w 6037520"/>
              <a:gd name="connsiteY28" fmla="*/ 1895144 h 3643497"/>
              <a:gd name="connsiteX29" fmla="*/ 5983092 w 6037520"/>
              <a:gd name="connsiteY29" fmla="*/ 2091087 h 3643497"/>
              <a:gd name="connsiteX30" fmla="*/ 5917777 w 6037520"/>
              <a:gd name="connsiteY30" fmla="*/ 2243487 h 3643497"/>
              <a:gd name="connsiteX31" fmla="*/ 5787149 w 6037520"/>
              <a:gd name="connsiteY31" fmla="*/ 2461202 h 3643497"/>
              <a:gd name="connsiteX32" fmla="*/ 5623863 w 6037520"/>
              <a:gd name="connsiteY32" fmla="*/ 2657144 h 3643497"/>
              <a:gd name="connsiteX33" fmla="*/ 5449692 w 6037520"/>
              <a:gd name="connsiteY33" fmla="*/ 2744230 h 3643497"/>
              <a:gd name="connsiteX34" fmla="*/ 5329949 w 6037520"/>
              <a:gd name="connsiteY34" fmla="*/ 2798659 h 3643497"/>
              <a:gd name="connsiteX35" fmla="*/ 5210206 w 6037520"/>
              <a:gd name="connsiteY35" fmla="*/ 2831316 h 3643497"/>
              <a:gd name="connsiteX36" fmla="*/ 4818320 w 6037520"/>
              <a:gd name="connsiteY36" fmla="*/ 2853087 h 3643497"/>
              <a:gd name="connsiteX37" fmla="*/ 4665920 w 6037520"/>
              <a:gd name="connsiteY37" fmla="*/ 2831316 h 3643497"/>
              <a:gd name="connsiteX38" fmla="*/ 4169779 w 6037520"/>
              <a:gd name="connsiteY38" fmla="*/ 3169663 h 3643497"/>
              <a:gd name="connsiteX39" fmla="*/ 3708114 w 6037520"/>
              <a:gd name="connsiteY39" fmla="*/ 3374507 h 3643497"/>
              <a:gd name="connsiteX40" fmla="*/ 3414154 w 6037520"/>
              <a:gd name="connsiteY40" fmla="*/ 3559565 h 3643497"/>
              <a:gd name="connsiteX41" fmla="*/ 3229051 w 6037520"/>
              <a:gd name="connsiteY41" fmla="*/ 3636574 h 3643497"/>
              <a:gd name="connsiteX42" fmla="*/ 2893690 w 6037520"/>
              <a:gd name="connsiteY42" fmla="*/ 3627672 h 3643497"/>
              <a:gd name="connsiteX43" fmla="*/ 2482074 w 6037520"/>
              <a:gd name="connsiteY43" fmla="*/ 3462540 h 3643497"/>
              <a:gd name="connsiteX44" fmla="*/ 1892341 w 6037520"/>
              <a:gd name="connsiteY44" fmla="*/ 3170836 h 3643497"/>
              <a:gd name="connsiteX45" fmla="*/ 1350423 w 6037520"/>
              <a:gd name="connsiteY45" fmla="*/ 3158427 h 3643497"/>
              <a:gd name="connsiteX46" fmla="*/ 810191 w 6037520"/>
              <a:gd name="connsiteY46" fmla="*/ 3432094 h 3643497"/>
              <a:gd name="connsiteX47" fmla="*/ 0 w 6037520"/>
              <a:gd name="connsiteY47" fmla="*/ 2446476 h 3643497"/>
              <a:gd name="connsiteX48" fmla="*/ 607643 w 6037520"/>
              <a:gd name="connsiteY48" fmla="*/ 2007002 h 3643497"/>
              <a:gd name="connsiteX49" fmla="*/ 838475 w 6037520"/>
              <a:gd name="connsiteY49" fmla="*/ 1511272 h 3643497"/>
              <a:gd name="connsiteX0" fmla="*/ 838475 w 6037520"/>
              <a:gd name="connsiteY0" fmla="*/ 1511272 h 3643497"/>
              <a:gd name="connsiteX1" fmla="*/ 908117 w 6037520"/>
              <a:gd name="connsiteY1" fmla="*/ 1153662 h 3643497"/>
              <a:gd name="connsiteX2" fmla="*/ 1095406 w 6037520"/>
              <a:gd name="connsiteY2" fmla="*/ 795687 h 3643497"/>
              <a:gd name="connsiteX3" fmla="*/ 1193377 w 6037520"/>
              <a:gd name="connsiteY3" fmla="*/ 643287 h 3643497"/>
              <a:gd name="connsiteX4" fmla="*/ 1247806 w 6037520"/>
              <a:gd name="connsiteY4" fmla="*/ 577973 h 3643497"/>
              <a:gd name="connsiteX5" fmla="*/ 1552606 w 6037520"/>
              <a:gd name="connsiteY5" fmla="*/ 382030 h 3643497"/>
              <a:gd name="connsiteX6" fmla="*/ 1694120 w 6037520"/>
              <a:gd name="connsiteY6" fmla="*/ 305830 h 3643497"/>
              <a:gd name="connsiteX7" fmla="*/ 1759434 w 6037520"/>
              <a:gd name="connsiteY7" fmla="*/ 262287 h 3643497"/>
              <a:gd name="connsiteX8" fmla="*/ 1900949 w 6037520"/>
              <a:gd name="connsiteY8" fmla="*/ 207859 h 3643497"/>
              <a:gd name="connsiteX9" fmla="*/ 2031577 w 6037520"/>
              <a:gd name="connsiteY9" fmla="*/ 175202 h 3643497"/>
              <a:gd name="connsiteX10" fmla="*/ 2129549 w 6037520"/>
              <a:gd name="connsiteY10" fmla="*/ 164316 h 3643497"/>
              <a:gd name="connsiteX11" fmla="*/ 2216634 w 6037520"/>
              <a:gd name="connsiteY11" fmla="*/ 142544 h 3643497"/>
              <a:gd name="connsiteX12" fmla="*/ 2305797 w 6037520"/>
              <a:gd name="connsiteY12" fmla="*/ 36522 h 3643497"/>
              <a:gd name="connsiteX13" fmla="*/ 2630292 w 6037520"/>
              <a:gd name="connsiteY13" fmla="*/ 0 h 3643497"/>
              <a:gd name="connsiteX14" fmla="*/ 4274034 w 6037520"/>
              <a:gd name="connsiteY14" fmla="*/ 99002 h 3643497"/>
              <a:gd name="connsiteX15" fmla="*/ 5046920 w 6037520"/>
              <a:gd name="connsiteY15" fmla="*/ 501773 h 3643497"/>
              <a:gd name="connsiteX16" fmla="*/ 5221092 w 6037520"/>
              <a:gd name="connsiteY16" fmla="*/ 545316 h 3643497"/>
              <a:gd name="connsiteX17" fmla="*/ 5286406 w 6037520"/>
              <a:gd name="connsiteY17" fmla="*/ 577973 h 3643497"/>
              <a:gd name="connsiteX18" fmla="*/ 5427920 w 6037520"/>
              <a:gd name="connsiteY18" fmla="*/ 632402 h 3643497"/>
              <a:gd name="connsiteX19" fmla="*/ 5591206 w 6037520"/>
              <a:gd name="connsiteY19" fmla="*/ 752144 h 3643497"/>
              <a:gd name="connsiteX20" fmla="*/ 5678292 w 6037520"/>
              <a:gd name="connsiteY20" fmla="*/ 893659 h 3643497"/>
              <a:gd name="connsiteX21" fmla="*/ 5743606 w 6037520"/>
              <a:gd name="connsiteY21" fmla="*/ 969859 h 3643497"/>
              <a:gd name="connsiteX22" fmla="*/ 5798034 w 6037520"/>
              <a:gd name="connsiteY22" fmla="*/ 1078716 h 3643497"/>
              <a:gd name="connsiteX23" fmla="*/ 5841577 w 6037520"/>
              <a:gd name="connsiteY23" fmla="*/ 1154916 h 3643497"/>
              <a:gd name="connsiteX24" fmla="*/ 5885120 w 6037520"/>
              <a:gd name="connsiteY24" fmla="*/ 1242002 h 3643497"/>
              <a:gd name="connsiteX25" fmla="*/ 5961320 w 6037520"/>
              <a:gd name="connsiteY25" fmla="*/ 1361744 h 3643497"/>
              <a:gd name="connsiteX26" fmla="*/ 6015749 w 6037520"/>
              <a:gd name="connsiteY26" fmla="*/ 1503259 h 3643497"/>
              <a:gd name="connsiteX27" fmla="*/ 6037520 w 6037520"/>
              <a:gd name="connsiteY27" fmla="*/ 1601230 h 3643497"/>
              <a:gd name="connsiteX28" fmla="*/ 6026634 w 6037520"/>
              <a:gd name="connsiteY28" fmla="*/ 1895144 h 3643497"/>
              <a:gd name="connsiteX29" fmla="*/ 5983092 w 6037520"/>
              <a:gd name="connsiteY29" fmla="*/ 2091087 h 3643497"/>
              <a:gd name="connsiteX30" fmla="*/ 5917777 w 6037520"/>
              <a:gd name="connsiteY30" fmla="*/ 2243487 h 3643497"/>
              <a:gd name="connsiteX31" fmla="*/ 5787149 w 6037520"/>
              <a:gd name="connsiteY31" fmla="*/ 2461202 h 3643497"/>
              <a:gd name="connsiteX32" fmla="*/ 5623863 w 6037520"/>
              <a:gd name="connsiteY32" fmla="*/ 2657144 h 3643497"/>
              <a:gd name="connsiteX33" fmla="*/ 5449692 w 6037520"/>
              <a:gd name="connsiteY33" fmla="*/ 2744230 h 3643497"/>
              <a:gd name="connsiteX34" fmla="*/ 5329949 w 6037520"/>
              <a:gd name="connsiteY34" fmla="*/ 2798659 h 3643497"/>
              <a:gd name="connsiteX35" fmla="*/ 5210206 w 6037520"/>
              <a:gd name="connsiteY35" fmla="*/ 2831316 h 3643497"/>
              <a:gd name="connsiteX36" fmla="*/ 4818320 w 6037520"/>
              <a:gd name="connsiteY36" fmla="*/ 2853087 h 3643497"/>
              <a:gd name="connsiteX37" fmla="*/ 4665920 w 6037520"/>
              <a:gd name="connsiteY37" fmla="*/ 2831316 h 3643497"/>
              <a:gd name="connsiteX38" fmla="*/ 4169779 w 6037520"/>
              <a:gd name="connsiteY38" fmla="*/ 3169663 h 3643497"/>
              <a:gd name="connsiteX39" fmla="*/ 3708114 w 6037520"/>
              <a:gd name="connsiteY39" fmla="*/ 3374507 h 3643497"/>
              <a:gd name="connsiteX40" fmla="*/ 3414154 w 6037520"/>
              <a:gd name="connsiteY40" fmla="*/ 3559565 h 3643497"/>
              <a:gd name="connsiteX41" fmla="*/ 3229051 w 6037520"/>
              <a:gd name="connsiteY41" fmla="*/ 3636574 h 3643497"/>
              <a:gd name="connsiteX42" fmla="*/ 2893690 w 6037520"/>
              <a:gd name="connsiteY42" fmla="*/ 3627672 h 3643497"/>
              <a:gd name="connsiteX43" fmla="*/ 2482074 w 6037520"/>
              <a:gd name="connsiteY43" fmla="*/ 3462540 h 3643497"/>
              <a:gd name="connsiteX44" fmla="*/ 1892341 w 6037520"/>
              <a:gd name="connsiteY44" fmla="*/ 3170836 h 3643497"/>
              <a:gd name="connsiteX45" fmla="*/ 1350423 w 6037520"/>
              <a:gd name="connsiteY45" fmla="*/ 3158427 h 3643497"/>
              <a:gd name="connsiteX46" fmla="*/ 810191 w 6037520"/>
              <a:gd name="connsiteY46" fmla="*/ 3432094 h 3643497"/>
              <a:gd name="connsiteX47" fmla="*/ 0 w 6037520"/>
              <a:gd name="connsiteY47" fmla="*/ 2446476 h 3643497"/>
              <a:gd name="connsiteX48" fmla="*/ 607643 w 6037520"/>
              <a:gd name="connsiteY48" fmla="*/ 2007002 h 3643497"/>
              <a:gd name="connsiteX49" fmla="*/ 838475 w 6037520"/>
              <a:gd name="connsiteY49" fmla="*/ 1511272 h 3643497"/>
              <a:gd name="connsiteX0" fmla="*/ 838475 w 6037520"/>
              <a:gd name="connsiteY0" fmla="*/ 1511272 h 3643497"/>
              <a:gd name="connsiteX1" fmla="*/ 908117 w 6037520"/>
              <a:gd name="connsiteY1" fmla="*/ 1153662 h 3643497"/>
              <a:gd name="connsiteX2" fmla="*/ 1095406 w 6037520"/>
              <a:gd name="connsiteY2" fmla="*/ 795687 h 3643497"/>
              <a:gd name="connsiteX3" fmla="*/ 1193377 w 6037520"/>
              <a:gd name="connsiteY3" fmla="*/ 643287 h 3643497"/>
              <a:gd name="connsiteX4" fmla="*/ 1247806 w 6037520"/>
              <a:gd name="connsiteY4" fmla="*/ 577973 h 3643497"/>
              <a:gd name="connsiteX5" fmla="*/ 1552606 w 6037520"/>
              <a:gd name="connsiteY5" fmla="*/ 382030 h 3643497"/>
              <a:gd name="connsiteX6" fmla="*/ 1694120 w 6037520"/>
              <a:gd name="connsiteY6" fmla="*/ 305830 h 3643497"/>
              <a:gd name="connsiteX7" fmla="*/ 1759434 w 6037520"/>
              <a:gd name="connsiteY7" fmla="*/ 262287 h 3643497"/>
              <a:gd name="connsiteX8" fmla="*/ 1900949 w 6037520"/>
              <a:gd name="connsiteY8" fmla="*/ 207859 h 3643497"/>
              <a:gd name="connsiteX9" fmla="*/ 2031577 w 6037520"/>
              <a:gd name="connsiteY9" fmla="*/ 175202 h 3643497"/>
              <a:gd name="connsiteX10" fmla="*/ 2129549 w 6037520"/>
              <a:gd name="connsiteY10" fmla="*/ 164316 h 3643497"/>
              <a:gd name="connsiteX11" fmla="*/ 2305797 w 6037520"/>
              <a:gd name="connsiteY11" fmla="*/ 36522 h 3643497"/>
              <a:gd name="connsiteX12" fmla="*/ 2630292 w 6037520"/>
              <a:gd name="connsiteY12" fmla="*/ 0 h 3643497"/>
              <a:gd name="connsiteX13" fmla="*/ 4274034 w 6037520"/>
              <a:gd name="connsiteY13" fmla="*/ 99002 h 3643497"/>
              <a:gd name="connsiteX14" fmla="*/ 5046920 w 6037520"/>
              <a:gd name="connsiteY14" fmla="*/ 501773 h 3643497"/>
              <a:gd name="connsiteX15" fmla="*/ 5221092 w 6037520"/>
              <a:gd name="connsiteY15" fmla="*/ 545316 h 3643497"/>
              <a:gd name="connsiteX16" fmla="*/ 5286406 w 6037520"/>
              <a:gd name="connsiteY16" fmla="*/ 577973 h 3643497"/>
              <a:gd name="connsiteX17" fmla="*/ 5427920 w 6037520"/>
              <a:gd name="connsiteY17" fmla="*/ 632402 h 3643497"/>
              <a:gd name="connsiteX18" fmla="*/ 5591206 w 6037520"/>
              <a:gd name="connsiteY18" fmla="*/ 752144 h 3643497"/>
              <a:gd name="connsiteX19" fmla="*/ 5678292 w 6037520"/>
              <a:gd name="connsiteY19" fmla="*/ 893659 h 3643497"/>
              <a:gd name="connsiteX20" fmla="*/ 5743606 w 6037520"/>
              <a:gd name="connsiteY20" fmla="*/ 969859 h 3643497"/>
              <a:gd name="connsiteX21" fmla="*/ 5798034 w 6037520"/>
              <a:gd name="connsiteY21" fmla="*/ 1078716 h 3643497"/>
              <a:gd name="connsiteX22" fmla="*/ 5841577 w 6037520"/>
              <a:gd name="connsiteY22" fmla="*/ 1154916 h 3643497"/>
              <a:gd name="connsiteX23" fmla="*/ 5885120 w 6037520"/>
              <a:gd name="connsiteY23" fmla="*/ 1242002 h 3643497"/>
              <a:gd name="connsiteX24" fmla="*/ 5961320 w 6037520"/>
              <a:gd name="connsiteY24" fmla="*/ 1361744 h 3643497"/>
              <a:gd name="connsiteX25" fmla="*/ 6015749 w 6037520"/>
              <a:gd name="connsiteY25" fmla="*/ 1503259 h 3643497"/>
              <a:gd name="connsiteX26" fmla="*/ 6037520 w 6037520"/>
              <a:gd name="connsiteY26" fmla="*/ 1601230 h 3643497"/>
              <a:gd name="connsiteX27" fmla="*/ 6026634 w 6037520"/>
              <a:gd name="connsiteY27" fmla="*/ 1895144 h 3643497"/>
              <a:gd name="connsiteX28" fmla="*/ 5983092 w 6037520"/>
              <a:gd name="connsiteY28" fmla="*/ 2091087 h 3643497"/>
              <a:gd name="connsiteX29" fmla="*/ 5917777 w 6037520"/>
              <a:gd name="connsiteY29" fmla="*/ 2243487 h 3643497"/>
              <a:gd name="connsiteX30" fmla="*/ 5787149 w 6037520"/>
              <a:gd name="connsiteY30" fmla="*/ 2461202 h 3643497"/>
              <a:gd name="connsiteX31" fmla="*/ 5623863 w 6037520"/>
              <a:gd name="connsiteY31" fmla="*/ 2657144 h 3643497"/>
              <a:gd name="connsiteX32" fmla="*/ 5449692 w 6037520"/>
              <a:gd name="connsiteY32" fmla="*/ 2744230 h 3643497"/>
              <a:gd name="connsiteX33" fmla="*/ 5329949 w 6037520"/>
              <a:gd name="connsiteY33" fmla="*/ 2798659 h 3643497"/>
              <a:gd name="connsiteX34" fmla="*/ 5210206 w 6037520"/>
              <a:gd name="connsiteY34" fmla="*/ 2831316 h 3643497"/>
              <a:gd name="connsiteX35" fmla="*/ 4818320 w 6037520"/>
              <a:gd name="connsiteY35" fmla="*/ 2853087 h 3643497"/>
              <a:gd name="connsiteX36" fmla="*/ 4665920 w 6037520"/>
              <a:gd name="connsiteY36" fmla="*/ 2831316 h 3643497"/>
              <a:gd name="connsiteX37" fmla="*/ 4169779 w 6037520"/>
              <a:gd name="connsiteY37" fmla="*/ 3169663 h 3643497"/>
              <a:gd name="connsiteX38" fmla="*/ 3708114 w 6037520"/>
              <a:gd name="connsiteY38" fmla="*/ 3374507 h 3643497"/>
              <a:gd name="connsiteX39" fmla="*/ 3414154 w 6037520"/>
              <a:gd name="connsiteY39" fmla="*/ 3559565 h 3643497"/>
              <a:gd name="connsiteX40" fmla="*/ 3229051 w 6037520"/>
              <a:gd name="connsiteY40" fmla="*/ 3636574 h 3643497"/>
              <a:gd name="connsiteX41" fmla="*/ 2893690 w 6037520"/>
              <a:gd name="connsiteY41" fmla="*/ 3627672 h 3643497"/>
              <a:gd name="connsiteX42" fmla="*/ 2482074 w 6037520"/>
              <a:gd name="connsiteY42" fmla="*/ 3462540 h 3643497"/>
              <a:gd name="connsiteX43" fmla="*/ 1892341 w 6037520"/>
              <a:gd name="connsiteY43" fmla="*/ 3170836 h 3643497"/>
              <a:gd name="connsiteX44" fmla="*/ 1350423 w 6037520"/>
              <a:gd name="connsiteY44" fmla="*/ 3158427 h 3643497"/>
              <a:gd name="connsiteX45" fmla="*/ 810191 w 6037520"/>
              <a:gd name="connsiteY45" fmla="*/ 3432094 h 3643497"/>
              <a:gd name="connsiteX46" fmla="*/ 0 w 6037520"/>
              <a:gd name="connsiteY46" fmla="*/ 2446476 h 3643497"/>
              <a:gd name="connsiteX47" fmla="*/ 607643 w 6037520"/>
              <a:gd name="connsiteY47" fmla="*/ 2007002 h 3643497"/>
              <a:gd name="connsiteX48" fmla="*/ 838475 w 6037520"/>
              <a:gd name="connsiteY48" fmla="*/ 1511272 h 3643497"/>
              <a:gd name="connsiteX0" fmla="*/ 838475 w 6037520"/>
              <a:gd name="connsiteY0" fmla="*/ 1511272 h 3643497"/>
              <a:gd name="connsiteX1" fmla="*/ 908117 w 6037520"/>
              <a:gd name="connsiteY1" fmla="*/ 1153662 h 3643497"/>
              <a:gd name="connsiteX2" fmla="*/ 1095406 w 6037520"/>
              <a:gd name="connsiteY2" fmla="*/ 795687 h 3643497"/>
              <a:gd name="connsiteX3" fmla="*/ 1193377 w 6037520"/>
              <a:gd name="connsiteY3" fmla="*/ 643287 h 3643497"/>
              <a:gd name="connsiteX4" fmla="*/ 1247806 w 6037520"/>
              <a:gd name="connsiteY4" fmla="*/ 577973 h 3643497"/>
              <a:gd name="connsiteX5" fmla="*/ 1552606 w 6037520"/>
              <a:gd name="connsiteY5" fmla="*/ 382030 h 3643497"/>
              <a:gd name="connsiteX6" fmla="*/ 1694120 w 6037520"/>
              <a:gd name="connsiteY6" fmla="*/ 305830 h 3643497"/>
              <a:gd name="connsiteX7" fmla="*/ 1759434 w 6037520"/>
              <a:gd name="connsiteY7" fmla="*/ 262287 h 3643497"/>
              <a:gd name="connsiteX8" fmla="*/ 1900949 w 6037520"/>
              <a:gd name="connsiteY8" fmla="*/ 207859 h 3643497"/>
              <a:gd name="connsiteX9" fmla="*/ 2031577 w 6037520"/>
              <a:gd name="connsiteY9" fmla="*/ 175202 h 3643497"/>
              <a:gd name="connsiteX10" fmla="*/ 2305797 w 6037520"/>
              <a:gd name="connsiteY10" fmla="*/ 36522 h 3643497"/>
              <a:gd name="connsiteX11" fmla="*/ 2630292 w 6037520"/>
              <a:gd name="connsiteY11" fmla="*/ 0 h 3643497"/>
              <a:gd name="connsiteX12" fmla="*/ 4274034 w 6037520"/>
              <a:gd name="connsiteY12" fmla="*/ 99002 h 3643497"/>
              <a:gd name="connsiteX13" fmla="*/ 5046920 w 6037520"/>
              <a:gd name="connsiteY13" fmla="*/ 501773 h 3643497"/>
              <a:gd name="connsiteX14" fmla="*/ 5221092 w 6037520"/>
              <a:gd name="connsiteY14" fmla="*/ 545316 h 3643497"/>
              <a:gd name="connsiteX15" fmla="*/ 5286406 w 6037520"/>
              <a:gd name="connsiteY15" fmla="*/ 577973 h 3643497"/>
              <a:gd name="connsiteX16" fmla="*/ 5427920 w 6037520"/>
              <a:gd name="connsiteY16" fmla="*/ 632402 h 3643497"/>
              <a:gd name="connsiteX17" fmla="*/ 5591206 w 6037520"/>
              <a:gd name="connsiteY17" fmla="*/ 752144 h 3643497"/>
              <a:gd name="connsiteX18" fmla="*/ 5678292 w 6037520"/>
              <a:gd name="connsiteY18" fmla="*/ 893659 h 3643497"/>
              <a:gd name="connsiteX19" fmla="*/ 5743606 w 6037520"/>
              <a:gd name="connsiteY19" fmla="*/ 969859 h 3643497"/>
              <a:gd name="connsiteX20" fmla="*/ 5798034 w 6037520"/>
              <a:gd name="connsiteY20" fmla="*/ 1078716 h 3643497"/>
              <a:gd name="connsiteX21" fmla="*/ 5841577 w 6037520"/>
              <a:gd name="connsiteY21" fmla="*/ 1154916 h 3643497"/>
              <a:gd name="connsiteX22" fmla="*/ 5885120 w 6037520"/>
              <a:gd name="connsiteY22" fmla="*/ 1242002 h 3643497"/>
              <a:gd name="connsiteX23" fmla="*/ 5961320 w 6037520"/>
              <a:gd name="connsiteY23" fmla="*/ 1361744 h 3643497"/>
              <a:gd name="connsiteX24" fmla="*/ 6015749 w 6037520"/>
              <a:gd name="connsiteY24" fmla="*/ 1503259 h 3643497"/>
              <a:gd name="connsiteX25" fmla="*/ 6037520 w 6037520"/>
              <a:gd name="connsiteY25" fmla="*/ 1601230 h 3643497"/>
              <a:gd name="connsiteX26" fmla="*/ 6026634 w 6037520"/>
              <a:gd name="connsiteY26" fmla="*/ 1895144 h 3643497"/>
              <a:gd name="connsiteX27" fmla="*/ 5983092 w 6037520"/>
              <a:gd name="connsiteY27" fmla="*/ 2091087 h 3643497"/>
              <a:gd name="connsiteX28" fmla="*/ 5917777 w 6037520"/>
              <a:gd name="connsiteY28" fmla="*/ 2243487 h 3643497"/>
              <a:gd name="connsiteX29" fmla="*/ 5787149 w 6037520"/>
              <a:gd name="connsiteY29" fmla="*/ 2461202 h 3643497"/>
              <a:gd name="connsiteX30" fmla="*/ 5623863 w 6037520"/>
              <a:gd name="connsiteY30" fmla="*/ 2657144 h 3643497"/>
              <a:gd name="connsiteX31" fmla="*/ 5449692 w 6037520"/>
              <a:gd name="connsiteY31" fmla="*/ 2744230 h 3643497"/>
              <a:gd name="connsiteX32" fmla="*/ 5329949 w 6037520"/>
              <a:gd name="connsiteY32" fmla="*/ 2798659 h 3643497"/>
              <a:gd name="connsiteX33" fmla="*/ 5210206 w 6037520"/>
              <a:gd name="connsiteY33" fmla="*/ 2831316 h 3643497"/>
              <a:gd name="connsiteX34" fmla="*/ 4818320 w 6037520"/>
              <a:gd name="connsiteY34" fmla="*/ 2853087 h 3643497"/>
              <a:gd name="connsiteX35" fmla="*/ 4665920 w 6037520"/>
              <a:gd name="connsiteY35" fmla="*/ 2831316 h 3643497"/>
              <a:gd name="connsiteX36" fmla="*/ 4169779 w 6037520"/>
              <a:gd name="connsiteY36" fmla="*/ 3169663 h 3643497"/>
              <a:gd name="connsiteX37" fmla="*/ 3708114 w 6037520"/>
              <a:gd name="connsiteY37" fmla="*/ 3374507 h 3643497"/>
              <a:gd name="connsiteX38" fmla="*/ 3414154 w 6037520"/>
              <a:gd name="connsiteY38" fmla="*/ 3559565 h 3643497"/>
              <a:gd name="connsiteX39" fmla="*/ 3229051 w 6037520"/>
              <a:gd name="connsiteY39" fmla="*/ 3636574 h 3643497"/>
              <a:gd name="connsiteX40" fmla="*/ 2893690 w 6037520"/>
              <a:gd name="connsiteY40" fmla="*/ 3627672 h 3643497"/>
              <a:gd name="connsiteX41" fmla="*/ 2482074 w 6037520"/>
              <a:gd name="connsiteY41" fmla="*/ 3462540 h 3643497"/>
              <a:gd name="connsiteX42" fmla="*/ 1892341 w 6037520"/>
              <a:gd name="connsiteY42" fmla="*/ 3170836 h 3643497"/>
              <a:gd name="connsiteX43" fmla="*/ 1350423 w 6037520"/>
              <a:gd name="connsiteY43" fmla="*/ 3158427 h 3643497"/>
              <a:gd name="connsiteX44" fmla="*/ 810191 w 6037520"/>
              <a:gd name="connsiteY44" fmla="*/ 3432094 h 3643497"/>
              <a:gd name="connsiteX45" fmla="*/ 0 w 6037520"/>
              <a:gd name="connsiteY45" fmla="*/ 2446476 h 3643497"/>
              <a:gd name="connsiteX46" fmla="*/ 607643 w 6037520"/>
              <a:gd name="connsiteY46" fmla="*/ 2007002 h 3643497"/>
              <a:gd name="connsiteX47" fmla="*/ 838475 w 6037520"/>
              <a:gd name="connsiteY47" fmla="*/ 1511272 h 3643497"/>
              <a:gd name="connsiteX0" fmla="*/ 838475 w 6037520"/>
              <a:gd name="connsiteY0" fmla="*/ 1511272 h 3643497"/>
              <a:gd name="connsiteX1" fmla="*/ 908117 w 6037520"/>
              <a:gd name="connsiteY1" fmla="*/ 1153662 h 3643497"/>
              <a:gd name="connsiteX2" fmla="*/ 1095406 w 6037520"/>
              <a:gd name="connsiteY2" fmla="*/ 795687 h 3643497"/>
              <a:gd name="connsiteX3" fmla="*/ 1193377 w 6037520"/>
              <a:gd name="connsiteY3" fmla="*/ 643287 h 3643497"/>
              <a:gd name="connsiteX4" fmla="*/ 1247806 w 6037520"/>
              <a:gd name="connsiteY4" fmla="*/ 577973 h 3643497"/>
              <a:gd name="connsiteX5" fmla="*/ 1552606 w 6037520"/>
              <a:gd name="connsiteY5" fmla="*/ 382030 h 3643497"/>
              <a:gd name="connsiteX6" fmla="*/ 1694120 w 6037520"/>
              <a:gd name="connsiteY6" fmla="*/ 305830 h 3643497"/>
              <a:gd name="connsiteX7" fmla="*/ 1759434 w 6037520"/>
              <a:gd name="connsiteY7" fmla="*/ 262287 h 3643497"/>
              <a:gd name="connsiteX8" fmla="*/ 1900949 w 6037520"/>
              <a:gd name="connsiteY8" fmla="*/ 207859 h 3643497"/>
              <a:gd name="connsiteX9" fmla="*/ 2305797 w 6037520"/>
              <a:gd name="connsiteY9" fmla="*/ 36522 h 3643497"/>
              <a:gd name="connsiteX10" fmla="*/ 2630292 w 6037520"/>
              <a:gd name="connsiteY10" fmla="*/ 0 h 3643497"/>
              <a:gd name="connsiteX11" fmla="*/ 4274034 w 6037520"/>
              <a:gd name="connsiteY11" fmla="*/ 99002 h 3643497"/>
              <a:gd name="connsiteX12" fmla="*/ 5046920 w 6037520"/>
              <a:gd name="connsiteY12" fmla="*/ 501773 h 3643497"/>
              <a:gd name="connsiteX13" fmla="*/ 5221092 w 6037520"/>
              <a:gd name="connsiteY13" fmla="*/ 545316 h 3643497"/>
              <a:gd name="connsiteX14" fmla="*/ 5286406 w 6037520"/>
              <a:gd name="connsiteY14" fmla="*/ 577973 h 3643497"/>
              <a:gd name="connsiteX15" fmla="*/ 5427920 w 6037520"/>
              <a:gd name="connsiteY15" fmla="*/ 632402 h 3643497"/>
              <a:gd name="connsiteX16" fmla="*/ 5591206 w 6037520"/>
              <a:gd name="connsiteY16" fmla="*/ 752144 h 3643497"/>
              <a:gd name="connsiteX17" fmla="*/ 5678292 w 6037520"/>
              <a:gd name="connsiteY17" fmla="*/ 893659 h 3643497"/>
              <a:gd name="connsiteX18" fmla="*/ 5743606 w 6037520"/>
              <a:gd name="connsiteY18" fmla="*/ 969859 h 3643497"/>
              <a:gd name="connsiteX19" fmla="*/ 5798034 w 6037520"/>
              <a:gd name="connsiteY19" fmla="*/ 1078716 h 3643497"/>
              <a:gd name="connsiteX20" fmla="*/ 5841577 w 6037520"/>
              <a:gd name="connsiteY20" fmla="*/ 1154916 h 3643497"/>
              <a:gd name="connsiteX21" fmla="*/ 5885120 w 6037520"/>
              <a:gd name="connsiteY21" fmla="*/ 1242002 h 3643497"/>
              <a:gd name="connsiteX22" fmla="*/ 5961320 w 6037520"/>
              <a:gd name="connsiteY22" fmla="*/ 1361744 h 3643497"/>
              <a:gd name="connsiteX23" fmla="*/ 6015749 w 6037520"/>
              <a:gd name="connsiteY23" fmla="*/ 1503259 h 3643497"/>
              <a:gd name="connsiteX24" fmla="*/ 6037520 w 6037520"/>
              <a:gd name="connsiteY24" fmla="*/ 1601230 h 3643497"/>
              <a:gd name="connsiteX25" fmla="*/ 6026634 w 6037520"/>
              <a:gd name="connsiteY25" fmla="*/ 1895144 h 3643497"/>
              <a:gd name="connsiteX26" fmla="*/ 5983092 w 6037520"/>
              <a:gd name="connsiteY26" fmla="*/ 2091087 h 3643497"/>
              <a:gd name="connsiteX27" fmla="*/ 5917777 w 6037520"/>
              <a:gd name="connsiteY27" fmla="*/ 2243487 h 3643497"/>
              <a:gd name="connsiteX28" fmla="*/ 5787149 w 6037520"/>
              <a:gd name="connsiteY28" fmla="*/ 2461202 h 3643497"/>
              <a:gd name="connsiteX29" fmla="*/ 5623863 w 6037520"/>
              <a:gd name="connsiteY29" fmla="*/ 2657144 h 3643497"/>
              <a:gd name="connsiteX30" fmla="*/ 5449692 w 6037520"/>
              <a:gd name="connsiteY30" fmla="*/ 2744230 h 3643497"/>
              <a:gd name="connsiteX31" fmla="*/ 5329949 w 6037520"/>
              <a:gd name="connsiteY31" fmla="*/ 2798659 h 3643497"/>
              <a:gd name="connsiteX32" fmla="*/ 5210206 w 6037520"/>
              <a:gd name="connsiteY32" fmla="*/ 2831316 h 3643497"/>
              <a:gd name="connsiteX33" fmla="*/ 4818320 w 6037520"/>
              <a:gd name="connsiteY33" fmla="*/ 2853087 h 3643497"/>
              <a:gd name="connsiteX34" fmla="*/ 4665920 w 6037520"/>
              <a:gd name="connsiteY34" fmla="*/ 2831316 h 3643497"/>
              <a:gd name="connsiteX35" fmla="*/ 4169779 w 6037520"/>
              <a:gd name="connsiteY35" fmla="*/ 3169663 h 3643497"/>
              <a:gd name="connsiteX36" fmla="*/ 3708114 w 6037520"/>
              <a:gd name="connsiteY36" fmla="*/ 3374507 h 3643497"/>
              <a:gd name="connsiteX37" fmla="*/ 3414154 w 6037520"/>
              <a:gd name="connsiteY37" fmla="*/ 3559565 h 3643497"/>
              <a:gd name="connsiteX38" fmla="*/ 3229051 w 6037520"/>
              <a:gd name="connsiteY38" fmla="*/ 3636574 h 3643497"/>
              <a:gd name="connsiteX39" fmla="*/ 2893690 w 6037520"/>
              <a:gd name="connsiteY39" fmla="*/ 3627672 h 3643497"/>
              <a:gd name="connsiteX40" fmla="*/ 2482074 w 6037520"/>
              <a:gd name="connsiteY40" fmla="*/ 3462540 h 3643497"/>
              <a:gd name="connsiteX41" fmla="*/ 1892341 w 6037520"/>
              <a:gd name="connsiteY41" fmla="*/ 3170836 h 3643497"/>
              <a:gd name="connsiteX42" fmla="*/ 1350423 w 6037520"/>
              <a:gd name="connsiteY42" fmla="*/ 3158427 h 3643497"/>
              <a:gd name="connsiteX43" fmla="*/ 810191 w 6037520"/>
              <a:gd name="connsiteY43" fmla="*/ 3432094 h 3643497"/>
              <a:gd name="connsiteX44" fmla="*/ 0 w 6037520"/>
              <a:gd name="connsiteY44" fmla="*/ 2446476 h 3643497"/>
              <a:gd name="connsiteX45" fmla="*/ 607643 w 6037520"/>
              <a:gd name="connsiteY45" fmla="*/ 2007002 h 3643497"/>
              <a:gd name="connsiteX46" fmla="*/ 838475 w 6037520"/>
              <a:gd name="connsiteY46" fmla="*/ 1511272 h 3643497"/>
              <a:gd name="connsiteX0" fmla="*/ 838475 w 6037520"/>
              <a:gd name="connsiteY0" fmla="*/ 1511272 h 3643497"/>
              <a:gd name="connsiteX1" fmla="*/ 908117 w 6037520"/>
              <a:gd name="connsiteY1" fmla="*/ 1153662 h 3643497"/>
              <a:gd name="connsiteX2" fmla="*/ 1095406 w 6037520"/>
              <a:gd name="connsiteY2" fmla="*/ 795687 h 3643497"/>
              <a:gd name="connsiteX3" fmla="*/ 1193377 w 6037520"/>
              <a:gd name="connsiteY3" fmla="*/ 643287 h 3643497"/>
              <a:gd name="connsiteX4" fmla="*/ 1247806 w 6037520"/>
              <a:gd name="connsiteY4" fmla="*/ 577973 h 3643497"/>
              <a:gd name="connsiteX5" fmla="*/ 1552606 w 6037520"/>
              <a:gd name="connsiteY5" fmla="*/ 382030 h 3643497"/>
              <a:gd name="connsiteX6" fmla="*/ 1694120 w 6037520"/>
              <a:gd name="connsiteY6" fmla="*/ 305830 h 3643497"/>
              <a:gd name="connsiteX7" fmla="*/ 1759434 w 6037520"/>
              <a:gd name="connsiteY7" fmla="*/ 262287 h 3643497"/>
              <a:gd name="connsiteX8" fmla="*/ 2305797 w 6037520"/>
              <a:gd name="connsiteY8" fmla="*/ 36522 h 3643497"/>
              <a:gd name="connsiteX9" fmla="*/ 2630292 w 6037520"/>
              <a:gd name="connsiteY9" fmla="*/ 0 h 3643497"/>
              <a:gd name="connsiteX10" fmla="*/ 4274034 w 6037520"/>
              <a:gd name="connsiteY10" fmla="*/ 99002 h 3643497"/>
              <a:gd name="connsiteX11" fmla="*/ 5046920 w 6037520"/>
              <a:gd name="connsiteY11" fmla="*/ 501773 h 3643497"/>
              <a:gd name="connsiteX12" fmla="*/ 5221092 w 6037520"/>
              <a:gd name="connsiteY12" fmla="*/ 545316 h 3643497"/>
              <a:gd name="connsiteX13" fmla="*/ 5286406 w 6037520"/>
              <a:gd name="connsiteY13" fmla="*/ 577973 h 3643497"/>
              <a:gd name="connsiteX14" fmla="*/ 5427920 w 6037520"/>
              <a:gd name="connsiteY14" fmla="*/ 632402 h 3643497"/>
              <a:gd name="connsiteX15" fmla="*/ 5591206 w 6037520"/>
              <a:gd name="connsiteY15" fmla="*/ 752144 h 3643497"/>
              <a:gd name="connsiteX16" fmla="*/ 5678292 w 6037520"/>
              <a:gd name="connsiteY16" fmla="*/ 893659 h 3643497"/>
              <a:gd name="connsiteX17" fmla="*/ 5743606 w 6037520"/>
              <a:gd name="connsiteY17" fmla="*/ 969859 h 3643497"/>
              <a:gd name="connsiteX18" fmla="*/ 5798034 w 6037520"/>
              <a:gd name="connsiteY18" fmla="*/ 1078716 h 3643497"/>
              <a:gd name="connsiteX19" fmla="*/ 5841577 w 6037520"/>
              <a:gd name="connsiteY19" fmla="*/ 1154916 h 3643497"/>
              <a:gd name="connsiteX20" fmla="*/ 5885120 w 6037520"/>
              <a:gd name="connsiteY20" fmla="*/ 1242002 h 3643497"/>
              <a:gd name="connsiteX21" fmla="*/ 5961320 w 6037520"/>
              <a:gd name="connsiteY21" fmla="*/ 1361744 h 3643497"/>
              <a:gd name="connsiteX22" fmla="*/ 6015749 w 6037520"/>
              <a:gd name="connsiteY22" fmla="*/ 1503259 h 3643497"/>
              <a:gd name="connsiteX23" fmla="*/ 6037520 w 6037520"/>
              <a:gd name="connsiteY23" fmla="*/ 1601230 h 3643497"/>
              <a:gd name="connsiteX24" fmla="*/ 6026634 w 6037520"/>
              <a:gd name="connsiteY24" fmla="*/ 1895144 h 3643497"/>
              <a:gd name="connsiteX25" fmla="*/ 5983092 w 6037520"/>
              <a:gd name="connsiteY25" fmla="*/ 2091087 h 3643497"/>
              <a:gd name="connsiteX26" fmla="*/ 5917777 w 6037520"/>
              <a:gd name="connsiteY26" fmla="*/ 2243487 h 3643497"/>
              <a:gd name="connsiteX27" fmla="*/ 5787149 w 6037520"/>
              <a:gd name="connsiteY27" fmla="*/ 2461202 h 3643497"/>
              <a:gd name="connsiteX28" fmla="*/ 5623863 w 6037520"/>
              <a:gd name="connsiteY28" fmla="*/ 2657144 h 3643497"/>
              <a:gd name="connsiteX29" fmla="*/ 5449692 w 6037520"/>
              <a:gd name="connsiteY29" fmla="*/ 2744230 h 3643497"/>
              <a:gd name="connsiteX30" fmla="*/ 5329949 w 6037520"/>
              <a:gd name="connsiteY30" fmla="*/ 2798659 h 3643497"/>
              <a:gd name="connsiteX31" fmla="*/ 5210206 w 6037520"/>
              <a:gd name="connsiteY31" fmla="*/ 2831316 h 3643497"/>
              <a:gd name="connsiteX32" fmla="*/ 4818320 w 6037520"/>
              <a:gd name="connsiteY32" fmla="*/ 2853087 h 3643497"/>
              <a:gd name="connsiteX33" fmla="*/ 4665920 w 6037520"/>
              <a:gd name="connsiteY33" fmla="*/ 2831316 h 3643497"/>
              <a:gd name="connsiteX34" fmla="*/ 4169779 w 6037520"/>
              <a:gd name="connsiteY34" fmla="*/ 3169663 h 3643497"/>
              <a:gd name="connsiteX35" fmla="*/ 3708114 w 6037520"/>
              <a:gd name="connsiteY35" fmla="*/ 3374507 h 3643497"/>
              <a:gd name="connsiteX36" fmla="*/ 3414154 w 6037520"/>
              <a:gd name="connsiteY36" fmla="*/ 3559565 h 3643497"/>
              <a:gd name="connsiteX37" fmla="*/ 3229051 w 6037520"/>
              <a:gd name="connsiteY37" fmla="*/ 3636574 h 3643497"/>
              <a:gd name="connsiteX38" fmla="*/ 2893690 w 6037520"/>
              <a:gd name="connsiteY38" fmla="*/ 3627672 h 3643497"/>
              <a:gd name="connsiteX39" fmla="*/ 2482074 w 6037520"/>
              <a:gd name="connsiteY39" fmla="*/ 3462540 h 3643497"/>
              <a:gd name="connsiteX40" fmla="*/ 1892341 w 6037520"/>
              <a:gd name="connsiteY40" fmla="*/ 3170836 h 3643497"/>
              <a:gd name="connsiteX41" fmla="*/ 1350423 w 6037520"/>
              <a:gd name="connsiteY41" fmla="*/ 3158427 h 3643497"/>
              <a:gd name="connsiteX42" fmla="*/ 810191 w 6037520"/>
              <a:gd name="connsiteY42" fmla="*/ 3432094 h 3643497"/>
              <a:gd name="connsiteX43" fmla="*/ 0 w 6037520"/>
              <a:gd name="connsiteY43" fmla="*/ 2446476 h 3643497"/>
              <a:gd name="connsiteX44" fmla="*/ 607643 w 6037520"/>
              <a:gd name="connsiteY44" fmla="*/ 2007002 h 3643497"/>
              <a:gd name="connsiteX45" fmla="*/ 838475 w 6037520"/>
              <a:gd name="connsiteY45" fmla="*/ 1511272 h 3643497"/>
              <a:gd name="connsiteX0" fmla="*/ 838475 w 6037520"/>
              <a:gd name="connsiteY0" fmla="*/ 1511272 h 3643497"/>
              <a:gd name="connsiteX1" fmla="*/ 908117 w 6037520"/>
              <a:gd name="connsiteY1" fmla="*/ 1153662 h 3643497"/>
              <a:gd name="connsiteX2" fmla="*/ 1095406 w 6037520"/>
              <a:gd name="connsiteY2" fmla="*/ 795687 h 3643497"/>
              <a:gd name="connsiteX3" fmla="*/ 1193377 w 6037520"/>
              <a:gd name="connsiteY3" fmla="*/ 643287 h 3643497"/>
              <a:gd name="connsiteX4" fmla="*/ 1247806 w 6037520"/>
              <a:gd name="connsiteY4" fmla="*/ 577973 h 3643497"/>
              <a:gd name="connsiteX5" fmla="*/ 1552606 w 6037520"/>
              <a:gd name="connsiteY5" fmla="*/ 382030 h 3643497"/>
              <a:gd name="connsiteX6" fmla="*/ 1694120 w 6037520"/>
              <a:gd name="connsiteY6" fmla="*/ 305830 h 3643497"/>
              <a:gd name="connsiteX7" fmla="*/ 2305797 w 6037520"/>
              <a:gd name="connsiteY7" fmla="*/ 36522 h 3643497"/>
              <a:gd name="connsiteX8" fmla="*/ 2630292 w 6037520"/>
              <a:gd name="connsiteY8" fmla="*/ 0 h 3643497"/>
              <a:gd name="connsiteX9" fmla="*/ 4274034 w 6037520"/>
              <a:gd name="connsiteY9" fmla="*/ 99002 h 3643497"/>
              <a:gd name="connsiteX10" fmla="*/ 5046920 w 6037520"/>
              <a:gd name="connsiteY10" fmla="*/ 501773 h 3643497"/>
              <a:gd name="connsiteX11" fmla="*/ 5221092 w 6037520"/>
              <a:gd name="connsiteY11" fmla="*/ 545316 h 3643497"/>
              <a:gd name="connsiteX12" fmla="*/ 5286406 w 6037520"/>
              <a:gd name="connsiteY12" fmla="*/ 577973 h 3643497"/>
              <a:gd name="connsiteX13" fmla="*/ 5427920 w 6037520"/>
              <a:gd name="connsiteY13" fmla="*/ 632402 h 3643497"/>
              <a:gd name="connsiteX14" fmla="*/ 5591206 w 6037520"/>
              <a:gd name="connsiteY14" fmla="*/ 752144 h 3643497"/>
              <a:gd name="connsiteX15" fmla="*/ 5678292 w 6037520"/>
              <a:gd name="connsiteY15" fmla="*/ 893659 h 3643497"/>
              <a:gd name="connsiteX16" fmla="*/ 5743606 w 6037520"/>
              <a:gd name="connsiteY16" fmla="*/ 969859 h 3643497"/>
              <a:gd name="connsiteX17" fmla="*/ 5798034 w 6037520"/>
              <a:gd name="connsiteY17" fmla="*/ 1078716 h 3643497"/>
              <a:gd name="connsiteX18" fmla="*/ 5841577 w 6037520"/>
              <a:gd name="connsiteY18" fmla="*/ 1154916 h 3643497"/>
              <a:gd name="connsiteX19" fmla="*/ 5885120 w 6037520"/>
              <a:gd name="connsiteY19" fmla="*/ 1242002 h 3643497"/>
              <a:gd name="connsiteX20" fmla="*/ 5961320 w 6037520"/>
              <a:gd name="connsiteY20" fmla="*/ 1361744 h 3643497"/>
              <a:gd name="connsiteX21" fmla="*/ 6015749 w 6037520"/>
              <a:gd name="connsiteY21" fmla="*/ 1503259 h 3643497"/>
              <a:gd name="connsiteX22" fmla="*/ 6037520 w 6037520"/>
              <a:gd name="connsiteY22" fmla="*/ 1601230 h 3643497"/>
              <a:gd name="connsiteX23" fmla="*/ 6026634 w 6037520"/>
              <a:gd name="connsiteY23" fmla="*/ 1895144 h 3643497"/>
              <a:gd name="connsiteX24" fmla="*/ 5983092 w 6037520"/>
              <a:gd name="connsiteY24" fmla="*/ 2091087 h 3643497"/>
              <a:gd name="connsiteX25" fmla="*/ 5917777 w 6037520"/>
              <a:gd name="connsiteY25" fmla="*/ 2243487 h 3643497"/>
              <a:gd name="connsiteX26" fmla="*/ 5787149 w 6037520"/>
              <a:gd name="connsiteY26" fmla="*/ 2461202 h 3643497"/>
              <a:gd name="connsiteX27" fmla="*/ 5623863 w 6037520"/>
              <a:gd name="connsiteY27" fmla="*/ 2657144 h 3643497"/>
              <a:gd name="connsiteX28" fmla="*/ 5449692 w 6037520"/>
              <a:gd name="connsiteY28" fmla="*/ 2744230 h 3643497"/>
              <a:gd name="connsiteX29" fmla="*/ 5329949 w 6037520"/>
              <a:gd name="connsiteY29" fmla="*/ 2798659 h 3643497"/>
              <a:gd name="connsiteX30" fmla="*/ 5210206 w 6037520"/>
              <a:gd name="connsiteY30" fmla="*/ 2831316 h 3643497"/>
              <a:gd name="connsiteX31" fmla="*/ 4818320 w 6037520"/>
              <a:gd name="connsiteY31" fmla="*/ 2853087 h 3643497"/>
              <a:gd name="connsiteX32" fmla="*/ 4665920 w 6037520"/>
              <a:gd name="connsiteY32" fmla="*/ 2831316 h 3643497"/>
              <a:gd name="connsiteX33" fmla="*/ 4169779 w 6037520"/>
              <a:gd name="connsiteY33" fmla="*/ 3169663 h 3643497"/>
              <a:gd name="connsiteX34" fmla="*/ 3708114 w 6037520"/>
              <a:gd name="connsiteY34" fmla="*/ 3374507 h 3643497"/>
              <a:gd name="connsiteX35" fmla="*/ 3414154 w 6037520"/>
              <a:gd name="connsiteY35" fmla="*/ 3559565 h 3643497"/>
              <a:gd name="connsiteX36" fmla="*/ 3229051 w 6037520"/>
              <a:gd name="connsiteY36" fmla="*/ 3636574 h 3643497"/>
              <a:gd name="connsiteX37" fmla="*/ 2893690 w 6037520"/>
              <a:gd name="connsiteY37" fmla="*/ 3627672 h 3643497"/>
              <a:gd name="connsiteX38" fmla="*/ 2482074 w 6037520"/>
              <a:gd name="connsiteY38" fmla="*/ 3462540 h 3643497"/>
              <a:gd name="connsiteX39" fmla="*/ 1892341 w 6037520"/>
              <a:gd name="connsiteY39" fmla="*/ 3170836 h 3643497"/>
              <a:gd name="connsiteX40" fmla="*/ 1350423 w 6037520"/>
              <a:gd name="connsiteY40" fmla="*/ 3158427 h 3643497"/>
              <a:gd name="connsiteX41" fmla="*/ 810191 w 6037520"/>
              <a:gd name="connsiteY41" fmla="*/ 3432094 h 3643497"/>
              <a:gd name="connsiteX42" fmla="*/ 0 w 6037520"/>
              <a:gd name="connsiteY42" fmla="*/ 2446476 h 3643497"/>
              <a:gd name="connsiteX43" fmla="*/ 607643 w 6037520"/>
              <a:gd name="connsiteY43" fmla="*/ 2007002 h 3643497"/>
              <a:gd name="connsiteX44" fmla="*/ 838475 w 6037520"/>
              <a:gd name="connsiteY44" fmla="*/ 1511272 h 3643497"/>
              <a:gd name="connsiteX0" fmla="*/ 838475 w 6037520"/>
              <a:gd name="connsiteY0" fmla="*/ 1511272 h 3643497"/>
              <a:gd name="connsiteX1" fmla="*/ 908117 w 6037520"/>
              <a:gd name="connsiteY1" fmla="*/ 1153662 h 3643497"/>
              <a:gd name="connsiteX2" fmla="*/ 1095406 w 6037520"/>
              <a:gd name="connsiteY2" fmla="*/ 795687 h 3643497"/>
              <a:gd name="connsiteX3" fmla="*/ 1193377 w 6037520"/>
              <a:gd name="connsiteY3" fmla="*/ 643287 h 3643497"/>
              <a:gd name="connsiteX4" fmla="*/ 1247806 w 6037520"/>
              <a:gd name="connsiteY4" fmla="*/ 577973 h 3643497"/>
              <a:gd name="connsiteX5" fmla="*/ 1552606 w 6037520"/>
              <a:gd name="connsiteY5" fmla="*/ 382030 h 3643497"/>
              <a:gd name="connsiteX6" fmla="*/ 1677311 w 6037520"/>
              <a:gd name="connsiteY6" fmla="*/ 207537 h 3643497"/>
              <a:gd name="connsiteX7" fmla="*/ 2305797 w 6037520"/>
              <a:gd name="connsiteY7" fmla="*/ 36522 h 3643497"/>
              <a:gd name="connsiteX8" fmla="*/ 2630292 w 6037520"/>
              <a:gd name="connsiteY8" fmla="*/ 0 h 3643497"/>
              <a:gd name="connsiteX9" fmla="*/ 4274034 w 6037520"/>
              <a:gd name="connsiteY9" fmla="*/ 99002 h 3643497"/>
              <a:gd name="connsiteX10" fmla="*/ 5046920 w 6037520"/>
              <a:gd name="connsiteY10" fmla="*/ 501773 h 3643497"/>
              <a:gd name="connsiteX11" fmla="*/ 5221092 w 6037520"/>
              <a:gd name="connsiteY11" fmla="*/ 545316 h 3643497"/>
              <a:gd name="connsiteX12" fmla="*/ 5286406 w 6037520"/>
              <a:gd name="connsiteY12" fmla="*/ 577973 h 3643497"/>
              <a:gd name="connsiteX13" fmla="*/ 5427920 w 6037520"/>
              <a:gd name="connsiteY13" fmla="*/ 632402 h 3643497"/>
              <a:gd name="connsiteX14" fmla="*/ 5591206 w 6037520"/>
              <a:gd name="connsiteY14" fmla="*/ 752144 h 3643497"/>
              <a:gd name="connsiteX15" fmla="*/ 5678292 w 6037520"/>
              <a:gd name="connsiteY15" fmla="*/ 893659 h 3643497"/>
              <a:gd name="connsiteX16" fmla="*/ 5743606 w 6037520"/>
              <a:gd name="connsiteY16" fmla="*/ 969859 h 3643497"/>
              <a:gd name="connsiteX17" fmla="*/ 5798034 w 6037520"/>
              <a:gd name="connsiteY17" fmla="*/ 1078716 h 3643497"/>
              <a:gd name="connsiteX18" fmla="*/ 5841577 w 6037520"/>
              <a:gd name="connsiteY18" fmla="*/ 1154916 h 3643497"/>
              <a:gd name="connsiteX19" fmla="*/ 5885120 w 6037520"/>
              <a:gd name="connsiteY19" fmla="*/ 1242002 h 3643497"/>
              <a:gd name="connsiteX20" fmla="*/ 5961320 w 6037520"/>
              <a:gd name="connsiteY20" fmla="*/ 1361744 h 3643497"/>
              <a:gd name="connsiteX21" fmla="*/ 6015749 w 6037520"/>
              <a:gd name="connsiteY21" fmla="*/ 1503259 h 3643497"/>
              <a:gd name="connsiteX22" fmla="*/ 6037520 w 6037520"/>
              <a:gd name="connsiteY22" fmla="*/ 1601230 h 3643497"/>
              <a:gd name="connsiteX23" fmla="*/ 6026634 w 6037520"/>
              <a:gd name="connsiteY23" fmla="*/ 1895144 h 3643497"/>
              <a:gd name="connsiteX24" fmla="*/ 5983092 w 6037520"/>
              <a:gd name="connsiteY24" fmla="*/ 2091087 h 3643497"/>
              <a:gd name="connsiteX25" fmla="*/ 5917777 w 6037520"/>
              <a:gd name="connsiteY25" fmla="*/ 2243487 h 3643497"/>
              <a:gd name="connsiteX26" fmla="*/ 5787149 w 6037520"/>
              <a:gd name="connsiteY26" fmla="*/ 2461202 h 3643497"/>
              <a:gd name="connsiteX27" fmla="*/ 5623863 w 6037520"/>
              <a:gd name="connsiteY27" fmla="*/ 2657144 h 3643497"/>
              <a:gd name="connsiteX28" fmla="*/ 5449692 w 6037520"/>
              <a:gd name="connsiteY28" fmla="*/ 2744230 h 3643497"/>
              <a:gd name="connsiteX29" fmla="*/ 5329949 w 6037520"/>
              <a:gd name="connsiteY29" fmla="*/ 2798659 h 3643497"/>
              <a:gd name="connsiteX30" fmla="*/ 5210206 w 6037520"/>
              <a:gd name="connsiteY30" fmla="*/ 2831316 h 3643497"/>
              <a:gd name="connsiteX31" fmla="*/ 4818320 w 6037520"/>
              <a:gd name="connsiteY31" fmla="*/ 2853087 h 3643497"/>
              <a:gd name="connsiteX32" fmla="*/ 4665920 w 6037520"/>
              <a:gd name="connsiteY32" fmla="*/ 2831316 h 3643497"/>
              <a:gd name="connsiteX33" fmla="*/ 4169779 w 6037520"/>
              <a:gd name="connsiteY33" fmla="*/ 3169663 h 3643497"/>
              <a:gd name="connsiteX34" fmla="*/ 3708114 w 6037520"/>
              <a:gd name="connsiteY34" fmla="*/ 3374507 h 3643497"/>
              <a:gd name="connsiteX35" fmla="*/ 3414154 w 6037520"/>
              <a:gd name="connsiteY35" fmla="*/ 3559565 h 3643497"/>
              <a:gd name="connsiteX36" fmla="*/ 3229051 w 6037520"/>
              <a:gd name="connsiteY36" fmla="*/ 3636574 h 3643497"/>
              <a:gd name="connsiteX37" fmla="*/ 2893690 w 6037520"/>
              <a:gd name="connsiteY37" fmla="*/ 3627672 h 3643497"/>
              <a:gd name="connsiteX38" fmla="*/ 2482074 w 6037520"/>
              <a:gd name="connsiteY38" fmla="*/ 3462540 h 3643497"/>
              <a:gd name="connsiteX39" fmla="*/ 1892341 w 6037520"/>
              <a:gd name="connsiteY39" fmla="*/ 3170836 h 3643497"/>
              <a:gd name="connsiteX40" fmla="*/ 1350423 w 6037520"/>
              <a:gd name="connsiteY40" fmla="*/ 3158427 h 3643497"/>
              <a:gd name="connsiteX41" fmla="*/ 810191 w 6037520"/>
              <a:gd name="connsiteY41" fmla="*/ 3432094 h 3643497"/>
              <a:gd name="connsiteX42" fmla="*/ 0 w 6037520"/>
              <a:gd name="connsiteY42" fmla="*/ 2446476 h 3643497"/>
              <a:gd name="connsiteX43" fmla="*/ 607643 w 6037520"/>
              <a:gd name="connsiteY43" fmla="*/ 2007002 h 3643497"/>
              <a:gd name="connsiteX44" fmla="*/ 838475 w 6037520"/>
              <a:gd name="connsiteY44" fmla="*/ 1511272 h 3643497"/>
              <a:gd name="connsiteX0" fmla="*/ 838475 w 6037520"/>
              <a:gd name="connsiteY0" fmla="*/ 1554674 h 3686899"/>
              <a:gd name="connsiteX1" fmla="*/ 908117 w 6037520"/>
              <a:gd name="connsiteY1" fmla="*/ 1197064 h 3686899"/>
              <a:gd name="connsiteX2" fmla="*/ 1095406 w 6037520"/>
              <a:gd name="connsiteY2" fmla="*/ 839089 h 3686899"/>
              <a:gd name="connsiteX3" fmla="*/ 1193377 w 6037520"/>
              <a:gd name="connsiteY3" fmla="*/ 686689 h 3686899"/>
              <a:gd name="connsiteX4" fmla="*/ 1247806 w 6037520"/>
              <a:gd name="connsiteY4" fmla="*/ 621375 h 3686899"/>
              <a:gd name="connsiteX5" fmla="*/ 1552606 w 6037520"/>
              <a:gd name="connsiteY5" fmla="*/ 425432 h 3686899"/>
              <a:gd name="connsiteX6" fmla="*/ 1677311 w 6037520"/>
              <a:gd name="connsiteY6" fmla="*/ 250939 h 3686899"/>
              <a:gd name="connsiteX7" fmla="*/ 2297393 w 6037520"/>
              <a:gd name="connsiteY7" fmla="*/ 23757 h 3686899"/>
              <a:gd name="connsiteX8" fmla="*/ 2630292 w 6037520"/>
              <a:gd name="connsiteY8" fmla="*/ 43402 h 3686899"/>
              <a:gd name="connsiteX9" fmla="*/ 4274034 w 6037520"/>
              <a:gd name="connsiteY9" fmla="*/ 142404 h 3686899"/>
              <a:gd name="connsiteX10" fmla="*/ 5046920 w 6037520"/>
              <a:gd name="connsiteY10" fmla="*/ 545175 h 3686899"/>
              <a:gd name="connsiteX11" fmla="*/ 5221092 w 6037520"/>
              <a:gd name="connsiteY11" fmla="*/ 588718 h 3686899"/>
              <a:gd name="connsiteX12" fmla="*/ 5286406 w 6037520"/>
              <a:gd name="connsiteY12" fmla="*/ 621375 h 3686899"/>
              <a:gd name="connsiteX13" fmla="*/ 5427920 w 6037520"/>
              <a:gd name="connsiteY13" fmla="*/ 675804 h 3686899"/>
              <a:gd name="connsiteX14" fmla="*/ 5591206 w 6037520"/>
              <a:gd name="connsiteY14" fmla="*/ 795546 h 3686899"/>
              <a:gd name="connsiteX15" fmla="*/ 5678292 w 6037520"/>
              <a:gd name="connsiteY15" fmla="*/ 937061 h 3686899"/>
              <a:gd name="connsiteX16" fmla="*/ 5743606 w 6037520"/>
              <a:gd name="connsiteY16" fmla="*/ 1013261 h 3686899"/>
              <a:gd name="connsiteX17" fmla="*/ 5798034 w 6037520"/>
              <a:gd name="connsiteY17" fmla="*/ 1122118 h 3686899"/>
              <a:gd name="connsiteX18" fmla="*/ 5841577 w 6037520"/>
              <a:gd name="connsiteY18" fmla="*/ 1198318 h 3686899"/>
              <a:gd name="connsiteX19" fmla="*/ 5885120 w 6037520"/>
              <a:gd name="connsiteY19" fmla="*/ 1285404 h 3686899"/>
              <a:gd name="connsiteX20" fmla="*/ 5961320 w 6037520"/>
              <a:gd name="connsiteY20" fmla="*/ 1405146 h 3686899"/>
              <a:gd name="connsiteX21" fmla="*/ 6015749 w 6037520"/>
              <a:gd name="connsiteY21" fmla="*/ 1546661 h 3686899"/>
              <a:gd name="connsiteX22" fmla="*/ 6037520 w 6037520"/>
              <a:gd name="connsiteY22" fmla="*/ 1644632 h 3686899"/>
              <a:gd name="connsiteX23" fmla="*/ 6026634 w 6037520"/>
              <a:gd name="connsiteY23" fmla="*/ 1938546 h 3686899"/>
              <a:gd name="connsiteX24" fmla="*/ 5983092 w 6037520"/>
              <a:gd name="connsiteY24" fmla="*/ 2134489 h 3686899"/>
              <a:gd name="connsiteX25" fmla="*/ 5917777 w 6037520"/>
              <a:gd name="connsiteY25" fmla="*/ 2286889 h 3686899"/>
              <a:gd name="connsiteX26" fmla="*/ 5787149 w 6037520"/>
              <a:gd name="connsiteY26" fmla="*/ 2504604 h 3686899"/>
              <a:gd name="connsiteX27" fmla="*/ 5623863 w 6037520"/>
              <a:gd name="connsiteY27" fmla="*/ 2700546 h 3686899"/>
              <a:gd name="connsiteX28" fmla="*/ 5449692 w 6037520"/>
              <a:gd name="connsiteY28" fmla="*/ 2787632 h 3686899"/>
              <a:gd name="connsiteX29" fmla="*/ 5329949 w 6037520"/>
              <a:gd name="connsiteY29" fmla="*/ 2842061 h 3686899"/>
              <a:gd name="connsiteX30" fmla="*/ 5210206 w 6037520"/>
              <a:gd name="connsiteY30" fmla="*/ 2874718 h 3686899"/>
              <a:gd name="connsiteX31" fmla="*/ 4818320 w 6037520"/>
              <a:gd name="connsiteY31" fmla="*/ 2896489 h 3686899"/>
              <a:gd name="connsiteX32" fmla="*/ 4665920 w 6037520"/>
              <a:gd name="connsiteY32" fmla="*/ 2874718 h 3686899"/>
              <a:gd name="connsiteX33" fmla="*/ 4169779 w 6037520"/>
              <a:gd name="connsiteY33" fmla="*/ 3213065 h 3686899"/>
              <a:gd name="connsiteX34" fmla="*/ 3708114 w 6037520"/>
              <a:gd name="connsiteY34" fmla="*/ 3417909 h 3686899"/>
              <a:gd name="connsiteX35" fmla="*/ 3414154 w 6037520"/>
              <a:gd name="connsiteY35" fmla="*/ 3602967 h 3686899"/>
              <a:gd name="connsiteX36" fmla="*/ 3229051 w 6037520"/>
              <a:gd name="connsiteY36" fmla="*/ 3679976 h 3686899"/>
              <a:gd name="connsiteX37" fmla="*/ 2893690 w 6037520"/>
              <a:gd name="connsiteY37" fmla="*/ 3671074 h 3686899"/>
              <a:gd name="connsiteX38" fmla="*/ 2482074 w 6037520"/>
              <a:gd name="connsiteY38" fmla="*/ 3505942 h 3686899"/>
              <a:gd name="connsiteX39" fmla="*/ 1892341 w 6037520"/>
              <a:gd name="connsiteY39" fmla="*/ 3214238 h 3686899"/>
              <a:gd name="connsiteX40" fmla="*/ 1350423 w 6037520"/>
              <a:gd name="connsiteY40" fmla="*/ 3201829 h 3686899"/>
              <a:gd name="connsiteX41" fmla="*/ 810191 w 6037520"/>
              <a:gd name="connsiteY41" fmla="*/ 3475496 h 3686899"/>
              <a:gd name="connsiteX42" fmla="*/ 0 w 6037520"/>
              <a:gd name="connsiteY42" fmla="*/ 2489878 h 3686899"/>
              <a:gd name="connsiteX43" fmla="*/ 607643 w 6037520"/>
              <a:gd name="connsiteY43" fmla="*/ 2050404 h 3686899"/>
              <a:gd name="connsiteX44" fmla="*/ 838475 w 6037520"/>
              <a:gd name="connsiteY44" fmla="*/ 1554674 h 3686899"/>
              <a:gd name="connsiteX0" fmla="*/ 838475 w 6037520"/>
              <a:gd name="connsiteY0" fmla="*/ 1554674 h 3686899"/>
              <a:gd name="connsiteX1" fmla="*/ 908117 w 6037520"/>
              <a:gd name="connsiteY1" fmla="*/ 1197064 h 3686899"/>
              <a:gd name="connsiteX2" fmla="*/ 1095406 w 6037520"/>
              <a:gd name="connsiteY2" fmla="*/ 839089 h 3686899"/>
              <a:gd name="connsiteX3" fmla="*/ 1193377 w 6037520"/>
              <a:gd name="connsiteY3" fmla="*/ 686689 h 3686899"/>
              <a:gd name="connsiteX4" fmla="*/ 1247806 w 6037520"/>
              <a:gd name="connsiteY4" fmla="*/ 621375 h 3686899"/>
              <a:gd name="connsiteX5" fmla="*/ 1552606 w 6037520"/>
              <a:gd name="connsiteY5" fmla="*/ 425432 h 3686899"/>
              <a:gd name="connsiteX6" fmla="*/ 1677311 w 6037520"/>
              <a:gd name="connsiteY6" fmla="*/ 250939 h 3686899"/>
              <a:gd name="connsiteX7" fmla="*/ 2297393 w 6037520"/>
              <a:gd name="connsiteY7" fmla="*/ 23757 h 3686899"/>
              <a:gd name="connsiteX8" fmla="*/ 2689125 w 6037520"/>
              <a:gd name="connsiteY8" fmla="*/ 29360 h 3686899"/>
              <a:gd name="connsiteX9" fmla="*/ 4274034 w 6037520"/>
              <a:gd name="connsiteY9" fmla="*/ 142404 h 3686899"/>
              <a:gd name="connsiteX10" fmla="*/ 5046920 w 6037520"/>
              <a:gd name="connsiteY10" fmla="*/ 545175 h 3686899"/>
              <a:gd name="connsiteX11" fmla="*/ 5221092 w 6037520"/>
              <a:gd name="connsiteY11" fmla="*/ 588718 h 3686899"/>
              <a:gd name="connsiteX12" fmla="*/ 5286406 w 6037520"/>
              <a:gd name="connsiteY12" fmla="*/ 621375 h 3686899"/>
              <a:gd name="connsiteX13" fmla="*/ 5427920 w 6037520"/>
              <a:gd name="connsiteY13" fmla="*/ 675804 h 3686899"/>
              <a:gd name="connsiteX14" fmla="*/ 5591206 w 6037520"/>
              <a:gd name="connsiteY14" fmla="*/ 795546 h 3686899"/>
              <a:gd name="connsiteX15" fmla="*/ 5678292 w 6037520"/>
              <a:gd name="connsiteY15" fmla="*/ 937061 h 3686899"/>
              <a:gd name="connsiteX16" fmla="*/ 5743606 w 6037520"/>
              <a:gd name="connsiteY16" fmla="*/ 1013261 h 3686899"/>
              <a:gd name="connsiteX17" fmla="*/ 5798034 w 6037520"/>
              <a:gd name="connsiteY17" fmla="*/ 1122118 h 3686899"/>
              <a:gd name="connsiteX18" fmla="*/ 5841577 w 6037520"/>
              <a:gd name="connsiteY18" fmla="*/ 1198318 h 3686899"/>
              <a:gd name="connsiteX19" fmla="*/ 5885120 w 6037520"/>
              <a:gd name="connsiteY19" fmla="*/ 1285404 h 3686899"/>
              <a:gd name="connsiteX20" fmla="*/ 5961320 w 6037520"/>
              <a:gd name="connsiteY20" fmla="*/ 1405146 h 3686899"/>
              <a:gd name="connsiteX21" fmla="*/ 6015749 w 6037520"/>
              <a:gd name="connsiteY21" fmla="*/ 1546661 h 3686899"/>
              <a:gd name="connsiteX22" fmla="*/ 6037520 w 6037520"/>
              <a:gd name="connsiteY22" fmla="*/ 1644632 h 3686899"/>
              <a:gd name="connsiteX23" fmla="*/ 6026634 w 6037520"/>
              <a:gd name="connsiteY23" fmla="*/ 1938546 h 3686899"/>
              <a:gd name="connsiteX24" fmla="*/ 5983092 w 6037520"/>
              <a:gd name="connsiteY24" fmla="*/ 2134489 h 3686899"/>
              <a:gd name="connsiteX25" fmla="*/ 5917777 w 6037520"/>
              <a:gd name="connsiteY25" fmla="*/ 2286889 h 3686899"/>
              <a:gd name="connsiteX26" fmla="*/ 5787149 w 6037520"/>
              <a:gd name="connsiteY26" fmla="*/ 2504604 h 3686899"/>
              <a:gd name="connsiteX27" fmla="*/ 5623863 w 6037520"/>
              <a:gd name="connsiteY27" fmla="*/ 2700546 h 3686899"/>
              <a:gd name="connsiteX28" fmla="*/ 5449692 w 6037520"/>
              <a:gd name="connsiteY28" fmla="*/ 2787632 h 3686899"/>
              <a:gd name="connsiteX29" fmla="*/ 5329949 w 6037520"/>
              <a:gd name="connsiteY29" fmla="*/ 2842061 h 3686899"/>
              <a:gd name="connsiteX30" fmla="*/ 5210206 w 6037520"/>
              <a:gd name="connsiteY30" fmla="*/ 2874718 h 3686899"/>
              <a:gd name="connsiteX31" fmla="*/ 4818320 w 6037520"/>
              <a:gd name="connsiteY31" fmla="*/ 2896489 h 3686899"/>
              <a:gd name="connsiteX32" fmla="*/ 4665920 w 6037520"/>
              <a:gd name="connsiteY32" fmla="*/ 2874718 h 3686899"/>
              <a:gd name="connsiteX33" fmla="*/ 4169779 w 6037520"/>
              <a:gd name="connsiteY33" fmla="*/ 3213065 h 3686899"/>
              <a:gd name="connsiteX34" fmla="*/ 3708114 w 6037520"/>
              <a:gd name="connsiteY34" fmla="*/ 3417909 h 3686899"/>
              <a:gd name="connsiteX35" fmla="*/ 3414154 w 6037520"/>
              <a:gd name="connsiteY35" fmla="*/ 3602967 h 3686899"/>
              <a:gd name="connsiteX36" fmla="*/ 3229051 w 6037520"/>
              <a:gd name="connsiteY36" fmla="*/ 3679976 h 3686899"/>
              <a:gd name="connsiteX37" fmla="*/ 2893690 w 6037520"/>
              <a:gd name="connsiteY37" fmla="*/ 3671074 h 3686899"/>
              <a:gd name="connsiteX38" fmla="*/ 2482074 w 6037520"/>
              <a:gd name="connsiteY38" fmla="*/ 3505942 h 3686899"/>
              <a:gd name="connsiteX39" fmla="*/ 1892341 w 6037520"/>
              <a:gd name="connsiteY39" fmla="*/ 3214238 h 3686899"/>
              <a:gd name="connsiteX40" fmla="*/ 1350423 w 6037520"/>
              <a:gd name="connsiteY40" fmla="*/ 3201829 h 3686899"/>
              <a:gd name="connsiteX41" fmla="*/ 810191 w 6037520"/>
              <a:gd name="connsiteY41" fmla="*/ 3475496 h 3686899"/>
              <a:gd name="connsiteX42" fmla="*/ 0 w 6037520"/>
              <a:gd name="connsiteY42" fmla="*/ 2489878 h 3686899"/>
              <a:gd name="connsiteX43" fmla="*/ 607643 w 6037520"/>
              <a:gd name="connsiteY43" fmla="*/ 2050404 h 3686899"/>
              <a:gd name="connsiteX44" fmla="*/ 838475 w 6037520"/>
              <a:gd name="connsiteY44" fmla="*/ 1554674 h 3686899"/>
              <a:gd name="connsiteX0" fmla="*/ 838475 w 6037520"/>
              <a:gd name="connsiteY0" fmla="*/ 1595524 h 3727749"/>
              <a:gd name="connsiteX1" fmla="*/ 908117 w 6037520"/>
              <a:gd name="connsiteY1" fmla="*/ 1237914 h 3727749"/>
              <a:gd name="connsiteX2" fmla="*/ 1095406 w 6037520"/>
              <a:gd name="connsiteY2" fmla="*/ 879939 h 3727749"/>
              <a:gd name="connsiteX3" fmla="*/ 1193377 w 6037520"/>
              <a:gd name="connsiteY3" fmla="*/ 727539 h 3727749"/>
              <a:gd name="connsiteX4" fmla="*/ 1247806 w 6037520"/>
              <a:gd name="connsiteY4" fmla="*/ 662225 h 3727749"/>
              <a:gd name="connsiteX5" fmla="*/ 1552606 w 6037520"/>
              <a:gd name="connsiteY5" fmla="*/ 466282 h 3727749"/>
              <a:gd name="connsiteX6" fmla="*/ 1677311 w 6037520"/>
              <a:gd name="connsiteY6" fmla="*/ 291789 h 3727749"/>
              <a:gd name="connsiteX7" fmla="*/ 2297393 w 6037520"/>
              <a:gd name="connsiteY7" fmla="*/ 64607 h 3727749"/>
              <a:gd name="connsiteX8" fmla="*/ 2747958 w 6037520"/>
              <a:gd name="connsiteY8" fmla="*/ 0 h 3727749"/>
              <a:gd name="connsiteX9" fmla="*/ 4274034 w 6037520"/>
              <a:gd name="connsiteY9" fmla="*/ 183254 h 3727749"/>
              <a:gd name="connsiteX10" fmla="*/ 5046920 w 6037520"/>
              <a:gd name="connsiteY10" fmla="*/ 586025 h 3727749"/>
              <a:gd name="connsiteX11" fmla="*/ 5221092 w 6037520"/>
              <a:gd name="connsiteY11" fmla="*/ 629568 h 3727749"/>
              <a:gd name="connsiteX12" fmla="*/ 5286406 w 6037520"/>
              <a:gd name="connsiteY12" fmla="*/ 662225 h 3727749"/>
              <a:gd name="connsiteX13" fmla="*/ 5427920 w 6037520"/>
              <a:gd name="connsiteY13" fmla="*/ 716654 h 3727749"/>
              <a:gd name="connsiteX14" fmla="*/ 5591206 w 6037520"/>
              <a:gd name="connsiteY14" fmla="*/ 836396 h 3727749"/>
              <a:gd name="connsiteX15" fmla="*/ 5678292 w 6037520"/>
              <a:gd name="connsiteY15" fmla="*/ 977911 h 3727749"/>
              <a:gd name="connsiteX16" fmla="*/ 5743606 w 6037520"/>
              <a:gd name="connsiteY16" fmla="*/ 1054111 h 3727749"/>
              <a:gd name="connsiteX17" fmla="*/ 5798034 w 6037520"/>
              <a:gd name="connsiteY17" fmla="*/ 1162968 h 3727749"/>
              <a:gd name="connsiteX18" fmla="*/ 5841577 w 6037520"/>
              <a:gd name="connsiteY18" fmla="*/ 1239168 h 3727749"/>
              <a:gd name="connsiteX19" fmla="*/ 5885120 w 6037520"/>
              <a:gd name="connsiteY19" fmla="*/ 1326254 h 3727749"/>
              <a:gd name="connsiteX20" fmla="*/ 5961320 w 6037520"/>
              <a:gd name="connsiteY20" fmla="*/ 1445996 h 3727749"/>
              <a:gd name="connsiteX21" fmla="*/ 6015749 w 6037520"/>
              <a:gd name="connsiteY21" fmla="*/ 1587511 h 3727749"/>
              <a:gd name="connsiteX22" fmla="*/ 6037520 w 6037520"/>
              <a:gd name="connsiteY22" fmla="*/ 1685482 h 3727749"/>
              <a:gd name="connsiteX23" fmla="*/ 6026634 w 6037520"/>
              <a:gd name="connsiteY23" fmla="*/ 1979396 h 3727749"/>
              <a:gd name="connsiteX24" fmla="*/ 5983092 w 6037520"/>
              <a:gd name="connsiteY24" fmla="*/ 2175339 h 3727749"/>
              <a:gd name="connsiteX25" fmla="*/ 5917777 w 6037520"/>
              <a:gd name="connsiteY25" fmla="*/ 2327739 h 3727749"/>
              <a:gd name="connsiteX26" fmla="*/ 5787149 w 6037520"/>
              <a:gd name="connsiteY26" fmla="*/ 2545454 h 3727749"/>
              <a:gd name="connsiteX27" fmla="*/ 5623863 w 6037520"/>
              <a:gd name="connsiteY27" fmla="*/ 2741396 h 3727749"/>
              <a:gd name="connsiteX28" fmla="*/ 5449692 w 6037520"/>
              <a:gd name="connsiteY28" fmla="*/ 2828482 h 3727749"/>
              <a:gd name="connsiteX29" fmla="*/ 5329949 w 6037520"/>
              <a:gd name="connsiteY29" fmla="*/ 2882911 h 3727749"/>
              <a:gd name="connsiteX30" fmla="*/ 5210206 w 6037520"/>
              <a:gd name="connsiteY30" fmla="*/ 2915568 h 3727749"/>
              <a:gd name="connsiteX31" fmla="*/ 4818320 w 6037520"/>
              <a:gd name="connsiteY31" fmla="*/ 2937339 h 3727749"/>
              <a:gd name="connsiteX32" fmla="*/ 4665920 w 6037520"/>
              <a:gd name="connsiteY32" fmla="*/ 2915568 h 3727749"/>
              <a:gd name="connsiteX33" fmla="*/ 4169779 w 6037520"/>
              <a:gd name="connsiteY33" fmla="*/ 3253915 h 3727749"/>
              <a:gd name="connsiteX34" fmla="*/ 3708114 w 6037520"/>
              <a:gd name="connsiteY34" fmla="*/ 3458759 h 3727749"/>
              <a:gd name="connsiteX35" fmla="*/ 3414154 w 6037520"/>
              <a:gd name="connsiteY35" fmla="*/ 3643817 h 3727749"/>
              <a:gd name="connsiteX36" fmla="*/ 3229051 w 6037520"/>
              <a:gd name="connsiteY36" fmla="*/ 3720826 h 3727749"/>
              <a:gd name="connsiteX37" fmla="*/ 2893690 w 6037520"/>
              <a:gd name="connsiteY37" fmla="*/ 3711924 h 3727749"/>
              <a:gd name="connsiteX38" fmla="*/ 2482074 w 6037520"/>
              <a:gd name="connsiteY38" fmla="*/ 3546792 h 3727749"/>
              <a:gd name="connsiteX39" fmla="*/ 1892341 w 6037520"/>
              <a:gd name="connsiteY39" fmla="*/ 3255088 h 3727749"/>
              <a:gd name="connsiteX40" fmla="*/ 1350423 w 6037520"/>
              <a:gd name="connsiteY40" fmla="*/ 3242679 h 3727749"/>
              <a:gd name="connsiteX41" fmla="*/ 810191 w 6037520"/>
              <a:gd name="connsiteY41" fmla="*/ 3516346 h 3727749"/>
              <a:gd name="connsiteX42" fmla="*/ 0 w 6037520"/>
              <a:gd name="connsiteY42" fmla="*/ 2530728 h 3727749"/>
              <a:gd name="connsiteX43" fmla="*/ 607643 w 6037520"/>
              <a:gd name="connsiteY43" fmla="*/ 2091254 h 3727749"/>
              <a:gd name="connsiteX44" fmla="*/ 838475 w 6037520"/>
              <a:gd name="connsiteY44" fmla="*/ 1595524 h 3727749"/>
              <a:gd name="connsiteX0" fmla="*/ 838475 w 6037520"/>
              <a:gd name="connsiteY0" fmla="*/ 1595524 h 3727749"/>
              <a:gd name="connsiteX1" fmla="*/ 908117 w 6037520"/>
              <a:gd name="connsiteY1" fmla="*/ 1237914 h 3727749"/>
              <a:gd name="connsiteX2" fmla="*/ 1095406 w 6037520"/>
              <a:gd name="connsiteY2" fmla="*/ 879939 h 3727749"/>
              <a:gd name="connsiteX3" fmla="*/ 1193377 w 6037520"/>
              <a:gd name="connsiteY3" fmla="*/ 727539 h 3727749"/>
              <a:gd name="connsiteX4" fmla="*/ 1247806 w 6037520"/>
              <a:gd name="connsiteY4" fmla="*/ 662225 h 3727749"/>
              <a:gd name="connsiteX5" fmla="*/ 1552606 w 6037520"/>
              <a:gd name="connsiteY5" fmla="*/ 466282 h 3727749"/>
              <a:gd name="connsiteX6" fmla="*/ 1677311 w 6037520"/>
              <a:gd name="connsiteY6" fmla="*/ 291789 h 3727749"/>
              <a:gd name="connsiteX7" fmla="*/ 1994823 w 6037520"/>
              <a:gd name="connsiteY7" fmla="*/ 85670 h 3727749"/>
              <a:gd name="connsiteX8" fmla="*/ 2747958 w 6037520"/>
              <a:gd name="connsiteY8" fmla="*/ 0 h 3727749"/>
              <a:gd name="connsiteX9" fmla="*/ 4274034 w 6037520"/>
              <a:gd name="connsiteY9" fmla="*/ 183254 h 3727749"/>
              <a:gd name="connsiteX10" fmla="*/ 5046920 w 6037520"/>
              <a:gd name="connsiteY10" fmla="*/ 586025 h 3727749"/>
              <a:gd name="connsiteX11" fmla="*/ 5221092 w 6037520"/>
              <a:gd name="connsiteY11" fmla="*/ 629568 h 3727749"/>
              <a:gd name="connsiteX12" fmla="*/ 5286406 w 6037520"/>
              <a:gd name="connsiteY12" fmla="*/ 662225 h 3727749"/>
              <a:gd name="connsiteX13" fmla="*/ 5427920 w 6037520"/>
              <a:gd name="connsiteY13" fmla="*/ 716654 h 3727749"/>
              <a:gd name="connsiteX14" fmla="*/ 5591206 w 6037520"/>
              <a:gd name="connsiteY14" fmla="*/ 836396 h 3727749"/>
              <a:gd name="connsiteX15" fmla="*/ 5678292 w 6037520"/>
              <a:gd name="connsiteY15" fmla="*/ 977911 h 3727749"/>
              <a:gd name="connsiteX16" fmla="*/ 5743606 w 6037520"/>
              <a:gd name="connsiteY16" fmla="*/ 1054111 h 3727749"/>
              <a:gd name="connsiteX17" fmla="*/ 5798034 w 6037520"/>
              <a:gd name="connsiteY17" fmla="*/ 1162968 h 3727749"/>
              <a:gd name="connsiteX18" fmla="*/ 5841577 w 6037520"/>
              <a:gd name="connsiteY18" fmla="*/ 1239168 h 3727749"/>
              <a:gd name="connsiteX19" fmla="*/ 5885120 w 6037520"/>
              <a:gd name="connsiteY19" fmla="*/ 1326254 h 3727749"/>
              <a:gd name="connsiteX20" fmla="*/ 5961320 w 6037520"/>
              <a:gd name="connsiteY20" fmla="*/ 1445996 h 3727749"/>
              <a:gd name="connsiteX21" fmla="*/ 6015749 w 6037520"/>
              <a:gd name="connsiteY21" fmla="*/ 1587511 h 3727749"/>
              <a:gd name="connsiteX22" fmla="*/ 6037520 w 6037520"/>
              <a:gd name="connsiteY22" fmla="*/ 1685482 h 3727749"/>
              <a:gd name="connsiteX23" fmla="*/ 6026634 w 6037520"/>
              <a:gd name="connsiteY23" fmla="*/ 1979396 h 3727749"/>
              <a:gd name="connsiteX24" fmla="*/ 5983092 w 6037520"/>
              <a:gd name="connsiteY24" fmla="*/ 2175339 h 3727749"/>
              <a:gd name="connsiteX25" fmla="*/ 5917777 w 6037520"/>
              <a:gd name="connsiteY25" fmla="*/ 2327739 h 3727749"/>
              <a:gd name="connsiteX26" fmla="*/ 5787149 w 6037520"/>
              <a:gd name="connsiteY26" fmla="*/ 2545454 h 3727749"/>
              <a:gd name="connsiteX27" fmla="*/ 5623863 w 6037520"/>
              <a:gd name="connsiteY27" fmla="*/ 2741396 h 3727749"/>
              <a:gd name="connsiteX28" fmla="*/ 5449692 w 6037520"/>
              <a:gd name="connsiteY28" fmla="*/ 2828482 h 3727749"/>
              <a:gd name="connsiteX29" fmla="*/ 5329949 w 6037520"/>
              <a:gd name="connsiteY29" fmla="*/ 2882911 h 3727749"/>
              <a:gd name="connsiteX30" fmla="*/ 5210206 w 6037520"/>
              <a:gd name="connsiteY30" fmla="*/ 2915568 h 3727749"/>
              <a:gd name="connsiteX31" fmla="*/ 4818320 w 6037520"/>
              <a:gd name="connsiteY31" fmla="*/ 2937339 h 3727749"/>
              <a:gd name="connsiteX32" fmla="*/ 4665920 w 6037520"/>
              <a:gd name="connsiteY32" fmla="*/ 2915568 h 3727749"/>
              <a:gd name="connsiteX33" fmla="*/ 4169779 w 6037520"/>
              <a:gd name="connsiteY33" fmla="*/ 3253915 h 3727749"/>
              <a:gd name="connsiteX34" fmla="*/ 3708114 w 6037520"/>
              <a:gd name="connsiteY34" fmla="*/ 3458759 h 3727749"/>
              <a:gd name="connsiteX35" fmla="*/ 3414154 w 6037520"/>
              <a:gd name="connsiteY35" fmla="*/ 3643817 h 3727749"/>
              <a:gd name="connsiteX36" fmla="*/ 3229051 w 6037520"/>
              <a:gd name="connsiteY36" fmla="*/ 3720826 h 3727749"/>
              <a:gd name="connsiteX37" fmla="*/ 2893690 w 6037520"/>
              <a:gd name="connsiteY37" fmla="*/ 3711924 h 3727749"/>
              <a:gd name="connsiteX38" fmla="*/ 2482074 w 6037520"/>
              <a:gd name="connsiteY38" fmla="*/ 3546792 h 3727749"/>
              <a:gd name="connsiteX39" fmla="*/ 1892341 w 6037520"/>
              <a:gd name="connsiteY39" fmla="*/ 3255088 h 3727749"/>
              <a:gd name="connsiteX40" fmla="*/ 1350423 w 6037520"/>
              <a:gd name="connsiteY40" fmla="*/ 3242679 h 3727749"/>
              <a:gd name="connsiteX41" fmla="*/ 810191 w 6037520"/>
              <a:gd name="connsiteY41" fmla="*/ 3516346 h 3727749"/>
              <a:gd name="connsiteX42" fmla="*/ 0 w 6037520"/>
              <a:gd name="connsiteY42" fmla="*/ 2530728 h 3727749"/>
              <a:gd name="connsiteX43" fmla="*/ 607643 w 6037520"/>
              <a:gd name="connsiteY43" fmla="*/ 2091254 h 3727749"/>
              <a:gd name="connsiteX44" fmla="*/ 838475 w 6037520"/>
              <a:gd name="connsiteY44" fmla="*/ 1595524 h 3727749"/>
              <a:gd name="connsiteX0" fmla="*/ 838475 w 6037520"/>
              <a:gd name="connsiteY0" fmla="*/ 1595524 h 3727749"/>
              <a:gd name="connsiteX1" fmla="*/ 908117 w 6037520"/>
              <a:gd name="connsiteY1" fmla="*/ 1237914 h 3727749"/>
              <a:gd name="connsiteX2" fmla="*/ 1095406 w 6037520"/>
              <a:gd name="connsiteY2" fmla="*/ 879939 h 3727749"/>
              <a:gd name="connsiteX3" fmla="*/ 1193377 w 6037520"/>
              <a:gd name="connsiteY3" fmla="*/ 727539 h 3727749"/>
              <a:gd name="connsiteX4" fmla="*/ 1247806 w 6037520"/>
              <a:gd name="connsiteY4" fmla="*/ 662225 h 3727749"/>
              <a:gd name="connsiteX5" fmla="*/ 1677311 w 6037520"/>
              <a:gd name="connsiteY5" fmla="*/ 291789 h 3727749"/>
              <a:gd name="connsiteX6" fmla="*/ 1994823 w 6037520"/>
              <a:gd name="connsiteY6" fmla="*/ 85670 h 3727749"/>
              <a:gd name="connsiteX7" fmla="*/ 2747958 w 6037520"/>
              <a:gd name="connsiteY7" fmla="*/ 0 h 3727749"/>
              <a:gd name="connsiteX8" fmla="*/ 4274034 w 6037520"/>
              <a:gd name="connsiteY8" fmla="*/ 183254 h 3727749"/>
              <a:gd name="connsiteX9" fmla="*/ 5046920 w 6037520"/>
              <a:gd name="connsiteY9" fmla="*/ 586025 h 3727749"/>
              <a:gd name="connsiteX10" fmla="*/ 5221092 w 6037520"/>
              <a:gd name="connsiteY10" fmla="*/ 629568 h 3727749"/>
              <a:gd name="connsiteX11" fmla="*/ 5286406 w 6037520"/>
              <a:gd name="connsiteY11" fmla="*/ 662225 h 3727749"/>
              <a:gd name="connsiteX12" fmla="*/ 5427920 w 6037520"/>
              <a:gd name="connsiteY12" fmla="*/ 716654 h 3727749"/>
              <a:gd name="connsiteX13" fmla="*/ 5591206 w 6037520"/>
              <a:gd name="connsiteY13" fmla="*/ 836396 h 3727749"/>
              <a:gd name="connsiteX14" fmla="*/ 5678292 w 6037520"/>
              <a:gd name="connsiteY14" fmla="*/ 977911 h 3727749"/>
              <a:gd name="connsiteX15" fmla="*/ 5743606 w 6037520"/>
              <a:gd name="connsiteY15" fmla="*/ 1054111 h 3727749"/>
              <a:gd name="connsiteX16" fmla="*/ 5798034 w 6037520"/>
              <a:gd name="connsiteY16" fmla="*/ 1162968 h 3727749"/>
              <a:gd name="connsiteX17" fmla="*/ 5841577 w 6037520"/>
              <a:gd name="connsiteY17" fmla="*/ 1239168 h 3727749"/>
              <a:gd name="connsiteX18" fmla="*/ 5885120 w 6037520"/>
              <a:gd name="connsiteY18" fmla="*/ 1326254 h 3727749"/>
              <a:gd name="connsiteX19" fmla="*/ 5961320 w 6037520"/>
              <a:gd name="connsiteY19" fmla="*/ 1445996 h 3727749"/>
              <a:gd name="connsiteX20" fmla="*/ 6015749 w 6037520"/>
              <a:gd name="connsiteY20" fmla="*/ 1587511 h 3727749"/>
              <a:gd name="connsiteX21" fmla="*/ 6037520 w 6037520"/>
              <a:gd name="connsiteY21" fmla="*/ 1685482 h 3727749"/>
              <a:gd name="connsiteX22" fmla="*/ 6026634 w 6037520"/>
              <a:gd name="connsiteY22" fmla="*/ 1979396 h 3727749"/>
              <a:gd name="connsiteX23" fmla="*/ 5983092 w 6037520"/>
              <a:gd name="connsiteY23" fmla="*/ 2175339 h 3727749"/>
              <a:gd name="connsiteX24" fmla="*/ 5917777 w 6037520"/>
              <a:gd name="connsiteY24" fmla="*/ 2327739 h 3727749"/>
              <a:gd name="connsiteX25" fmla="*/ 5787149 w 6037520"/>
              <a:gd name="connsiteY25" fmla="*/ 2545454 h 3727749"/>
              <a:gd name="connsiteX26" fmla="*/ 5623863 w 6037520"/>
              <a:gd name="connsiteY26" fmla="*/ 2741396 h 3727749"/>
              <a:gd name="connsiteX27" fmla="*/ 5449692 w 6037520"/>
              <a:gd name="connsiteY27" fmla="*/ 2828482 h 3727749"/>
              <a:gd name="connsiteX28" fmla="*/ 5329949 w 6037520"/>
              <a:gd name="connsiteY28" fmla="*/ 2882911 h 3727749"/>
              <a:gd name="connsiteX29" fmla="*/ 5210206 w 6037520"/>
              <a:gd name="connsiteY29" fmla="*/ 2915568 h 3727749"/>
              <a:gd name="connsiteX30" fmla="*/ 4818320 w 6037520"/>
              <a:gd name="connsiteY30" fmla="*/ 2937339 h 3727749"/>
              <a:gd name="connsiteX31" fmla="*/ 4665920 w 6037520"/>
              <a:gd name="connsiteY31" fmla="*/ 2915568 h 3727749"/>
              <a:gd name="connsiteX32" fmla="*/ 4169779 w 6037520"/>
              <a:gd name="connsiteY32" fmla="*/ 3253915 h 3727749"/>
              <a:gd name="connsiteX33" fmla="*/ 3708114 w 6037520"/>
              <a:gd name="connsiteY33" fmla="*/ 3458759 h 3727749"/>
              <a:gd name="connsiteX34" fmla="*/ 3414154 w 6037520"/>
              <a:gd name="connsiteY34" fmla="*/ 3643817 h 3727749"/>
              <a:gd name="connsiteX35" fmla="*/ 3229051 w 6037520"/>
              <a:gd name="connsiteY35" fmla="*/ 3720826 h 3727749"/>
              <a:gd name="connsiteX36" fmla="*/ 2893690 w 6037520"/>
              <a:gd name="connsiteY36" fmla="*/ 3711924 h 3727749"/>
              <a:gd name="connsiteX37" fmla="*/ 2482074 w 6037520"/>
              <a:gd name="connsiteY37" fmla="*/ 3546792 h 3727749"/>
              <a:gd name="connsiteX38" fmla="*/ 1892341 w 6037520"/>
              <a:gd name="connsiteY38" fmla="*/ 3255088 h 3727749"/>
              <a:gd name="connsiteX39" fmla="*/ 1350423 w 6037520"/>
              <a:gd name="connsiteY39" fmla="*/ 3242679 h 3727749"/>
              <a:gd name="connsiteX40" fmla="*/ 810191 w 6037520"/>
              <a:gd name="connsiteY40" fmla="*/ 3516346 h 3727749"/>
              <a:gd name="connsiteX41" fmla="*/ 0 w 6037520"/>
              <a:gd name="connsiteY41" fmla="*/ 2530728 h 3727749"/>
              <a:gd name="connsiteX42" fmla="*/ 607643 w 6037520"/>
              <a:gd name="connsiteY42" fmla="*/ 2091254 h 3727749"/>
              <a:gd name="connsiteX43" fmla="*/ 838475 w 6037520"/>
              <a:gd name="connsiteY43" fmla="*/ 1595524 h 3727749"/>
              <a:gd name="connsiteX0" fmla="*/ 838475 w 6037520"/>
              <a:gd name="connsiteY0" fmla="*/ 1595524 h 3727749"/>
              <a:gd name="connsiteX1" fmla="*/ 908117 w 6037520"/>
              <a:gd name="connsiteY1" fmla="*/ 1237914 h 3727749"/>
              <a:gd name="connsiteX2" fmla="*/ 1095406 w 6037520"/>
              <a:gd name="connsiteY2" fmla="*/ 879939 h 3727749"/>
              <a:gd name="connsiteX3" fmla="*/ 1193377 w 6037520"/>
              <a:gd name="connsiteY3" fmla="*/ 727539 h 3727749"/>
              <a:gd name="connsiteX4" fmla="*/ 1247806 w 6037520"/>
              <a:gd name="connsiteY4" fmla="*/ 662225 h 3727749"/>
              <a:gd name="connsiteX5" fmla="*/ 1994823 w 6037520"/>
              <a:gd name="connsiteY5" fmla="*/ 85670 h 3727749"/>
              <a:gd name="connsiteX6" fmla="*/ 2747958 w 6037520"/>
              <a:gd name="connsiteY6" fmla="*/ 0 h 3727749"/>
              <a:gd name="connsiteX7" fmla="*/ 4274034 w 6037520"/>
              <a:gd name="connsiteY7" fmla="*/ 183254 h 3727749"/>
              <a:gd name="connsiteX8" fmla="*/ 5046920 w 6037520"/>
              <a:gd name="connsiteY8" fmla="*/ 586025 h 3727749"/>
              <a:gd name="connsiteX9" fmla="*/ 5221092 w 6037520"/>
              <a:gd name="connsiteY9" fmla="*/ 629568 h 3727749"/>
              <a:gd name="connsiteX10" fmla="*/ 5286406 w 6037520"/>
              <a:gd name="connsiteY10" fmla="*/ 662225 h 3727749"/>
              <a:gd name="connsiteX11" fmla="*/ 5427920 w 6037520"/>
              <a:gd name="connsiteY11" fmla="*/ 716654 h 3727749"/>
              <a:gd name="connsiteX12" fmla="*/ 5591206 w 6037520"/>
              <a:gd name="connsiteY12" fmla="*/ 836396 h 3727749"/>
              <a:gd name="connsiteX13" fmla="*/ 5678292 w 6037520"/>
              <a:gd name="connsiteY13" fmla="*/ 977911 h 3727749"/>
              <a:gd name="connsiteX14" fmla="*/ 5743606 w 6037520"/>
              <a:gd name="connsiteY14" fmla="*/ 1054111 h 3727749"/>
              <a:gd name="connsiteX15" fmla="*/ 5798034 w 6037520"/>
              <a:gd name="connsiteY15" fmla="*/ 1162968 h 3727749"/>
              <a:gd name="connsiteX16" fmla="*/ 5841577 w 6037520"/>
              <a:gd name="connsiteY16" fmla="*/ 1239168 h 3727749"/>
              <a:gd name="connsiteX17" fmla="*/ 5885120 w 6037520"/>
              <a:gd name="connsiteY17" fmla="*/ 1326254 h 3727749"/>
              <a:gd name="connsiteX18" fmla="*/ 5961320 w 6037520"/>
              <a:gd name="connsiteY18" fmla="*/ 1445996 h 3727749"/>
              <a:gd name="connsiteX19" fmla="*/ 6015749 w 6037520"/>
              <a:gd name="connsiteY19" fmla="*/ 1587511 h 3727749"/>
              <a:gd name="connsiteX20" fmla="*/ 6037520 w 6037520"/>
              <a:gd name="connsiteY20" fmla="*/ 1685482 h 3727749"/>
              <a:gd name="connsiteX21" fmla="*/ 6026634 w 6037520"/>
              <a:gd name="connsiteY21" fmla="*/ 1979396 h 3727749"/>
              <a:gd name="connsiteX22" fmla="*/ 5983092 w 6037520"/>
              <a:gd name="connsiteY22" fmla="*/ 2175339 h 3727749"/>
              <a:gd name="connsiteX23" fmla="*/ 5917777 w 6037520"/>
              <a:gd name="connsiteY23" fmla="*/ 2327739 h 3727749"/>
              <a:gd name="connsiteX24" fmla="*/ 5787149 w 6037520"/>
              <a:gd name="connsiteY24" fmla="*/ 2545454 h 3727749"/>
              <a:gd name="connsiteX25" fmla="*/ 5623863 w 6037520"/>
              <a:gd name="connsiteY25" fmla="*/ 2741396 h 3727749"/>
              <a:gd name="connsiteX26" fmla="*/ 5449692 w 6037520"/>
              <a:gd name="connsiteY26" fmla="*/ 2828482 h 3727749"/>
              <a:gd name="connsiteX27" fmla="*/ 5329949 w 6037520"/>
              <a:gd name="connsiteY27" fmla="*/ 2882911 h 3727749"/>
              <a:gd name="connsiteX28" fmla="*/ 5210206 w 6037520"/>
              <a:gd name="connsiteY28" fmla="*/ 2915568 h 3727749"/>
              <a:gd name="connsiteX29" fmla="*/ 4818320 w 6037520"/>
              <a:gd name="connsiteY29" fmla="*/ 2937339 h 3727749"/>
              <a:gd name="connsiteX30" fmla="*/ 4665920 w 6037520"/>
              <a:gd name="connsiteY30" fmla="*/ 2915568 h 3727749"/>
              <a:gd name="connsiteX31" fmla="*/ 4169779 w 6037520"/>
              <a:gd name="connsiteY31" fmla="*/ 3253915 h 3727749"/>
              <a:gd name="connsiteX32" fmla="*/ 3708114 w 6037520"/>
              <a:gd name="connsiteY32" fmla="*/ 3458759 h 3727749"/>
              <a:gd name="connsiteX33" fmla="*/ 3414154 w 6037520"/>
              <a:gd name="connsiteY33" fmla="*/ 3643817 h 3727749"/>
              <a:gd name="connsiteX34" fmla="*/ 3229051 w 6037520"/>
              <a:gd name="connsiteY34" fmla="*/ 3720826 h 3727749"/>
              <a:gd name="connsiteX35" fmla="*/ 2893690 w 6037520"/>
              <a:gd name="connsiteY35" fmla="*/ 3711924 h 3727749"/>
              <a:gd name="connsiteX36" fmla="*/ 2482074 w 6037520"/>
              <a:gd name="connsiteY36" fmla="*/ 3546792 h 3727749"/>
              <a:gd name="connsiteX37" fmla="*/ 1892341 w 6037520"/>
              <a:gd name="connsiteY37" fmla="*/ 3255088 h 3727749"/>
              <a:gd name="connsiteX38" fmla="*/ 1350423 w 6037520"/>
              <a:gd name="connsiteY38" fmla="*/ 3242679 h 3727749"/>
              <a:gd name="connsiteX39" fmla="*/ 810191 w 6037520"/>
              <a:gd name="connsiteY39" fmla="*/ 3516346 h 3727749"/>
              <a:gd name="connsiteX40" fmla="*/ 0 w 6037520"/>
              <a:gd name="connsiteY40" fmla="*/ 2530728 h 3727749"/>
              <a:gd name="connsiteX41" fmla="*/ 607643 w 6037520"/>
              <a:gd name="connsiteY41" fmla="*/ 2091254 h 3727749"/>
              <a:gd name="connsiteX42" fmla="*/ 838475 w 6037520"/>
              <a:gd name="connsiteY42" fmla="*/ 1595524 h 3727749"/>
              <a:gd name="connsiteX0" fmla="*/ 838475 w 6037520"/>
              <a:gd name="connsiteY0" fmla="*/ 1595524 h 3727749"/>
              <a:gd name="connsiteX1" fmla="*/ 908117 w 6037520"/>
              <a:gd name="connsiteY1" fmla="*/ 1237914 h 3727749"/>
              <a:gd name="connsiteX2" fmla="*/ 1095406 w 6037520"/>
              <a:gd name="connsiteY2" fmla="*/ 879939 h 3727749"/>
              <a:gd name="connsiteX3" fmla="*/ 1193377 w 6037520"/>
              <a:gd name="connsiteY3" fmla="*/ 727539 h 3727749"/>
              <a:gd name="connsiteX4" fmla="*/ 1247806 w 6037520"/>
              <a:gd name="connsiteY4" fmla="*/ 662225 h 3727749"/>
              <a:gd name="connsiteX5" fmla="*/ 1994823 w 6037520"/>
              <a:gd name="connsiteY5" fmla="*/ 85670 h 3727749"/>
              <a:gd name="connsiteX6" fmla="*/ 2747958 w 6037520"/>
              <a:gd name="connsiteY6" fmla="*/ 0 h 3727749"/>
              <a:gd name="connsiteX7" fmla="*/ 4282439 w 6037520"/>
              <a:gd name="connsiteY7" fmla="*/ 63898 h 3727749"/>
              <a:gd name="connsiteX8" fmla="*/ 5046920 w 6037520"/>
              <a:gd name="connsiteY8" fmla="*/ 586025 h 3727749"/>
              <a:gd name="connsiteX9" fmla="*/ 5221092 w 6037520"/>
              <a:gd name="connsiteY9" fmla="*/ 629568 h 3727749"/>
              <a:gd name="connsiteX10" fmla="*/ 5286406 w 6037520"/>
              <a:gd name="connsiteY10" fmla="*/ 662225 h 3727749"/>
              <a:gd name="connsiteX11" fmla="*/ 5427920 w 6037520"/>
              <a:gd name="connsiteY11" fmla="*/ 716654 h 3727749"/>
              <a:gd name="connsiteX12" fmla="*/ 5591206 w 6037520"/>
              <a:gd name="connsiteY12" fmla="*/ 836396 h 3727749"/>
              <a:gd name="connsiteX13" fmla="*/ 5678292 w 6037520"/>
              <a:gd name="connsiteY13" fmla="*/ 977911 h 3727749"/>
              <a:gd name="connsiteX14" fmla="*/ 5743606 w 6037520"/>
              <a:gd name="connsiteY14" fmla="*/ 1054111 h 3727749"/>
              <a:gd name="connsiteX15" fmla="*/ 5798034 w 6037520"/>
              <a:gd name="connsiteY15" fmla="*/ 1162968 h 3727749"/>
              <a:gd name="connsiteX16" fmla="*/ 5841577 w 6037520"/>
              <a:gd name="connsiteY16" fmla="*/ 1239168 h 3727749"/>
              <a:gd name="connsiteX17" fmla="*/ 5885120 w 6037520"/>
              <a:gd name="connsiteY17" fmla="*/ 1326254 h 3727749"/>
              <a:gd name="connsiteX18" fmla="*/ 5961320 w 6037520"/>
              <a:gd name="connsiteY18" fmla="*/ 1445996 h 3727749"/>
              <a:gd name="connsiteX19" fmla="*/ 6015749 w 6037520"/>
              <a:gd name="connsiteY19" fmla="*/ 1587511 h 3727749"/>
              <a:gd name="connsiteX20" fmla="*/ 6037520 w 6037520"/>
              <a:gd name="connsiteY20" fmla="*/ 1685482 h 3727749"/>
              <a:gd name="connsiteX21" fmla="*/ 6026634 w 6037520"/>
              <a:gd name="connsiteY21" fmla="*/ 1979396 h 3727749"/>
              <a:gd name="connsiteX22" fmla="*/ 5983092 w 6037520"/>
              <a:gd name="connsiteY22" fmla="*/ 2175339 h 3727749"/>
              <a:gd name="connsiteX23" fmla="*/ 5917777 w 6037520"/>
              <a:gd name="connsiteY23" fmla="*/ 2327739 h 3727749"/>
              <a:gd name="connsiteX24" fmla="*/ 5787149 w 6037520"/>
              <a:gd name="connsiteY24" fmla="*/ 2545454 h 3727749"/>
              <a:gd name="connsiteX25" fmla="*/ 5623863 w 6037520"/>
              <a:gd name="connsiteY25" fmla="*/ 2741396 h 3727749"/>
              <a:gd name="connsiteX26" fmla="*/ 5449692 w 6037520"/>
              <a:gd name="connsiteY26" fmla="*/ 2828482 h 3727749"/>
              <a:gd name="connsiteX27" fmla="*/ 5329949 w 6037520"/>
              <a:gd name="connsiteY27" fmla="*/ 2882911 h 3727749"/>
              <a:gd name="connsiteX28" fmla="*/ 5210206 w 6037520"/>
              <a:gd name="connsiteY28" fmla="*/ 2915568 h 3727749"/>
              <a:gd name="connsiteX29" fmla="*/ 4818320 w 6037520"/>
              <a:gd name="connsiteY29" fmla="*/ 2937339 h 3727749"/>
              <a:gd name="connsiteX30" fmla="*/ 4665920 w 6037520"/>
              <a:gd name="connsiteY30" fmla="*/ 2915568 h 3727749"/>
              <a:gd name="connsiteX31" fmla="*/ 4169779 w 6037520"/>
              <a:gd name="connsiteY31" fmla="*/ 3253915 h 3727749"/>
              <a:gd name="connsiteX32" fmla="*/ 3708114 w 6037520"/>
              <a:gd name="connsiteY32" fmla="*/ 3458759 h 3727749"/>
              <a:gd name="connsiteX33" fmla="*/ 3414154 w 6037520"/>
              <a:gd name="connsiteY33" fmla="*/ 3643817 h 3727749"/>
              <a:gd name="connsiteX34" fmla="*/ 3229051 w 6037520"/>
              <a:gd name="connsiteY34" fmla="*/ 3720826 h 3727749"/>
              <a:gd name="connsiteX35" fmla="*/ 2893690 w 6037520"/>
              <a:gd name="connsiteY35" fmla="*/ 3711924 h 3727749"/>
              <a:gd name="connsiteX36" fmla="*/ 2482074 w 6037520"/>
              <a:gd name="connsiteY36" fmla="*/ 3546792 h 3727749"/>
              <a:gd name="connsiteX37" fmla="*/ 1892341 w 6037520"/>
              <a:gd name="connsiteY37" fmla="*/ 3255088 h 3727749"/>
              <a:gd name="connsiteX38" fmla="*/ 1350423 w 6037520"/>
              <a:gd name="connsiteY38" fmla="*/ 3242679 h 3727749"/>
              <a:gd name="connsiteX39" fmla="*/ 810191 w 6037520"/>
              <a:gd name="connsiteY39" fmla="*/ 3516346 h 3727749"/>
              <a:gd name="connsiteX40" fmla="*/ 0 w 6037520"/>
              <a:gd name="connsiteY40" fmla="*/ 2530728 h 3727749"/>
              <a:gd name="connsiteX41" fmla="*/ 607643 w 6037520"/>
              <a:gd name="connsiteY41" fmla="*/ 2091254 h 3727749"/>
              <a:gd name="connsiteX42" fmla="*/ 838475 w 6037520"/>
              <a:gd name="connsiteY42" fmla="*/ 1595524 h 3727749"/>
              <a:gd name="connsiteX0" fmla="*/ 838475 w 6037520"/>
              <a:gd name="connsiteY0" fmla="*/ 1595524 h 3727749"/>
              <a:gd name="connsiteX1" fmla="*/ 908117 w 6037520"/>
              <a:gd name="connsiteY1" fmla="*/ 1237914 h 3727749"/>
              <a:gd name="connsiteX2" fmla="*/ 1095406 w 6037520"/>
              <a:gd name="connsiteY2" fmla="*/ 879939 h 3727749"/>
              <a:gd name="connsiteX3" fmla="*/ 1193377 w 6037520"/>
              <a:gd name="connsiteY3" fmla="*/ 727539 h 3727749"/>
              <a:gd name="connsiteX4" fmla="*/ 1247806 w 6037520"/>
              <a:gd name="connsiteY4" fmla="*/ 662225 h 3727749"/>
              <a:gd name="connsiteX5" fmla="*/ 1994823 w 6037520"/>
              <a:gd name="connsiteY5" fmla="*/ 85670 h 3727749"/>
              <a:gd name="connsiteX6" fmla="*/ 2747958 w 6037520"/>
              <a:gd name="connsiteY6" fmla="*/ 0 h 3727749"/>
              <a:gd name="connsiteX7" fmla="*/ 4282439 w 6037520"/>
              <a:gd name="connsiteY7" fmla="*/ 63898 h 3727749"/>
              <a:gd name="connsiteX8" fmla="*/ 5038516 w 6037520"/>
              <a:gd name="connsiteY8" fmla="*/ 375397 h 3727749"/>
              <a:gd name="connsiteX9" fmla="*/ 5221092 w 6037520"/>
              <a:gd name="connsiteY9" fmla="*/ 629568 h 3727749"/>
              <a:gd name="connsiteX10" fmla="*/ 5286406 w 6037520"/>
              <a:gd name="connsiteY10" fmla="*/ 662225 h 3727749"/>
              <a:gd name="connsiteX11" fmla="*/ 5427920 w 6037520"/>
              <a:gd name="connsiteY11" fmla="*/ 716654 h 3727749"/>
              <a:gd name="connsiteX12" fmla="*/ 5591206 w 6037520"/>
              <a:gd name="connsiteY12" fmla="*/ 836396 h 3727749"/>
              <a:gd name="connsiteX13" fmla="*/ 5678292 w 6037520"/>
              <a:gd name="connsiteY13" fmla="*/ 977911 h 3727749"/>
              <a:gd name="connsiteX14" fmla="*/ 5743606 w 6037520"/>
              <a:gd name="connsiteY14" fmla="*/ 1054111 h 3727749"/>
              <a:gd name="connsiteX15" fmla="*/ 5798034 w 6037520"/>
              <a:gd name="connsiteY15" fmla="*/ 1162968 h 3727749"/>
              <a:gd name="connsiteX16" fmla="*/ 5841577 w 6037520"/>
              <a:gd name="connsiteY16" fmla="*/ 1239168 h 3727749"/>
              <a:gd name="connsiteX17" fmla="*/ 5885120 w 6037520"/>
              <a:gd name="connsiteY17" fmla="*/ 1326254 h 3727749"/>
              <a:gd name="connsiteX18" fmla="*/ 5961320 w 6037520"/>
              <a:gd name="connsiteY18" fmla="*/ 1445996 h 3727749"/>
              <a:gd name="connsiteX19" fmla="*/ 6015749 w 6037520"/>
              <a:gd name="connsiteY19" fmla="*/ 1587511 h 3727749"/>
              <a:gd name="connsiteX20" fmla="*/ 6037520 w 6037520"/>
              <a:gd name="connsiteY20" fmla="*/ 1685482 h 3727749"/>
              <a:gd name="connsiteX21" fmla="*/ 6026634 w 6037520"/>
              <a:gd name="connsiteY21" fmla="*/ 1979396 h 3727749"/>
              <a:gd name="connsiteX22" fmla="*/ 5983092 w 6037520"/>
              <a:gd name="connsiteY22" fmla="*/ 2175339 h 3727749"/>
              <a:gd name="connsiteX23" fmla="*/ 5917777 w 6037520"/>
              <a:gd name="connsiteY23" fmla="*/ 2327739 h 3727749"/>
              <a:gd name="connsiteX24" fmla="*/ 5787149 w 6037520"/>
              <a:gd name="connsiteY24" fmla="*/ 2545454 h 3727749"/>
              <a:gd name="connsiteX25" fmla="*/ 5623863 w 6037520"/>
              <a:gd name="connsiteY25" fmla="*/ 2741396 h 3727749"/>
              <a:gd name="connsiteX26" fmla="*/ 5449692 w 6037520"/>
              <a:gd name="connsiteY26" fmla="*/ 2828482 h 3727749"/>
              <a:gd name="connsiteX27" fmla="*/ 5329949 w 6037520"/>
              <a:gd name="connsiteY27" fmla="*/ 2882911 h 3727749"/>
              <a:gd name="connsiteX28" fmla="*/ 5210206 w 6037520"/>
              <a:gd name="connsiteY28" fmla="*/ 2915568 h 3727749"/>
              <a:gd name="connsiteX29" fmla="*/ 4818320 w 6037520"/>
              <a:gd name="connsiteY29" fmla="*/ 2937339 h 3727749"/>
              <a:gd name="connsiteX30" fmla="*/ 4665920 w 6037520"/>
              <a:gd name="connsiteY30" fmla="*/ 2915568 h 3727749"/>
              <a:gd name="connsiteX31" fmla="*/ 4169779 w 6037520"/>
              <a:gd name="connsiteY31" fmla="*/ 3253915 h 3727749"/>
              <a:gd name="connsiteX32" fmla="*/ 3708114 w 6037520"/>
              <a:gd name="connsiteY32" fmla="*/ 3458759 h 3727749"/>
              <a:gd name="connsiteX33" fmla="*/ 3414154 w 6037520"/>
              <a:gd name="connsiteY33" fmla="*/ 3643817 h 3727749"/>
              <a:gd name="connsiteX34" fmla="*/ 3229051 w 6037520"/>
              <a:gd name="connsiteY34" fmla="*/ 3720826 h 3727749"/>
              <a:gd name="connsiteX35" fmla="*/ 2893690 w 6037520"/>
              <a:gd name="connsiteY35" fmla="*/ 3711924 h 3727749"/>
              <a:gd name="connsiteX36" fmla="*/ 2482074 w 6037520"/>
              <a:gd name="connsiteY36" fmla="*/ 3546792 h 3727749"/>
              <a:gd name="connsiteX37" fmla="*/ 1892341 w 6037520"/>
              <a:gd name="connsiteY37" fmla="*/ 3255088 h 3727749"/>
              <a:gd name="connsiteX38" fmla="*/ 1350423 w 6037520"/>
              <a:gd name="connsiteY38" fmla="*/ 3242679 h 3727749"/>
              <a:gd name="connsiteX39" fmla="*/ 810191 w 6037520"/>
              <a:gd name="connsiteY39" fmla="*/ 3516346 h 3727749"/>
              <a:gd name="connsiteX40" fmla="*/ 0 w 6037520"/>
              <a:gd name="connsiteY40" fmla="*/ 2530728 h 3727749"/>
              <a:gd name="connsiteX41" fmla="*/ 607643 w 6037520"/>
              <a:gd name="connsiteY41" fmla="*/ 2091254 h 3727749"/>
              <a:gd name="connsiteX42" fmla="*/ 838475 w 6037520"/>
              <a:gd name="connsiteY42" fmla="*/ 1595524 h 3727749"/>
              <a:gd name="connsiteX0" fmla="*/ 838475 w 6037520"/>
              <a:gd name="connsiteY0" fmla="*/ 1595524 h 3727749"/>
              <a:gd name="connsiteX1" fmla="*/ 908117 w 6037520"/>
              <a:gd name="connsiteY1" fmla="*/ 1237914 h 3727749"/>
              <a:gd name="connsiteX2" fmla="*/ 1095406 w 6037520"/>
              <a:gd name="connsiteY2" fmla="*/ 879939 h 3727749"/>
              <a:gd name="connsiteX3" fmla="*/ 1193377 w 6037520"/>
              <a:gd name="connsiteY3" fmla="*/ 727539 h 3727749"/>
              <a:gd name="connsiteX4" fmla="*/ 1247806 w 6037520"/>
              <a:gd name="connsiteY4" fmla="*/ 662225 h 3727749"/>
              <a:gd name="connsiteX5" fmla="*/ 1994823 w 6037520"/>
              <a:gd name="connsiteY5" fmla="*/ 85670 h 3727749"/>
              <a:gd name="connsiteX6" fmla="*/ 2747958 w 6037520"/>
              <a:gd name="connsiteY6" fmla="*/ 0 h 3727749"/>
              <a:gd name="connsiteX7" fmla="*/ 4282439 w 6037520"/>
              <a:gd name="connsiteY7" fmla="*/ 63898 h 3727749"/>
              <a:gd name="connsiteX8" fmla="*/ 5038516 w 6037520"/>
              <a:gd name="connsiteY8" fmla="*/ 375397 h 3727749"/>
              <a:gd name="connsiteX9" fmla="*/ 5286406 w 6037520"/>
              <a:gd name="connsiteY9" fmla="*/ 662225 h 3727749"/>
              <a:gd name="connsiteX10" fmla="*/ 5427920 w 6037520"/>
              <a:gd name="connsiteY10" fmla="*/ 716654 h 3727749"/>
              <a:gd name="connsiteX11" fmla="*/ 5591206 w 6037520"/>
              <a:gd name="connsiteY11" fmla="*/ 836396 h 3727749"/>
              <a:gd name="connsiteX12" fmla="*/ 5678292 w 6037520"/>
              <a:gd name="connsiteY12" fmla="*/ 977911 h 3727749"/>
              <a:gd name="connsiteX13" fmla="*/ 5743606 w 6037520"/>
              <a:gd name="connsiteY13" fmla="*/ 1054111 h 3727749"/>
              <a:gd name="connsiteX14" fmla="*/ 5798034 w 6037520"/>
              <a:gd name="connsiteY14" fmla="*/ 1162968 h 3727749"/>
              <a:gd name="connsiteX15" fmla="*/ 5841577 w 6037520"/>
              <a:gd name="connsiteY15" fmla="*/ 1239168 h 3727749"/>
              <a:gd name="connsiteX16" fmla="*/ 5885120 w 6037520"/>
              <a:gd name="connsiteY16" fmla="*/ 1326254 h 3727749"/>
              <a:gd name="connsiteX17" fmla="*/ 5961320 w 6037520"/>
              <a:gd name="connsiteY17" fmla="*/ 1445996 h 3727749"/>
              <a:gd name="connsiteX18" fmla="*/ 6015749 w 6037520"/>
              <a:gd name="connsiteY18" fmla="*/ 1587511 h 3727749"/>
              <a:gd name="connsiteX19" fmla="*/ 6037520 w 6037520"/>
              <a:gd name="connsiteY19" fmla="*/ 1685482 h 3727749"/>
              <a:gd name="connsiteX20" fmla="*/ 6026634 w 6037520"/>
              <a:gd name="connsiteY20" fmla="*/ 1979396 h 3727749"/>
              <a:gd name="connsiteX21" fmla="*/ 5983092 w 6037520"/>
              <a:gd name="connsiteY21" fmla="*/ 2175339 h 3727749"/>
              <a:gd name="connsiteX22" fmla="*/ 5917777 w 6037520"/>
              <a:gd name="connsiteY22" fmla="*/ 2327739 h 3727749"/>
              <a:gd name="connsiteX23" fmla="*/ 5787149 w 6037520"/>
              <a:gd name="connsiteY23" fmla="*/ 2545454 h 3727749"/>
              <a:gd name="connsiteX24" fmla="*/ 5623863 w 6037520"/>
              <a:gd name="connsiteY24" fmla="*/ 2741396 h 3727749"/>
              <a:gd name="connsiteX25" fmla="*/ 5449692 w 6037520"/>
              <a:gd name="connsiteY25" fmla="*/ 2828482 h 3727749"/>
              <a:gd name="connsiteX26" fmla="*/ 5329949 w 6037520"/>
              <a:gd name="connsiteY26" fmla="*/ 2882911 h 3727749"/>
              <a:gd name="connsiteX27" fmla="*/ 5210206 w 6037520"/>
              <a:gd name="connsiteY27" fmla="*/ 2915568 h 3727749"/>
              <a:gd name="connsiteX28" fmla="*/ 4818320 w 6037520"/>
              <a:gd name="connsiteY28" fmla="*/ 2937339 h 3727749"/>
              <a:gd name="connsiteX29" fmla="*/ 4665920 w 6037520"/>
              <a:gd name="connsiteY29" fmla="*/ 2915568 h 3727749"/>
              <a:gd name="connsiteX30" fmla="*/ 4169779 w 6037520"/>
              <a:gd name="connsiteY30" fmla="*/ 3253915 h 3727749"/>
              <a:gd name="connsiteX31" fmla="*/ 3708114 w 6037520"/>
              <a:gd name="connsiteY31" fmla="*/ 3458759 h 3727749"/>
              <a:gd name="connsiteX32" fmla="*/ 3414154 w 6037520"/>
              <a:gd name="connsiteY32" fmla="*/ 3643817 h 3727749"/>
              <a:gd name="connsiteX33" fmla="*/ 3229051 w 6037520"/>
              <a:gd name="connsiteY33" fmla="*/ 3720826 h 3727749"/>
              <a:gd name="connsiteX34" fmla="*/ 2893690 w 6037520"/>
              <a:gd name="connsiteY34" fmla="*/ 3711924 h 3727749"/>
              <a:gd name="connsiteX35" fmla="*/ 2482074 w 6037520"/>
              <a:gd name="connsiteY35" fmla="*/ 3546792 h 3727749"/>
              <a:gd name="connsiteX36" fmla="*/ 1892341 w 6037520"/>
              <a:gd name="connsiteY36" fmla="*/ 3255088 h 3727749"/>
              <a:gd name="connsiteX37" fmla="*/ 1350423 w 6037520"/>
              <a:gd name="connsiteY37" fmla="*/ 3242679 h 3727749"/>
              <a:gd name="connsiteX38" fmla="*/ 810191 w 6037520"/>
              <a:gd name="connsiteY38" fmla="*/ 3516346 h 3727749"/>
              <a:gd name="connsiteX39" fmla="*/ 0 w 6037520"/>
              <a:gd name="connsiteY39" fmla="*/ 2530728 h 3727749"/>
              <a:gd name="connsiteX40" fmla="*/ 607643 w 6037520"/>
              <a:gd name="connsiteY40" fmla="*/ 2091254 h 3727749"/>
              <a:gd name="connsiteX41" fmla="*/ 838475 w 6037520"/>
              <a:gd name="connsiteY41" fmla="*/ 1595524 h 3727749"/>
              <a:gd name="connsiteX0" fmla="*/ 838475 w 6037520"/>
              <a:gd name="connsiteY0" fmla="*/ 1595524 h 3727749"/>
              <a:gd name="connsiteX1" fmla="*/ 908117 w 6037520"/>
              <a:gd name="connsiteY1" fmla="*/ 1237914 h 3727749"/>
              <a:gd name="connsiteX2" fmla="*/ 1095406 w 6037520"/>
              <a:gd name="connsiteY2" fmla="*/ 879939 h 3727749"/>
              <a:gd name="connsiteX3" fmla="*/ 1193377 w 6037520"/>
              <a:gd name="connsiteY3" fmla="*/ 727539 h 3727749"/>
              <a:gd name="connsiteX4" fmla="*/ 1247806 w 6037520"/>
              <a:gd name="connsiteY4" fmla="*/ 662225 h 3727749"/>
              <a:gd name="connsiteX5" fmla="*/ 1994823 w 6037520"/>
              <a:gd name="connsiteY5" fmla="*/ 85670 h 3727749"/>
              <a:gd name="connsiteX6" fmla="*/ 2747958 w 6037520"/>
              <a:gd name="connsiteY6" fmla="*/ 0 h 3727749"/>
              <a:gd name="connsiteX7" fmla="*/ 4282439 w 6037520"/>
              <a:gd name="connsiteY7" fmla="*/ 63898 h 3727749"/>
              <a:gd name="connsiteX8" fmla="*/ 5038516 w 6037520"/>
              <a:gd name="connsiteY8" fmla="*/ 375397 h 3727749"/>
              <a:gd name="connsiteX9" fmla="*/ 5427920 w 6037520"/>
              <a:gd name="connsiteY9" fmla="*/ 716654 h 3727749"/>
              <a:gd name="connsiteX10" fmla="*/ 5591206 w 6037520"/>
              <a:gd name="connsiteY10" fmla="*/ 836396 h 3727749"/>
              <a:gd name="connsiteX11" fmla="*/ 5678292 w 6037520"/>
              <a:gd name="connsiteY11" fmla="*/ 977911 h 3727749"/>
              <a:gd name="connsiteX12" fmla="*/ 5743606 w 6037520"/>
              <a:gd name="connsiteY12" fmla="*/ 1054111 h 3727749"/>
              <a:gd name="connsiteX13" fmla="*/ 5798034 w 6037520"/>
              <a:gd name="connsiteY13" fmla="*/ 1162968 h 3727749"/>
              <a:gd name="connsiteX14" fmla="*/ 5841577 w 6037520"/>
              <a:gd name="connsiteY14" fmla="*/ 1239168 h 3727749"/>
              <a:gd name="connsiteX15" fmla="*/ 5885120 w 6037520"/>
              <a:gd name="connsiteY15" fmla="*/ 1326254 h 3727749"/>
              <a:gd name="connsiteX16" fmla="*/ 5961320 w 6037520"/>
              <a:gd name="connsiteY16" fmla="*/ 1445996 h 3727749"/>
              <a:gd name="connsiteX17" fmla="*/ 6015749 w 6037520"/>
              <a:gd name="connsiteY17" fmla="*/ 1587511 h 3727749"/>
              <a:gd name="connsiteX18" fmla="*/ 6037520 w 6037520"/>
              <a:gd name="connsiteY18" fmla="*/ 1685482 h 3727749"/>
              <a:gd name="connsiteX19" fmla="*/ 6026634 w 6037520"/>
              <a:gd name="connsiteY19" fmla="*/ 1979396 h 3727749"/>
              <a:gd name="connsiteX20" fmla="*/ 5983092 w 6037520"/>
              <a:gd name="connsiteY20" fmla="*/ 2175339 h 3727749"/>
              <a:gd name="connsiteX21" fmla="*/ 5917777 w 6037520"/>
              <a:gd name="connsiteY21" fmla="*/ 2327739 h 3727749"/>
              <a:gd name="connsiteX22" fmla="*/ 5787149 w 6037520"/>
              <a:gd name="connsiteY22" fmla="*/ 2545454 h 3727749"/>
              <a:gd name="connsiteX23" fmla="*/ 5623863 w 6037520"/>
              <a:gd name="connsiteY23" fmla="*/ 2741396 h 3727749"/>
              <a:gd name="connsiteX24" fmla="*/ 5449692 w 6037520"/>
              <a:gd name="connsiteY24" fmla="*/ 2828482 h 3727749"/>
              <a:gd name="connsiteX25" fmla="*/ 5329949 w 6037520"/>
              <a:gd name="connsiteY25" fmla="*/ 2882911 h 3727749"/>
              <a:gd name="connsiteX26" fmla="*/ 5210206 w 6037520"/>
              <a:gd name="connsiteY26" fmla="*/ 2915568 h 3727749"/>
              <a:gd name="connsiteX27" fmla="*/ 4818320 w 6037520"/>
              <a:gd name="connsiteY27" fmla="*/ 2937339 h 3727749"/>
              <a:gd name="connsiteX28" fmla="*/ 4665920 w 6037520"/>
              <a:gd name="connsiteY28" fmla="*/ 2915568 h 3727749"/>
              <a:gd name="connsiteX29" fmla="*/ 4169779 w 6037520"/>
              <a:gd name="connsiteY29" fmla="*/ 3253915 h 3727749"/>
              <a:gd name="connsiteX30" fmla="*/ 3708114 w 6037520"/>
              <a:gd name="connsiteY30" fmla="*/ 3458759 h 3727749"/>
              <a:gd name="connsiteX31" fmla="*/ 3414154 w 6037520"/>
              <a:gd name="connsiteY31" fmla="*/ 3643817 h 3727749"/>
              <a:gd name="connsiteX32" fmla="*/ 3229051 w 6037520"/>
              <a:gd name="connsiteY32" fmla="*/ 3720826 h 3727749"/>
              <a:gd name="connsiteX33" fmla="*/ 2893690 w 6037520"/>
              <a:gd name="connsiteY33" fmla="*/ 3711924 h 3727749"/>
              <a:gd name="connsiteX34" fmla="*/ 2482074 w 6037520"/>
              <a:gd name="connsiteY34" fmla="*/ 3546792 h 3727749"/>
              <a:gd name="connsiteX35" fmla="*/ 1892341 w 6037520"/>
              <a:gd name="connsiteY35" fmla="*/ 3255088 h 3727749"/>
              <a:gd name="connsiteX36" fmla="*/ 1350423 w 6037520"/>
              <a:gd name="connsiteY36" fmla="*/ 3242679 h 3727749"/>
              <a:gd name="connsiteX37" fmla="*/ 810191 w 6037520"/>
              <a:gd name="connsiteY37" fmla="*/ 3516346 h 3727749"/>
              <a:gd name="connsiteX38" fmla="*/ 0 w 6037520"/>
              <a:gd name="connsiteY38" fmla="*/ 2530728 h 3727749"/>
              <a:gd name="connsiteX39" fmla="*/ 607643 w 6037520"/>
              <a:gd name="connsiteY39" fmla="*/ 2091254 h 3727749"/>
              <a:gd name="connsiteX40" fmla="*/ 838475 w 6037520"/>
              <a:gd name="connsiteY40" fmla="*/ 1595524 h 3727749"/>
              <a:gd name="connsiteX0" fmla="*/ 838475 w 6037520"/>
              <a:gd name="connsiteY0" fmla="*/ 1672754 h 3804979"/>
              <a:gd name="connsiteX1" fmla="*/ 908117 w 6037520"/>
              <a:gd name="connsiteY1" fmla="*/ 1315144 h 3804979"/>
              <a:gd name="connsiteX2" fmla="*/ 1095406 w 6037520"/>
              <a:gd name="connsiteY2" fmla="*/ 957169 h 3804979"/>
              <a:gd name="connsiteX3" fmla="*/ 1193377 w 6037520"/>
              <a:gd name="connsiteY3" fmla="*/ 804769 h 3804979"/>
              <a:gd name="connsiteX4" fmla="*/ 1247806 w 6037520"/>
              <a:gd name="connsiteY4" fmla="*/ 739455 h 3804979"/>
              <a:gd name="connsiteX5" fmla="*/ 1994823 w 6037520"/>
              <a:gd name="connsiteY5" fmla="*/ 162900 h 3804979"/>
              <a:gd name="connsiteX6" fmla="*/ 2865624 w 6037520"/>
              <a:gd name="connsiteY6" fmla="*/ 0 h 3804979"/>
              <a:gd name="connsiteX7" fmla="*/ 4282439 w 6037520"/>
              <a:gd name="connsiteY7" fmla="*/ 141128 h 3804979"/>
              <a:gd name="connsiteX8" fmla="*/ 5038516 w 6037520"/>
              <a:gd name="connsiteY8" fmla="*/ 452627 h 3804979"/>
              <a:gd name="connsiteX9" fmla="*/ 5427920 w 6037520"/>
              <a:gd name="connsiteY9" fmla="*/ 793884 h 3804979"/>
              <a:gd name="connsiteX10" fmla="*/ 5591206 w 6037520"/>
              <a:gd name="connsiteY10" fmla="*/ 913626 h 3804979"/>
              <a:gd name="connsiteX11" fmla="*/ 5678292 w 6037520"/>
              <a:gd name="connsiteY11" fmla="*/ 1055141 h 3804979"/>
              <a:gd name="connsiteX12" fmla="*/ 5743606 w 6037520"/>
              <a:gd name="connsiteY12" fmla="*/ 1131341 h 3804979"/>
              <a:gd name="connsiteX13" fmla="*/ 5798034 w 6037520"/>
              <a:gd name="connsiteY13" fmla="*/ 1240198 h 3804979"/>
              <a:gd name="connsiteX14" fmla="*/ 5841577 w 6037520"/>
              <a:gd name="connsiteY14" fmla="*/ 1316398 h 3804979"/>
              <a:gd name="connsiteX15" fmla="*/ 5885120 w 6037520"/>
              <a:gd name="connsiteY15" fmla="*/ 1403484 h 3804979"/>
              <a:gd name="connsiteX16" fmla="*/ 5961320 w 6037520"/>
              <a:gd name="connsiteY16" fmla="*/ 1523226 h 3804979"/>
              <a:gd name="connsiteX17" fmla="*/ 6015749 w 6037520"/>
              <a:gd name="connsiteY17" fmla="*/ 1664741 h 3804979"/>
              <a:gd name="connsiteX18" fmla="*/ 6037520 w 6037520"/>
              <a:gd name="connsiteY18" fmla="*/ 1762712 h 3804979"/>
              <a:gd name="connsiteX19" fmla="*/ 6026634 w 6037520"/>
              <a:gd name="connsiteY19" fmla="*/ 2056626 h 3804979"/>
              <a:gd name="connsiteX20" fmla="*/ 5983092 w 6037520"/>
              <a:gd name="connsiteY20" fmla="*/ 2252569 h 3804979"/>
              <a:gd name="connsiteX21" fmla="*/ 5917777 w 6037520"/>
              <a:gd name="connsiteY21" fmla="*/ 2404969 h 3804979"/>
              <a:gd name="connsiteX22" fmla="*/ 5787149 w 6037520"/>
              <a:gd name="connsiteY22" fmla="*/ 2622684 h 3804979"/>
              <a:gd name="connsiteX23" fmla="*/ 5623863 w 6037520"/>
              <a:gd name="connsiteY23" fmla="*/ 2818626 h 3804979"/>
              <a:gd name="connsiteX24" fmla="*/ 5449692 w 6037520"/>
              <a:gd name="connsiteY24" fmla="*/ 2905712 h 3804979"/>
              <a:gd name="connsiteX25" fmla="*/ 5329949 w 6037520"/>
              <a:gd name="connsiteY25" fmla="*/ 2960141 h 3804979"/>
              <a:gd name="connsiteX26" fmla="*/ 5210206 w 6037520"/>
              <a:gd name="connsiteY26" fmla="*/ 2992798 h 3804979"/>
              <a:gd name="connsiteX27" fmla="*/ 4818320 w 6037520"/>
              <a:gd name="connsiteY27" fmla="*/ 3014569 h 3804979"/>
              <a:gd name="connsiteX28" fmla="*/ 4665920 w 6037520"/>
              <a:gd name="connsiteY28" fmla="*/ 2992798 h 3804979"/>
              <a:gd name="connsiteX29" fmla="*/ 4169779 w 6037520"/>
              <a:gd name="connsiteY29" fmla="*/ 3331145 h 3804979"/>
              <a:gd name="connsiteX30" fmla="*/ 3708114 w 6037520"/>
              <a:gd name="connsiteY30" fmla="*/ 3535989 h 3804979"/>
              <a:gd name="connsiteX31" fmla="*/ 3414154 w 6037520"/>
              <a:gd name="connsiteY31" fmla="*/ 3721047 h 3804979"/>
              <a:gd name="connsiteX32" fmla="*/ 3229051 w 6037520"/>
              <a:gd name="connsiteY32" fmla="*/ 3798056 h 3804979"/>
              <a:gd name="connsiteX33" fmla="*/ 2893690 w 6037520"/>
              <a:gd name="connsiteY33" fmla="*/ 3789154 h 3804979"/>
              <a:gd name="connsiteX34" fmla="*/ 2482074 w 6037520"/>
              <a:gd name="connsiteY34" fmla="*/ 3624022 h 3804979"/>
              <a:gd name="connsiteX35" fmla="*/ 1892341 w 6037520"/>
              <a:gd name="connsiteY35" fmla="*/ 3332318 h 3804979"/>
              <a:gd name="connsiteX36" fmla="*/ 1350423 w 6037520"/>
              <a:gd name="connsiteY36" fmla="*/ 3319909 h 3804979"/>
              <a:gd name="connsiteX37" fmla="*/ 810191 w 6037520"/>
              <a:gd name="connsiteY37" fmla="*/ 3593576 h 3804979"/>
              <a:gd name="connsiteX38" fmla="*/ 0 w 6037520"/>
              <a:gd name="connsiteY38" fmla="*/ 2607958 h 3804979"/>
              <a:gd name="connsiteX39" fmla="*/ 607643 w 6037520"/>
              <a:gd name="connsiteY39" fmla="*/ 2168484 h 3804979"/>
              <a:gd name="connsiteX40" fmla="*/ 838475 w 6037520"/>
              <a:gd name="connsiteY40" fmla="*/ 1672754 h 3804979"/>
              <a:gd name="connsiteX0" fmla="*/ 838475 w 6037520"/>
              <a:gd name="connsiteY0" fmla="*/ 1688900 h 3821125"/>
              <a:gd name="connsiteX1" fmla="*/ 908117 w 6037520"/>
              <a:gd name="connsiteY1" fmla="*/ 1331290 h 3821125"/>
              <a:gd name="connsiteX2" fmla="*/ 1095406 w 6037520"/>
              <a:gd name="connsiteY2" fmla="*/ 973315 h 3821125"/>
              <a:gd name="connsiteX3" fmla="*/ 1193377 w 6037520"/>
              <a:gd name="connsiteY3" fmla="*/ 820915 h 3821125"/>
              <a:gd name="connsiteX4" fmla="*/ 1247806 w 6037520"/>
              <a:gd name="connsiteY4" fmla="*/ 755601 h 3821125"/>
              <a:gd name="connsiteX5" fmla="*/ 1994823 w 6037520"/>
              <a:gd name="connsiteY5" fmla="*/ 179046 h 3821125"/>
              <a:gd name="connsiteX6" fmla="*/ 2865624 w 6037520"/>
              <a:gd name="connsiteY6" fmla="*/ 16146 h 3821125"/>
              <a:gd name="connsiteX7" fmla="*/ 4282439 w 6037520"/>
              <a:gd name="connsiteY7" fmla="*/ 157274 h 3821125"/>
              <a:gd name="connsiteX8" fmla="*/ 5038516 w 6037520"/>
              <a:gd name="connsiteY8" fmla="*/ 468773 h 3821125"/>
              <a:gd name="connsiteX9" fmla="*/ 5427920 w 6037520"/>
              <a:gd name="connsiteY9" fmla="*/ 810030 h 3821125"/>
              <a:gd name="connsiteX10" fmla="*/ 5591206 w 6037520"/>
              <a:gd name="connsiteY10" fmla="*/ 929772 h 3821125"/>
              <a:gd name="connsiteX11" fmla="*/ 5678292 w 6037520"/>
              <a:gd name="connsiteY11" fmla="*/ 1071287 h 3821125"/>
              <a:gd name="connsiteX12" fmla="*/ 5743606 w 6037520"/>
              <a:gd name="connsiteY12" fmla="*/ 1147487 h 3821125"/>
              <a:gd name="connsiteX13" fmla="*/ 5798034 w 6037520"/>
              <a:gd name="connsiteY13" fmla="*/ 1256344 h 3821125"/>
              <a:gd name="connsiteX14" fmla="*/ 5841577 w 6037520"/>
              <a:gd name="connsiteY14" fmla="*/ 1332544 h 3821125"/>
              <a:gd name="connsiteX15" fmla="*/ 5885120 w 6037520"/>
              <a:gd name="connsiteY15" fmla="*/ 1419630 h 3821125"/>
              <a:gd name="connsiteX16" fmla="*/ 5961320 w 6037520"/>
              <a:gd name="connsiteY16" fmla="*/ 1539372 h 3821125"/>
              <a:gd name="connsiteX17" fmla="*/ 6015749 w 6037520"/>
              <a:gd name="connsiteY17" fmla="*/ 1680887 h 3821125"/>
              <a:gd name="connsiteX18" fmla="*/ 6037520 w 6037520"/>
              <a:gd name="connsiteY18" fmla="*/ 1778858 h 3821125"/>
              <a:gd name="connsiteX19" fmla="*/ 6026634 w 6037520"/>
              <a:gd name="connsiteY19" fmla="*/ 2072772 h 3821125"/>
              <a:gd name="connsiteX20" fmla="*/ 5983092 w 6037520"/>
              <a:gd name="connsiteY20" fmla="*/ 2268715 h 3821125"/>
              <a:gd name="connsiteX21" fmla="*/ 5917777 w 6037520"/>
              <a:gd name="connsiteY21" fmla="*/ 2421115 h 3821125"/>
              <a:gd name="connsiteX22" fmla="*/ 5787149 w 6037520"/>
              <a:gd name="connsiteY22" fmla="*/ 2638830 h 3821125"/>
              <a:gd name="connsiteX23" fmla="*/ 5623863 w 6037520"/>
              <a:gd name="connsiteY23" fmla="*/ 2834772 h 3821125"/>
              <a:gd name="connsiteX24" fmla="*/ 5449692 w 6037520"/>
              <a:gd name="connsiteY24" fmla="*/ 2921858 h 3821125"/>
              <a:gd name="connsiteX25" fmla="*/ 5329949 w 6037520"/>
              <a:gd name="connsiteY25" fmla="*/ 2976287 h 3821125"/>
              <a:gd name="connsiteX26" fmla="*/ 5210206 w 6037520"/>
              <a:gd name="connsiteY26" fmla="*/ 3008944 h 3821125"/>
              <a:gd name="connsiteX27" fmla="*/ 4818320 w 6037520"/>
              <a:gd name="connsiteY27" fmla="*/ 3030715 h 3821125"/>
              <a:gd name="connsiteX28" fmla="*/ 4665920 w 6037520"/>
              <a:gd name="connsiteY28" fmla="*/ 3008944 h 3821125"/>
              <a:gd name="connsiteX29" fmla="*/ 4169779 w 6037520"/>
              <a:gd name="connsiteY29" fmla="*/ 3347291 h 3821125"/>
              <a:gd name="connsiteX30" fmla="*/ 3708114 w 6037520"/>
              <a:gd name="connsiteY30" fmla="*/ 3552135 h 3821125"/>
              <a:gd name="connsiteX31" fmla="*/ 3414154 w 6037520"/>
              <a:gd name="connsiteY31" fmla="*/ 3737193 h 3821125"/>
              <a:gd name="connsiteX32" fmla="*/ 3229051 w 6037520"/>
              <a:gd name="connsiteY32" fmla="*/ 3814202 h 3821125"/>
              <a:gd name="connsiteX33" fmla="*/ 2893690 w 6037520"/>
              <a:gd name="connsiteY33" fmla="*/ 3805300 h 3821125"/>
              <a:gd name="connsiteX34" fmla="*/ 2482074 w 6037520"/>
              <a:gd name="connsiteY34" fmla="*/ 3640168 h 3821125"/>
              <a:gd name="connsiteX35" fmla="*/ 1892341 w 6037520"/>
              <a:gd name="connsiteY35" fmla="*/ 3348464 h 3821125"/>
              <a:gd name="connsiteX36" fmla="*/ 1350423 w 6037520"/>
              <a:gd name="connsiteY36" fmla="*/ 3336055 h 3821125"/>
              <a:gd name="connsiteX37" fmla="*/ 810191 w 6037520"/>
              <a:gd name="connsiteY37" fmla="*/ 3609722 h 3821125"/>
              <a:gd name="connsiteX38" fmla="*/ 0 w 6037520"/>
              <a:gd name="connsiteY38" fmla="*/ 2624104 h 3821125"/>
              <a:gd name="connsiteX39" fmla="*/ 607643 w 6037520"/>
              <a:gd name="connsiteY39" fmla="*/ 2184630 h 3821125"/>
              <a:gd name="connsiteX40" fmla="*/ 838475 w 6037520"/>
              <a:gd name="connsiteY40" fmla="*/ 1688900 h 3821125"/>
              <a:gd name="connsiteX0" fmla="*/ 838475 w 6037520"/>
              <a:gd name="connsiteY0" fmla="*/ 1709962 h 3842187"/>
              <a:gd name="connsiteX1" fmla="*/ 908117 w 6037520"/>
              <a:gd name="connsiteY1" fmla="*/ 1352352 h 3842187"/>
              <a:gd name="connsiteX2" fmla="*/ 1095406 w 6037520"/>
              <a:gd name="connsiteY2" fmla="*/ 994377 h 3842187"/>
              <a:gd name="connsiteX3" fmla="*/ 1193377 w 6037520"/>
              <a:gd name="connsiteY3" fmla="*/ 841977 h 3842187"/>
              <a:gd name="connsiteX4" fmla="*/ 1247806 w 6037520"/>
              <a:gd name="connsiteY4" fmla="*/ 776663 h 3842187"/>
              <a:gd name="connsiteX5" fmla="*/ 1994823 w 6037520"/>
              <a:gd name="connsiteY5" fmla="*/ 200108 h 3842187"/>
              <a:gd name="connsiteX6" fmla="*/ 3117766 w 6037520"/>
              <a:gd name="connsiteY6" fmla="*/ 16146 h 3842187"/>
              <a:gd name="connsiteX7" fmla="*/ 4282439 w 6037520"/>
              <a:gd name="connsiteY7" fmla="*/ 178336 h 3842187"/>
              <a:gd name="connsiteX8" fmla="*/ 5038516 w 6037520"/>
              <a:gd name="connsiteY8" fmla="*/ 489835 h 3842187"/>
              <a:gd name="connsiteX9" fmla="*/ 5427920 w 6037520"/>
              <a:gd name="connsiteY9" fmla="*/ 831092 h 3842187"/>
              <a:gd name="connsiteX10" fmla="*/ 5591206 w 6037520"/>
              <a:gd name="connsiteY10" fmla="*/ 950834 h 3842187"/>
              <a:gd name="connsiteX11" fmla="*/ 5678292 w 6037520"/>
              <a:gd name="connsiteY11" fmla="*/ 1092349 h 3842187"/>
              <a:gd name="connsiteX12" fmla="*/ 5743606 w 6037520"/>
              <a:gd name="connsiteY12" fmla="*/ 1168549 h 3842187"/>
              <a:gd name="connsiteX13" fmla="*/ 5798034 w 6037520"/>
              <a:gd name="connsiteY13" fmla="*/ 1277406 h 3842187"/>
              <a:gd name="connsiteX14" fmla="*/ 5841577 w 6037520"/>
              <a:gd name="connsiteY14" fmla="*/ 1353606 h 3842187"/>
              <a:gd name="connsiteX15" fmla="*/ 5885120 w 6037520"/>
              <a:gd name="connsiteY15" fmla="*/ 1440692 h 3842187"/>
              <a:gd name="connsiteX16" fmla="*/ 5961320 w 6037520"/>
              <a:gd name="connsiteY16" fmla="*/ 1560434 h 3842187"/>
              <a:gd name="connsiteX17" fmla="*/ 6015749 w 6037520"/>
              <a:gd name="connsiteY17" fmla="*/ 1701949 h 3842187"/>
              <a:gd name="connsiteX18" fmla="*/ 6037520 w 6037520"/>
              <a:gd name="connsiteY18" fmla="*/ 1799920 h 3842187"/>
              <a:gd name="connsiteX19" fmla="*/ 6026634 w 6037520"/>
              <a:gd name="connsiteY19" fmla="*/ 2093834 h 3842187"/>
              <a:gd name="connsiteX20" fmla="*/ 5983092 w 6037520"/>
              <a:gd name="connsiteY20" fmla="*/ 2289777 h 3842187"/>
              <a:gd name="connsiteX21" fmla="*/ 5917777 w 6037520"/>
              <a:gd name="connsiteY21" fmla="*/ 2442177 h 3842187"/>
              <a:gd name="connsiteX22" fmla="*/ 5787149 w 6037520"/>
              <a:gd name="connsiteY22" fmla="*/ 2659892 h 3842187"/>
              <a:gd name="connsiteX23" fmla="*/ 5623863 w 6037520"/>
              <a:gd name="connsiteY23" fmla="*/ 2855834 h 3842187"/>
              <a:gd name="connsiteX24" fmla="*/ 5449692 w 6037520"/>
              <a:gd name="connsiteY24" fmla="*/ 2942920 h 3842187"/>
              <a:gd name="connsiteX25" fmla="*/ 5329949 w 6037520"/>
              <a:gd name="connsiteY25" fmla="*/ 2997349 h 3842187"/>
              <a:gd name="connsiteX26" fmla="*/ 5210206 w 6037520"/>
              <a:gd name="connsiteY26" fmla="*/ 3030006 h 3842187"/>
              <a:gd name="connsiteX27" fmla="*/ 4818320 w 6037520"/>
              <a:gd name="connsiteY27" fmla="*/ 3051777 h 3842187"/>
              <a:gd name="connsiteX28" fmla="*/ 4665920 w 6037520"/>
              <a:gd name="connsiteY28" fmla="*/ 3030006 h 3842187"/>
              <a:gd name="connsiteX29" fmla="*/ 4169779 w 6037520"/>
              <a:gd name="connsiteY29" fmla="*/ 3368353 h 3842187"/>
              <a:gd name="connsiteX30" fmla="*/ 3708114 w 6037520"/>
              <a:gd name="connsiteY30" fmla="*/ 3573197 h 3842187"/>
              <a:gd name="connsiteX31" fmla="*/ 3414154 w 6037520"/>
              <a:gd name="connsiteY31" fmla="*/ 3758255 h 3842187"/>
              <a:gd name="connsiteX32" fmla="*/ 3229051 w 6037520"/>
              <a:gd name="connsiteY32" fmla="*/ 3835264 h 3842187"/>
              <a:gd name="connsiteX33" fmla="*/ 2893690 w 6037520"/>
              <a:gd name="connsiteY33" fmla="*/ 3826362 h 3842187"/>
              <a:gd name="connsiteX34" fmla="*/ 2482074 w 6037520"/>
              <a:gd name="connsiteY34" fmla="*/ 3661230 h 3842187"/>
              <a:gd name="connsiteX35" fmla="*/ 1892341 w 6037520"/>
              <a:gd name="connsiteY35" fmla="*/ 3369526 h 3842187"/>
              <a:gd name="connsiteX36" fmla="*/ 1350423 w 6037520"/>
              <a:gd name="connsiteY36" fmla="*/ 3357117 h 3842187"/>
              <a:gd name="connsiteX37" fmla="*/ 810191 w 6037520"/>
              <a:gd name="connsiteY37" fmla="*/ 3630784 h 3842187"/>
              <a:gd name="connsiteX38" fmla="*/ 0 w 6037520"/>
              <a:gd name="connsiteY38" fmla="*/ 2645166 h 3842187"/>
              <a:gd name="connsiteX39" fmla="*/ 607643 w 6037520"/>
              <a:gd name="connsiteY39" fmla="*/ 2205692 h 3842187"/>
              <a:gd name="connsiteX40" fmla="*/ 838475 w 6037520"/>
              <a:gd name="connsiteY40" fmla="*/ 1709962 h 3842187"/>
              <a:gd name="connsiteX0" fmla="*/ 838475 w 6037520"/>
              <a:gd name="connsiteY0" fmla="*/ 1709962 h 3842187"/>
              <a:gd name="connsiteX1" fmla="*/ 908117 w 6037520"/>
              <a:gd name="connsiteY1" fmla="*/ 1352352 h 3842187"/>
              <a:gd name="connsiteX2" fmla="*/ 1095406 w 6037520"/>
              <a:gd name="connsiteY2" fmla="*/ 994377 h 3842187"/>
              <a:gd name="connsiteX3" fmla="*/ 1193377 w 6037520"/>
              <a:gd name="connsiteY3" fmla="*/ 841977 h 3842187"/>
              <a:gd name="connsiteX4" fmla="*/ 1356139 w 6037520"/>
              <a:gd name="connsiteY4" fmla="*/ 525540 h 3842187"/>
              <a:gd name="connsiteX5" fmla="*/ 1994823 w 6037520"/>
              <a:gd name="connsiteY5" fmla="*/ 200108 h 3842187"/>
              <a:gd name="connsiteX6" fmla="*/ 3117766 w 6037520"/>
              <a:gd name="connsiteY6" fmla="*/ 16146 h 3842187"/>
              <a:gd name="connsiteX7" fmla="*/ 4282439 w 6037520"/>
              <a:gd name="connsiteY7" fmla="*/ 178336 h 3842187"/>
              <a:gd name="connsiteX8" fmla="*/ 5038516 w 6037520"/>
              <a:gd name="connsiteY8" fmla="*/ 489835 h 3842187"/>
              <a:gd name="connsiteX9" fmla="*/ 5427920 w 6037520"/>
              <a:gd name="connsiteY9" fmla="*/ 831092 h 3842187"/>
              <a:gd name="connsiteX10" fmla="*/ 5591206 w 6037520"/>
              <a:gd name="connsiteY10" fmla="*/ 950834 h 3842187"/>
              <a:gd name="connsiteX11" fmla="*/ 5678292 w 6037520"/>
              <a:gd name="connsiteY11" fmla="*/ 1092349 h 3842187"/>
              <a:gd name="connsiteX12" fmla="*/ 5743606 w 6037520"/>
              <a:gd name="connsiteY12" fmla="*/ 1168549 h 3842187"/>
              <a:gd name="connsiteX13" fmla="*/ 5798034 w 6037520"/>
              <a:gd name="connsiteY13" fmla="*/ 1277406 h 3842187"/>
              <a:gd name="connsiteX14" fmla="*/ 5841577 w 6037520"/>
              <a:gd name="connsiteY14" fmla="*/ 1353606 h 3842187"/>
              <a:gd name="connsiteX15" fmla="*/ 5885120 w 6037520"/>
              <a:gd name="connsiteY15" fmla="*/ 1440692 h 3842187"/>
              <a:gd name="connsiteX16" fmla="*/ 5961320 w 6037520"/>
              <a:gd name="connsiteY16" fmla="*/ 1560434 h 3842187"/>
              <a:gd name="connsiteX17" fmla="*/ 6015749 w 6037520"/>
              <a:gd name="connsiteY17" fmla="*/ 1701949 h 3842187"/>
              <a:gd name="connsiteX18" fmla="*/ 6037520 w 6037520"/>
              <a:gd name="connsiteY18" fmla="*/ 1799920 h 3842187"/>
              <a:gd name="connsiteX19" fmla="*/ 6026634 w 6037520"/>
              <a:gd name="connsiteY19" fmla="*/ 2093834 h 3842187"/>
              <a:gd name="connsiteX20" fmla="*/ 5983092 w 6037520"/>
              <a:gd name="connsiteY20" fmla="*/ 2289777 h 3842187"/>
              <a:gd name="connsiteX21" fmla="*/ 5917777 w 6037520"/>
              <a:gd name="connsiteY21" fmla="*/ 2442177 h 3842187"/>
              <a:gd name="connsiteX22" fmla="*/ 5787149 w 6037520"/>
              <a:gd name="connsiteY22" fmla="*/ 2659892 h 3842187"/>
              <a:gd name="connsiteX23" fmla="*/ 5623863 w 6037520"/>
              <a:gd name="connsiteY23" fmla="*/ 2855834 h 3842187"/>
              <a:gd name="connsiteX24" fmla="*/ 5449692 w 6037520"/>
              <a:gd name="connsiteY24" fmla="*/ 2942920 h 3842187"/>
              <a:gd name="connsiteX25" fmla="*/ 5329949 w 6037520"/>
              <a:gd name="connsiteY25" fmla="*/ 2997349 h 3842187"/>
              <a:gd name="connsiteX26" fmla="*/ 5210206 w 6037520"/>
              <a:gd name="connsiteY26" fmla="*/ 3030006 h 3842187"/>
              <a:gd name="connsiteX27" fmla="*/ 4818320 w 6037520"/>
              <a:gd name="connsiteY27" fmla="*/ 3051777 h 3842187"/>
              <a:gd name="connsiteX28" fmla="*/ 4665920 w 6037520"/>
              <a:gd name="connsiteY28" fmla="*/ 3030006 h 3842187"/>
              <a:gd name="connsiteX29" fmla="*/ 4169779 w 6037520"/>
              <a:gd name="connsiteY29" fmla="*/ 3368353 h 3842187"/>
              <a:gd name="connsiteX30" fmla="*/ 3708114 w 6037520"/>
              <a:gd name="connsiteY30" fmla="*/ 3573197 h 3842187"/>
              <a:gd name="connsiteX31" fmla="*/ 3414154 w 6037520"/>
              <a:gd name="connsiteY31" fmla="*/ 3758255 h 3842187"/>
              <a:gd name="connsiteX32" fmla="*/ 3229051 w 6037520"/>
              <a:gd name="connsiteY32" fmla="*/ 3835264 h 3842187"/>
              <a:gd name="connsiteX33" fmla="*/ 2893690 w 6037520"/>
              <a:gd name="connsiteY33" fmla="*/ 3826362 h 3842187"/>
              <a:gd name="connsiteX34" fmla="*/ 2482074 w 6037520"/>
              <a:gd name="connsiteY34" fmla="*/ 3661230 h 3842187"/>
              <a:gd name="connsiteX35" fmla="*/ 1892341 w 6037520"/>
              <a:gd name="connsiteY35" fmla="*/ 3369526 h 3842187"/>
              <a:gd name="connsiteX36" fmla="*/ 1350423 w 6037520"/>
              <a:gd name="connsiteY36" fmla="*/ 3357117 h 3842187"/>
              <a:gd name="connsiteX37" fmla="*/ 810191 w 6037520"/>
              <a:gd name="connsiteY37" fmla="*/ 3630784 h 3842187"/>
              <a:gd name="connsiteX38" fmla="*/ 0 w 6037520"/>
              <a:gd name="connsiteY38" fmla="*/ 2645166 h 3842187"/>
              <a:gd name="connsiteX39" fmla="*/ 607643 w 6037520"/>
              <a:gd name="connsiteY39" fmla="*/ 2205692 h 3842187"/>
              <a:gd name="connsiteX40" fmla="*/ 838475 w 6037520"/>
              <a:gd name="connsiteY40" fmla="*/ 1709962 h 3842187"/>
              <a:gd name="connsiteX0" fmla="*/ 838475 w 6037520"/>
              <a:gd name="connsiteY0" fmla="*/ 1709962 h 3842187"/>
              <a:gd name="connsiteX1" fmla="*/ 908117 w 6037520"/>
              <a:gd name="connsiteY1" fmla="*/ 1352352 h 3842187"/>
              <a:gd name="connsiteX2" fmla="*/ 1095406 w 6037520"/>
              <a:gd name="connsiteY2" fmla="*/ 994377 h 3842187"/>
              <a:gd name="connsiteX3" fmla="*/ 1193377 w 6037520"/>
              <a:gd name="connsiteY3" fmla="*/ 841977 h 3842187"/>
              <a:gd name="connsiteX4" fmla="*/ 1356139 w 6037520"/>
              <a:gd name="connsiteY4" fmla="*/ 525540 h 3842187"/>
              <a:gd name="connsiteX5" fmla="*/ 2136489 w 6037520"/>
              <a:gd name="connsiteY5" fmla="*/ 57805 h 3842187"/>
              <a:gd name="connsiteX6" fmla="*/ 3117766 w 6037520"/>
              <a:gd name="connsiteY6" fmla="*/ 16146 h 3842187"/>
              <a:gd name="connsiteX7" fmla="*/ 4282439 w 6037520"/>
              <a:gd name="connsiteY7" fmla="*/ 178336 h 3842187"/>
              <a:gd name="connsiteX8" fmla="*/ 5038516 w 6037520"/>
              <a:gd name="connsiteY8" fmla="*/ 489835 h 3842187"/>
              <a:gd name="connsiteX9" fmla="*/ 5427920 w 6037520"/>
              <a:gd name="connsiteY9" fmla="*/ 831092 h 3842187"/>
              <a:gd name="connsiteX10" fmla="*/ 5591206 w 6037520"/>
              <a:gd name="connsiteY10" fmla="*/ 950834 h 3842187"/>
              <a:gd name="connsiteX11" fmla="*/ 5678292 w 6037520"/>
              <a:gd name="connsiteY11" fmla="*/ 1092349 h 3842187"/>
              <a:gd name="connsiteX12" fmla="*/ 5743606 w 6037520"/>
              <a:gd name="connsiteY12" fmla="*/ 1168549 h 3842187"/>
              <a:gd name="connsiteX13" fmla="*/ 5798034 w 6037520"/>
              <a:gd name="connsiteY13" fmla="*/ 1277406 h 3842187"/>
              <a:gd name="connsiteX14" fmla="*/ 5841577 w 6037520"/>
              <a:gd name="connsiteY14" fmla="*/ 1353606 h 3842187"/>
              <a:gd name="connsiteX15" fmla="*/ 5885120 w 6037520"/>
              <a:gd name="connsiteY15" fmla="*/ 1440692 h 3842187"/>
              <a:gd name="connsiteX16" fmla="*/ 5961320 w 6037520"/>
              <a:gd name="connsiteY16" fmla="*/ 1560434 h 3842187"/>
              <a:gd name="connsiteX17" fmla="*/ 6015749 w 6037520"/>
              <a:gd name="connsiteY17" fmla="*/ 1701949 h 3842187"/>
              <a:gd name="connsiteX18" fmla="*/ 6037520 w 6037520"/>
              <a:gd name="connsiteY18" fmla="*/ 1799920 h 3842187"/>
              <a:gd name="connsiteX19" fmla="*/ 6026634 w 6037520"/>
              <a:gd name="connsiteY19" fmla="*/ 2093834 h 3842187"/>
              <a:gd name="connsiteX20" fmla="*/ 5983092 w 6037520"/>
              <a:gd name="connsiteY20" fmla="*/ 2289777 h 3842187"/>
              <a:gd name="connsiteX21" fmla="*/ 5917777 w 6037520"/>
              <a:gd name="connsiteY21" fmla="*/ 2442177 h 3842187"/>
              <a:gd name="connsiteX22" fmla="*/ 5787149 w 6037520"/>
              <a:gd name="connsiteY22" fmla="*/ 2659892 h 3842187"/>
              <a:gd name="connsiteX23" fmla="*/ 5623863 w 6037520"/>
              <a:gd name="connsiteY23" fmla="*/ 2855834 h 3842187"/>
              <a:gd name="connsiteX24" fmla="*/ 5449692 w 6037520"/>
              <a:gd name="connsiteY24" fmla="*/ 2942920 h 3842187"/>
              <a:gd name="connsiteX25" fmla="*/ 5329949 w 6037520"/>
              <a:gd name="connsiteY25" fmla="*/ 2997349 h 3842187"/>
              <a:gd name="connsiteX26" fmla="*/ 5210206 w 6037520"/>
              <a:gd name="connsiteY26" fmla="*/ 3030006 h 3842187"/>
              <a:gd name="connsiteX27" fmla="*/ 4818320 w 6037520"/>
              <a:gd name="connsiteY27" fmla="*/ 3051777 h 3842187"/>
              <a:gd name="connsiteX28" fmla="*/ 4665920 w 6037520"/>
              <a:gd name="connsiteY28" fmla="*/ 3030006 h 3842187"/>
              <a:gd name="connsiteX29" fmla="*/ 4169779 w 6037520"/>
              <a:gd name="connsiteY29" fmla="*/ 3368353 h 3842187"/>
              <a:gd name="connsiteX30" fmla="*/ 3708114 w 6037520"/>
              <a:gd name="connsiteY30" fmla="*/ 3573197 h 3842187"/>
              <a:gd name="connsiteX31" fmla="*/ 3414154 w 6037520"/>
              <a:gd name="connsiteY31" fmla="*/ 3758255 h 3842187"/>
              <a:gd name="connsiteX32" fmla="*/ 3229051 w 6037520"/>
              <a:gd name="connsiteY32" fmla="*/ 3835264 h 3842187"/>
              <a:gd name="connsiteX33" fmla="*/ 2893690 w 6037520"/>
              <a:gd name="connsiteY33" fmla="*/ 3826362 h 3842187"/>
              <a:gd name="connsiteX34" fmla="*/ 2482074 w 6037520"/>
              <a:gd name="connsiteY34" fmla="*/ 3661230 h 3842187"/>
              <a:gd name="connsiteX35" fmla="*/ 1892341 w 6037520"/>
              <a:gd name="connsiteY35" fmla="*/ 3369526 h 3842187"/>
              <a:gd name="connsiteX36" fmla="*/ 1350423 w 6037520"/>
              <a:gd name="connsiteY36" fmla="*/ 3357117 h 3842187"/>
              <a:gd name="connsiteX37" fmla="*/ 810191 w 6037520"/>
              <a:gd name="connsiteY37" fmla="*/ 3630784 h 3842187"/>
              <a:gd name="connsiteX38" fmla="*/ 0 w 6037520"/>
              <a:gd name="connsiteY38" fmla="*/ 2645166 h 3842187"/>
              <a:gd name="connsiteX39" fmla="*/ 607643 w 6037520"/>
              <a:gd name="connsiteY39" fmla="*/ 2205692 h 3842187"/>
              <a:gd name="connsiteX40" fmla="*/ 838475 w 6037520"/>
              <a:gd name="connsiteY40" fmla="*/ 1709962 h 3842187"/>
              <a:gd name="connsiteX0" fmla="*/ 838475 w 6037520"/>
              <a:gd name="connsiteY0" fmla="*/ 1802041 h 3934266"/>
              <a:gd name="connsiteX1" fmla="*/ 908117 w 6037520"/>
              <a:gd name="connsiteY1" fmla="*/ 1444431 h 3934266"/>
              <a:gd name="connsiteX2" fmla="*/ 1095406 w 6037520"/>
              <a:gd name="connsiteY2" fmla="*/ 1086456 h 3934266"/>
              <a:gd name="connsiteX3" fmla="*/ 1193377 w 6037520"/>
              <a:gd name="connsiteY3" fmla="*/ 934056 h 3934266"/>
              <a:gd name="connsiteX4" fmla="*/ 1356139 w 6037520"/>
              <a:gd name="connsiteY4" fmla="*/ 617619 h 3934266"/>
              <a:gd name="connsiteX5" fmla="*/ 2136489 w 6037520"/>
              <a:gd name="connsiteY5" fmla="*/ 149884 h 3934266"/>
              <a:gd name="connsiteX6" fmla="*/ 3184432 w 6037520"/>
              <a:gd name="connsiteY6" fmla="*/ 16146 h 3934266"/>
              <a:gd name="connsiteX7" fmla="*/ 4282439 w 6037520"/>
              <a:gd name="connsiteY7" fmla="*/ 270415 h 3934266"/>
              <a:gd name="connsiteX8" fmla="*/ 5038516 w 6037520"/>
              <a:gd name="connsiteY8" fmla="*/ 581914 h 3934266"/>
              <a:gd name="connsiteX9" fmla="*/ 5427920 w 6037520"/>
              <a:gd name="connsiteY9" fmla="*/ 923171 h 3934266"/>
              <a:gd name="connsiteX10" fmla="*/ 5591206 w 6037520"/>
              <a:gd name="connsiteY10" fmla="*/ 1042913 h 3934266"/>
              <a:gd name="connsiteX11" fmla="*/ 5678292 w 6037520"/>
              <a:gd name="connsiteY11" fmla="*/ 1184428 h 3934266"/>
              <a:gd name="connsiteX12" fmla="*/ 5743606 w 6037520"/>
              <a:gd name="connsiteY12" fmla="*/ 1260628 h 3934266"/>
              <a:gd name="connsiteX13" fmla="*/ 5798034 w 6037520"/>
              <a:gd name="connsiteY13" fmla="*/ 1369485 h 3934266"/>
              <a:gd name="connsiteX14" fmla="*/ 5841577 w 6037520"/>
              <a:gd name="connsiteY14" fmla="*/ 1445685 h 3934266"/>
              <a:gd name="connsiteX15" fmla="*/ 5885120 w 6037520"/>
              <a:gd name="connsiteY15" fmla="*/ 1532771 h 3934266"/>
              <a:gd name="connsiteX16" fmla="*/ 5961320 w 6037520"/>
              <a:gd name="connsiteY16" fmla="*/ 1652513 h 3934266"/>
              <a:gd name="connsiteX17" fmla="*/ 6015749 w 6037520"/>
              <a:gd name="connsiteY17" fmla="*/ 1794028 h 3934266"/>
              <a:gd name="connsiteX18" fmla="*/ 6037520 w 6037520"/>
              <a:gd name="connsiteY18" fmla="*/ 1891999 h 3934266"/>
              <a:gd name="connsiteX19" fmla="*/ 6026634 w 6037520"/>
              <a:gd name="connsiteY19" fmla="*/ 2185913 h 3934266"/>
              <a:gd name="connsiteX20" fmla="*/ 5983092 w 6037520"/>
              <a:gd name="connsiteY20" fmla="*/ 2381856 h 3934266"/>
              <a:gd name="connsiteX21" fmla="*/ 5917777 w 6037520"/>
              <a:gd name="connsiteY21" fmla="*/ 2534256 h 3934266"/>
              <a:gd name="connsiteX22" fmla="*/ 5787149 w 6037520"/>
              <a:gd name="connsiteY22" fmla="*/ 2751971 h 3934266"/>
              <a:gd name="connsiteX23" fmla="*/ 5623863 w 6037520"/>
              <a:gd name="connsiteY23" fmla="*/ 2947913 h 3934266"/>
              <a:gd name="connsiteX24" fmla="*/ 5449692 w 6037520"/>
              <a:gd name="connsiteY24" fmla="*/ 3034999 h 3934266"/>
              <a:gd name="connsiteX25" fmla="*/ 5329949 w 6037520"/>
              <a:gd name="connsiteY25" fmla="*/ 3089428 h 3934266"/>
              <a:gd name="connsiteX26" fmla="*/ 5210206 w 6037520"/>
              <a:gd name="connsiteY26" fmla="*/ 3122085 h 3934266"/>
              <a:gd name="connsiteX27" fmla="*/ 4818320 w 6037520"/>
              <a:gd name="connsiteY27" fmla="*/ 3143856 h 3934266"/>
              <a:gd name="connsiteX28" fmla="*/ 4665920 w 6037520"/>
              <a:gd name="connsiteY28" fmla="*/ 3122085 h 3934266"/>
              <a:gd name="connsiteX29" fmla="*/ 4169779 w 6037520"/>
              <a:gd name="connsiteY29" fmla="*/ 3460432 h 3934266"/>
              <a:gd name="connsiteX30" fmla="*/ 3708114 w 6037520"/>
              <a:gd name="connsiteY30" fmla="*/ 3665276 h 3934266"/>
              <a:gd name="connsiteX31" fmla="*/ 3414154 w 6037520"/>
              <a:gd name="connsiteY31" fmla="*/ 3850334 h 3934266"/>
              <a:gd name="connsiteX32" fmla="*/ 3229051 w 6037520"/>
              <a:gd name="connsiteY32" fmla="*/ 3927343 h 3934266"/>
              <a:gd name="connsiteX33" fmla="*/ 2893690 w 6037520"/>
              <a:gd name="connsiteY33" fmla="*/ 3918441 h 3934266"/>
              <a:gd name="connsiteX34" fmla="*/ 2482074 w 6037520"/>
              <a:gd name="connsiteY34" fmla="*/ 3753309 h 3934266"/>
              <a:gd name="connsiteX35" fmla="*/ 1892341 w 6037520"/>
              <a:gd name="connsiteY35" fmla="*/ 3461605 h 3934266"/>
              <a:gd name="connsiteX36" fmla="*/ 1350423 w 6037520"/>
              <a:gd name="connsiteY36" fmla="*/ 3449196 h 3934266"/>
              <a:gd name="connsiteX37" fmla="*/ 810191 w 6037520"/>
              <a:gd name="connsiteY37" fmla="*/ 3722863 h 3934266"/>
              <a:gd name="connsiteX38" fmla="*/ 0 w 6037520"/>
              <a:gd name="connsiteY38" fmla="*/ 2737245 h 3934266"/>
              <a:gd name="connsiteX39" fmla="*/ 607643 w 6037520"/>
              <a:gd name="connsiteY39" fmla="*/ 2297771 h 3934266"/>
              <a:gd name="connsiteX40" fmla="*/ 838475 w 6037520"/>
              <a:gd name="connsiteY40" fmla="*/ 1802041 h 3934266"/>
              <a:gd name="connsiteX0" fmla="*/ 838475 w 6037520"/>
              <a:gd name="connsiteY0" fmla="*/ 1802041 h 3934266"/>
              <a:gd name="connsiteX1" fmla="*/ 908117 w 6037520"/>
              <a:gd name="connsiteY1" fmla="*/ 1444431 h 3934266"/>
              <a:gd name="connsiteX2" fmla="*/ 1095406 w 6037520"/>
              <a:gd name="connsiteY2" fmla="*/ 1086456 h 3934266"/>
              <a:gd name="connsiteX3" fmla="*/ 1193377 w 6037520"/>
              <a:gd name="connsiteY3" fmla="*/ 934056 h 3934266"/>
              <a:gd name="connsiteX4" fmla="*/ 1356139 w 6037520"/>
              <a:gd name="connsiteY4" fmla="*/ 617619 h 3934266"/>
              <a:gd name="connsiteX5" fmla="*/ 2136489 w 6037520"/>
              <a:gd name="connsiteY5" fmla="*/ 149884 h 3934266"/>
              <a:gd name="connsiteX6" fmla="*/ 3184432 w 6037520"/>
              <a:gd name="connsiteY6" fmla="*/ 16146 h 3934266"/>
              <a:gd name="connsiteX7" fmla="*/ 4407438 w 6037520"/>
              <a:gd name="connsiteY7" fmla="*/ 186707 h 3934266"/>
              <a:gd name="connsiteX8" fmla="*/ 5038516 w 6037520"/>
              <a:gd name="connsiteY8" fmla="*/ 581914 h 3934266"/>
              <a:gd name="connsiteX9" fmla="*/ 5427920 w 6037520"/>
              <a:gd name="connsiteY9" fmla="*/ 923171 h 3934266"/>
              <a:gd name="connsiteX10" fmla="*/ 5591206 w 6037520"/>
              <a:gd name="connsiteY10" fmla="*/ 1042913 h 3934266"/>
              <a:gd name="connsiteX11" fmla="*/ 5678292 w 6037520"/>
              <a:gd name="connsiteY11" fmla="*/ 1184428 h 3934266"/>
              <a:gd name="connsiteX12" fmla="*/ 5743606 w 6037520"/>
              <a:gd name="connsiteY12" fmla="*/ 1260628 h 3934266"/>
              <a:gd name="connsiteX13" fmla="*/ 5798034 w 6037520"/>
              <a:gd name="connsiteY13" fmla="*/ 1369485 h 3934266"/>
              <a:gd name="connsiteX14" fmla="*/ 5841577 w 6037520"/>
              <a:gd name="connsiteY14" fmla="*/ 1445685 h 3934266"/>
              <a:gd name="connsiteX15" fmla="*/ 5885120 w 6037520"/>
              <a:gd name="connsiteY15" fmla="*/ 1532771 h 3934266"/>
              <a:gd name="connsiteX16" fmla="*/ 5961320 w 6037520"/>
              <a:gd name="connsiteY16" fmla="*/ 1652513 h 3934266"/>
              <a:gd name="connsiteX17" fmla="*/ 6015749 w 6037520"/>
              <a:gd name="connsiteY17" fmla="*/ 1794028 h 3934266"/>
              <a:gd name="connsiteX18" fmla="*/ 6037520 w 6037520"/>
              <a:gd name="connsiteY18" fmla="*/ 1891999 h 3934266"/>
              <a:gd name="connsiteX19" fmla="*/ 6026634 w 6037520"/>
              <a:gd name="connsiteY19" fmla="*/ 2185913 h 3934266"/>
              <a:gd name="connsiteX20" fmla="*/ 5983092 w 6037520"/>
              <a:gd name="connsiteY20" fmla="*/ 2381856 h 3934266"/>
              <a:gd name="connsiteX21" fmla="*/ 5917777 w 6037520"/>
              <a:gd name="connsiteY21" fmla="*/ 2534256 h 3934266"/>
              <a:gd name="connsiteX22" fmla="*/ 5787149 w 6037520"/>
              <a:gd name="connsiteY22" fmla="*/ 2751971 h 3934266"/>
              <a:gd name="connsiteX23" fmla="*/ 5623863 w 6037520"/>
              <a:gd name="connsiteY23" fmla="*/ 2947913 h 3934266"/>
              <a:gd name="connsiteX24" fmla="*/ 5449692 w 6037520"/>
              <a:gd name="connsiteY24" fmla="*/ 3034999 h 3934266"/>
              <a:gd name="connsiteX25" fmla="*/ 5329949 w 6037520"/>
              <a:gd name="connsiteY25" fmla="*/ 3089428 h 3934266"/>
              <a:gd name="connsiteX26" fmla="*/ 5210206 w 6037520"/>
              <a:gd name="connsiteY26" fmla="*/ 3122085 h 3934266"/>
              <a:gd name="connsiteX27" fmla="*/ 4818320 w 6037520"/>
              <a:gd name="connsiteY27" fmla="*/ 3143856 h 3934266"/>
              <a:gd name="connsiteX28" fmla="*/ 4665920 w 6037520"/>
              <a:gd name="connsiteY28" fmla="*/ 3122085 h 3934266"/>
              <a:gd name="connsiteX29" fmla="*/ 4169779 w 6037520"/>
              <a:gd name="connsiteY29" fmla="*/ 3460432 h 3934266"/>
              <a:gd name="connsiteX30" fmla="*/ 3708114 w 6037520"/>
              <a:gd name="connsiteY30" fmla="*/ 3665276 h 3934266"/>
              <a:gd name="connsiteX31" fmla="*/ 3414154 w 6037520"/>
              <a:gd name="connsiteY31" fmla="*/ 3850334 h 3934266"/>
              <a:gd name="connsiteX32" fmla="*/ 3229051 w 6037520"/>
              <a:gd name="connsiteY32" fmla="*/ 3927343 h 3934266"/>
              <a:gd name="connsiteX33" fmla="*/ 2893690 w 6037520"/>
              <a:gd name="connsiteY33" fmla="*/ 3918441 h 3934266"/>
              <a:gd name="connsiteX34" fmla="*/ 2482074 w 6037520"/>
              <a:gd name="connsiteY34" fmla="*/ 3753309 h 3934266"/>
              <a:gd name="connsiteX35" fmla="*/ 1892341 w 6037520"/>
              <a:gd name="connsiteY35" fmla="*/ 3461605 h 3934266"/>
              <a:gd name="connsiteX36" fmla="*/ 1350423 w 6037520"/>
              <a:gd name="connsiteY36" fmla="*/ 3449196 h 3934266"/>
              <a:gd name="connsiteX37" fmla="*/ 810191 w 6037520"/>
              <a:gd name="connsiteY37" fmla="*/ 3722863 h 3934266"/>
              <a:gd name="connsiteX38" fmla="*/ 0 w 6037520"/>
              <a:gd name="connsiteY38" fmla="*/ 2737245 h 3934266"/>
              <a:gd name="connsiteX39" fmla="*/ 607643 w 6037520"/>
              <a:gd name="connsiteY39" fmla="*/ 2297771 h 3934266"/>
              <a:gd name="connsiteX40" fmla="*/ 838475 w 6037520"/>
              <a:gd name="connsiteY40" fmla="*/ 1802041 h 3934266"/>
              <a:gd name="connsiteX0" fmla="*/ 838475 w 6037520"/>
              <a:gd name="connsiteY0" fmla="*/ 1802041 h 3934266"/>
              <a:gd name="connsiteX1" fmla="*/ 908117 w 6037520"/>
              <a:gd name="connsiteY1" fmla="*/ 1444431 h 3934266"/>
              <a:gd name="connsiteX2" fmla="*/ 1095406 w 6037520"/>
              <a:gd name="connsiteY2" fmla="*/ 1086456 h 3934266"/>
              <a:gd name="connsiteX3" fmla="*/ 1193377 w 6037520"/>
              <a:gd name="connsiteY3" fmla="*/ 934056 h 3934266"/>
              <a:gd name="connsiteX4" fmla="*/ 1356139 w 6037520"/>
              <a:gd name="connsiteY4" fmla="*/ 617619 h 3934266"/>
              <a:gd name="connsiteX5" fmla="*/ 2136489 w 6037520"/>
              <a:gd name="connsiteY5" fmla="*/ 149884 h 3934266"/>
              <a:gd name="connsiteX6" fmla="*/ 3184432 w 6037520"/>
              <a:gd name="connsiteY6" fmla="*/ 16146 h 3934266"/>
              <a:gd name="connsiteX7" fmla="*/ 4407438 w 6037520"/>
              <a:gd name="connsiteY7" fmla="*/ 186707 h 3934266"/>
              <a:gd name="connsiteX8" fmla="*/ 5171849 w 6037520"/>
              <a:gd name="connsiteY8" fmla="*/ 506577 h 3934266"/>
              <a:gd name="connsiteX9" fmla="*/ 5427920 w 6037520"/>
              <a:gd name="connsiteY9" fmla="*/ 923171 h 3934266"/>
              <a:gd name="connsiteX10" fmla="*/ 5591206 w 6037520"/>
              <a:gd name="connsiteY10" fmla="*/ 1042913 h 3934266"/>
              <a:gd name="connsiteX11" fmla="*/ 5678292 w 6037520"/>
              <a:gd name="connsiteY11" fmla="*/ 1184428 h 3934266"/>
              <a:gd name="connsiteX12" fmla="*/ 5743606 w 6037520"/>
              <a:gd name="connsiteY12" fmla="*/ 1260628 h 3934266"/>
              <a:gd name="connsiteX13" fmla="*/ 5798034 w 6037520"/>
              <a:gd name="connsiteY13" fmla="*/ 1369485 h 3934266"/>
              <a:gd name="connsiteX14" fmla="*/ 5841577 w 6037520"/>
              <a:gd name="connsiteY14" fmla="*/ 1445685 h 3934266"/>
              <a:gd name="connsiteX15" fmla="*/ 5885120 w 6037520"/>
              <a:gd name="connsiteY15" fmla="*/ 1532771 h 3934266"/>
              <a:gd name="connsiteX16" fmla="*/ 5961320 w 6037520"/>
              <a:gd name="connsiteY16" fmla="*/ 1652513 h 3934266"/>
              <a:gd name="connsiteX17" fmla="*/ 6015749 w 6037520"/>
              <a:gd name="connsiteY17" fmla="*/ 1794028 h 3934266"/>
              <a:gd name="connsiteX18" fmla="*/ 6037520 w 6037520"/>
              <a:gd name="connsiteY18" fmla="*/ 1891999 h 3934266"/>
              <a:gd name="connsiteX19" fmla="*/ 6026634 w 6037520"/>
              <a:gd name="connsiteY19" fmla="*/ 2185913 h 3934266"/>
              <a:gd name="connsiteX20" fmla="*/ 5983092 w 6037520"/>
              <a:gd name="connsiteY20" fmla="*/ 2381856 h 3934266"/>
              <a:gd name="connsiteX21" fmla="*/ 5917777 w 6037520"/>
              <a:gd name="connsiteY21" fmla="*/ 2534256 h 3934266"/>
              <a:gd name="connsiteX22" fmla="*/ 5787149 w 6037520"/>
              <a:gd name="connsiteY22" fmla="*/ 2751971 h 3934266"/>
              <a:gd name="connsiteX23" fmla="*/ 5623863 w 6037520"/>
              <a:gd name="connsiteY23" fmla="*/ 2947913 h 3934266"/>
              <a:gd name="connsiteX24" fmla="*/ 5449692 w 6037520"/>
              <a:gd name="connsiteY24" fmla="*/ 3034999 h 3934266"/>
              <a:gd name="connsiteX25" fmla="*/ 5329949 w 6037520"/>
              <a:gd name="connsiteY25" fmla="*/ 3089428 h 3934266"/>
              <a:gd name="connsiteX26" fmla="*/ 5210206 w 6037520"/>
              <a:gd name="connsiteY26" fmla="*/ 3122085 h 3934266"/>
              <a:gd name="connsiteX27" fmla="*/ 4818320 w 6037520"/>
              <a:gd name="connsiteY27" fmla="*/ 3143856 h 3934266"/>
              <a:gd name="connsiteX28" fmla="*/ 4665920 w 6037520"/>
              <a:gd name="connsiteY28" fmla="*/ 3122085 h 3934266"/>
              <a:gd name="connsiteX29" fmla="*/ 4169779 w 6037520"/>
              <a:gd name="connsiteY29" fmla="*/ 3460432 h 3934266"/>
              <a:gd name="connsiteX30" fmla="*/ 3708114 w 6037520"/>
              <a:gd name="connsiteY30" fmla="*/ 3665276 h 3934266"/>
              <a:gd name="connsiteX31" fmla="*/ 3414154 w 6037520"/>
              <a:gd name="connsiteY31" fmla="*/ 3850334 h 3934266"/>
              <a:gd name="connsiteX32" fmla="*/ 3229051 w 6037520"/>
              <a:gd name="connsiteY32" fmla="*/ 3927343 h 3934266"/>
              <a:gd name="connsiteX33" fmla="*/ 2893690 w 6037520"/>
              <a:gd name="connsiteY33" fmla="*/ 3918441 h 3934266"/>
              <a:gd name="connsiteX34" fmla="*/ 2482074 w 6037520"/>
              <a:gd name="connsiteY34" fmla="*/ 3753309 h 3934266"/>
              <a:gd name="connsiteX35" fmla="*/ 1892341 w 6037520"/>
              <a:gd name="connsiteY35" fmla="*/ 3461605 h 3934266"/>
              <a:gd name="connsiteX36" fmla="*/ 1350423 w 6037520"/>
              <a:gd name="connsiteY36" fmla="*/ 3449196 h 3934266"/>
              <a:gd name="connsiteX37" fmla="*/ 810191 w 6037520"/>
              <a:gd name="connsiteY37" fmla="*/ 3722863 h 3934266"/>
              <a:gd name="connsiteX38" fmla="*/ 0 w 6037520"/>
              <a:gd name="connsiteY38" fmla="*/ 2737245 h 3934266"/>
              <a:gd name="connsiteX39" fmla="*/ 607643 w 6037520"/>
              <a:gd name="connsiteY39" fmla="*/ 2297771 h 3934266"/>
              <a:gd name="connsiteX40" fmla="*/ 838475 w 6037520"/>
              <a:gd name="connsiteY40" fmla="*/ 1802041 h 3934266"/>
              <a:gd name="connsiteX0" fmla="*/ 838475 w 6037520"/>
              <a:gd name="connsiteY0" fmla="*/ 1802041 h 3934266"/>
              <a:gd name="connsiteX1" fmla="*/ 908117 w 6037520"/>
              <a:gd name="connsiteY1" fmla="*/ 1444431 h 3934266"/>
              <a:gd name="connsiteX2" fmla="*/ 1095406 w 6037520"/>
              <a:gd name="connsiteY2" fmla="*/ 1086456 h 3934266"/>
              <a:gd name="connsiteX3" fmla="*/ 1193377 w 6037520"/>
              <a:gd name="connsiteY3" fmla="*/ 934056 h 3934266"/>
              <a:gd name="connsiteX4" fmla="*/ 1356139 w 6037520"/>
              <a:gd name="connsiteY4" fmla="*/ 617619 h 3934266"/>
              <a:gd name="connsiteX5" fmla="*/ 2136489 w 6037520"/>
              <a:gd name="connsiteY5" fmla="*/ 149884 h 3934266"/>
              <a:gd name="connsiteX6" fmla="*/ 3184432 w 6037520"/>
              <a:gd name="connsiteY6" fmla="*/ 16146 h 3934266"/>
              <a:gd name="connsiteX7" fmla="*/ 4407438 w 6037520"/>
              <a:gd name="connsiteY7" fmla="*/ 186707 h 3934266"/>
              <a:gd name="connsiteX8" fmla="*/ 5171849 w 6037520"/>
              <a:gd name="connsiteY8" fmla="*/ 506577 h 3934266"/>
              <a:gd name="connsiteX9" fmla="*/ 5427920 w 6037520"/>
              <a:gd name="connsiteY9" fmla="*/ 923171 h 3934266"/>
              <a:gd name="connsiteX10" fmla="*/ 5591206 w 6037520"/>
              <a:gd name="connsiteY10" fmla="*/ 1042913 h 3934266"/>
              <a:gd name="connsiteX11" fmla="*/ 5743606 w 6037520"/>
              <a:gd name="connsiteY11" fmla="*/ 1260628 h 3934266"/>
              <a:gd name="connsiteX12" fmla="*/ 5798034 w 6037520"/>
              <a:gd name="connsiteY12" fmla="*/ 1369485 h 3934266"/>
              <a:gd name="connsiteX13" fmla="*/ 5841577 w 6037520"/>
              <a:gd name="connsiteY13" fmla="*/ 1445685 h 3934266"/>
              <a:gd name="connsiteX14" fmla="*/ 5885120 w 6037520"/>
              <a:gd name="connsiteY14" fmla="*/ 1532771 h 3934266"/>
              <a:gd name="connsiteX15" fmla="*/ 5961320 w 6037520"/>
              <a:gd name="connsiteY15" fmla="*/ 1652513 h 3934266"/>
              <a:gd name="connsiteX16" fmla="*/ 6015749 w 6037520"/>
              <a:gd name="connsiteY16" fmla="*/ 1794028 h 3934266"/>
              <a:gd name="connsiteX17" fmla="*/ 6037520 w 6037520"/>
              <a:gd name="connsiteY17" fmla="*/ 1891999 h 3934266"/>
              <a:gd name="connsiteX18" fmla="*/ 6026634 w 6037520"/>
              <a:gd name="connsiteY18" fmla="*/ 2185913 h 3934266"/>
              <a:gd name="connsiteX19" fmla="*/ 5983092 w 6037520"/>
              <a:gd name="connsiteY19" fmla="*/ 2381856 h 3934266"/>
              <a:gd name="connsiteX20" fmla="*/ 5917777 w 6037520"/>
              <a:gd name="connsiteY20" fmla="*/ 2534256 h 3934266"/>
              <a:gd name="connsiteX21" fmla="*/ 5787149 w 6037520"/>
              <a:gd name="connsiteY21" fmla="*/ 2751971 h 3934266"/>
              <a:gd name="connsiteX22" fmla="*/ 5623863 w 6037520"/>
              <a:gd name="connsiteY22" fmla="*/ 2947913 h 3934266"/>
              <a:gd name="connsiteX23" fmla="*/ 5449692 w 6037520"/>
              <a:gd name="connsiteY23" fmla="*/ 3034999 h 3934266"/>
              <a:gd name="connsiteX24" fmla="*/ 5329949 w 6037520"/>
              <a:gd name="connsiteY24" fmla="*/ 3089428 h 3934266"/>
              <a:gd name="connsiteX25" fmla="*/ 5210206 w 6037520"/>
              <a:gd name="connsiteY25" fmla="*/ 3122085 h 3934266"/>
              <a:gd name="connsiteX26" fmla="*/ 4818320 w 6037520"/>
              <a:gd name="connsiteY26" fmla="*/ 3143856 h 3934266"/>
              <a:gd name="connsiteX27" fmla="*/ 4665920 w 6037520"/>
              <a:gd name="connsiteY27" fmla="*/ 3122085 h 3934266"/>
              <a:gd name="connsiteX28" fmla="*/ 4169779 w 6037520"/>
              <a:gd name="connsiteY28" fmla="*/ 3460432 h 3934266"/>
              <a:gd name="connsiteX29" fmla="*/ 3708114 w 6037520"/>
              <a:gd name="connsiteY29" fmla="*/ 3665276 h 3934266"/>
              <a:gd name="connsiteX30" fmla="*/ 3414154 w 6037520"/>
              <a:gd name="connsiteY30" fmla="*/ 3850334 h 3934266"/>
              <a:gd name="connsiteX31" fmla="*/ 3229051 w 6037520"/>
              <a:gd name="connsiteY31" fmla="*/ 3927343 h 3934266"/>
              <a:gd name="connsiteX32" fmla="*/ 2893690 w 6037520"/>
              <a:gd name="connsiteY32" fmla="*/ 3918441 h 3934266"/>
              <a:gd name="connsiteX33" fmla="*/ 2482074 w 6037520"/>
              <a:gd name="connsiteY33" fmla="*/ 3753309 h 3934266"/>
              <a:gd name="connsiteX34" fmla="*/ 1892341 w 6037520"/>
              <a:gd name="connsiteY34" fmla="*/ 3461605 h 3934266"/>
              <a:gd name="connsiteX35" fmla="*/ 1350423 w 6037520"/>
              <a:gd name="connsiteY35" fmla="*/ 3449196 h 3934266"/>
              <a:gd name="connsiteX36" fmla="*/ 810191 w 6037520"/>
              <a:gd name="connsiteY36" fmla="*/ 3722863 h 3934266"/>
              <a:gd name="connsiteX37" fmla="*/ 0 w 6037520"/>
              <a:gd name="connsiteY37" fmla="*/ 2737245 h 3934266"/>
              <a:gd name="connsiteX38" fmla="*/ 607643 w 6037520"/>
              <a:gd name="connsiteY38" fmla="*/ 2297771 h 3934266"/>
              <a:gd name="connsiteX39" fmla="*/ 838475 w 6037520"/>
              <a:gd name="connsiteY39" fmla="*/ 1802041 h 3934266"/>
              <a:gd name="connsiteX0" fmla="*/ 838475 w 6037520"/>
              <a:gd name="connsiteY0" fmla="*/ 1802041 h 3934266"/>
              <a:gd name="connsiteX1" fmla="*/ 908117 w 6037520"/>
              <a:gd name="connsiteY1" fmla="*/ 1444431 h 3934266"/>
              <a:gd name="connsiteX2" fmla="*/ 1095406 w 6037520"/>
              <a:gd name="connsiteY2" fmla="*/ 1086456 h 3934266"/>
              <a:gd name="connsiteX3" fmla="*/ 1193377 w 6037520"/>
              <a:gd name="connsiteY3" fmla="*/ 934056 h 3934266"/>
              <a:gd name="connsiteX4" fmla="*/ 1356139 w 6037520"/>
              <a:gd name="connsiteY4" fmla="*/ 617619 h 3934266"/>
              <a:gd name="connsiteX5" fmla="*/ 2136489 w 6037520"/>
              <a:gd name="connsiteY5" fmla="*/ 149884 h 3934266"/>
              <a:gd name="connsiteX6" fmla="*/ 3184432 w 6037520"/>
              <a:gd name="connsiteY6" fmla="*/ 16146 h 3934266"/>
              <a:gd name="connsiteX7" fmla="*/ 4407438 w 6037520"/>
              <a:gd name="connsiteY7" fmla="*/ 186707 h 3934266"/>
              <a:gd name="connsiteX8" fmla="*/ 5171849 w 6037520"/>
              <a:gd name="connsiteY8" fmla="*/ 506577 h 3934266"/>
              <a:gd name="connsiteX9" fmla="*/ 5427920 w 6037520"/>
              <a:gd name="connsiteY9" fmla="*/ 923171 h 3934266"/>
              <a:gd name="connsiteX10" fmla="*/ 5591206 w 6037520"/>
              <a:gd name="connsiteY10" fmla="*/ 1042913 h 3934266"/>
              <a:gd name="connsiteX11" fmla="*/ 5798034 w 6037520"/>
              <a:gd name="connsiteY11" fmla="*/ 1369485 h 3934266"/>
              <a:gd name="connsiteX12" fmla="*/ 5841577 w 6037520"/>
              <a:gd name="connsiteY12" fmla="*/ 1445685 h 3934266"/>
              <a:gd name="connsiteX13" fmla="*/ 5885120 w 6037520"/>
              <a:gd name="connsiteY13" fmla="*/ 1532771 h 3934266"/>
              <a:gd name="connsiteX14" fmla="*/ 5961320 w 6037520"/>
              <a:gd name="connsiteY14" fmla="*/ 1652513 h 3934266"/>
              <a:gd name="connsiteX15" fmla="*/ 6015749 w 6037520"/>
              <a:gd name="connsiteY15" fmla="*/ 1794028 h 3934266"/>
              <a:gd name="connsiteX16" fmla="*/ 6037520 w 6037520"/>
              <a:gd name="connsiteY16" fmla="*/ 1891999 h 3934266"/>
              <a:gd name="connsiteX17" fmla="*/ 6026634 w 6037520"/>
              <a:gd name="connsiteY17" fmla="*/ 2185913 h 3934266"/>
              <a:gd name="connsiteX18" fmla="*/ 5983092 w 6037520"/>
              <a:gd name="connsiteY18" fmla="*/ 2381856 h 3934266"/>
              <a:gd name="connsiteX19" fmla="*/ 5917777 w 6037520"/>
              <a:gd name="connsiteY19" fmla="*/ 2534256 h 3934266"/>
              <a:gd name="connsiteX20" fmla="*/ 5787149 w 6037520"/>
              <a:gd name="connsiteY20" fmla="*/ 2751971 h 3934266"/>
              <a:gd name="connsiteX21" fmla="*/ 5623863 w 6037520"/>
              <a:gd name="connsiteY21" fmla="*/ 2947913 h 3934266"/>
              <a:gd name="connsiteX22" fmla="*/ 5449692 w 6037520"/>
              <a:gd name="connsiteY22" fmla="*/ 3034999 h 3934266"/>
              <a:gd name="connsiteX23" fmla="*/ 5329949 w 6037520"/>
              <a:gd name="connsiteY23" fmla="*/ 3089428 h 3934266"/>
              <a:gd name="connsiteX24" fmla="*/ 5210206 w 6037520"/>
              <a:gd name="connsiteY24" fmla="*/ 3122085 h 3934266"/>
              <a:gd name="connsiteX25" fmla="*/ 4818320 w 6037520"/>
              <a:gd name="connsiteY25" fmla="*/ 3143856 h 3934266"/>
              <a:gd name="connsiteX26" fmla="*/ 4665920 w 6037520"/>
              <a:gd name="connsiteY26" fmla="*/ 3122085 h 3934266"/>
              <a:gd name="connsiteX27" fmla="*/ 4169779 w 6037520"/>
              <a:gd name="connsiteY27" fmla="*/ 3460432 h 3934266"/>
              <a:gd name="connsiteX28" fmla="*/ 3708114 w 6037520"/>
              <a:gd name="connsiteY28" fmla="*/ 3665276 h 3934266"/>
              <a:gd name="connsiteX29" fmla="*/ 3414154 w 6037520"/>
              <a:gd name="connsiteY29" fmla="*/ 3850334 h 3934266"/>
              <a:gd name="connsiteX30" fmla="*/ 3229051 w 6037520"/>
              <a:gd name="connsiteY30" fmla="*/ 3927343 h 3934266"/>
              <a:gd name="connsiteX31" fmla="*/ 2893690 w 6037520"/>
              <a:gd name="connsiteY31" fmla="*/ 3918441 h 3934266"/>
              <a:gd name="connsiteX32" fmla="*/ 2482074 w 6037520"/>
              <a:gd name="connsiteY32" fmla="*/ 3753309 h 3934266"/>
              <a:gd name="connsiteX33" fmla="*/ 1892341 w 6037520"/>
              <a:gd name="connsiteY33" fmla="*/ 3461605 h 3934266"/>
              <a:gd name="connsiteX34" fmla="*/ 1350423 w 6037520"/>
              <a:gd name="connsiteY34" fmla="*/ 3449196 h 3934266"/>
              <a:gd name="connsiteX35" fmla="*/ 810191 w 6037520"/>
              <a:gd name="connsiteY35" fmla="*/ 3722863 h 3934266"/>
              <a:gd name="connsiteX36" fmla="*/ 0 w 6037520"/>
              <a:gd name="connsiteY36" fmla="*/ 2737245 h 3934266"/>
              <a:gd name="connsiteX37" fmla="*/ 607643 w 6037520"/>
              <a:gd name="connsiteY37" fmla="*/ 2297771 h 3934266"/>
              <a:gd name="connsiteX38" fmla="*/ 838475 w 6037520"/>
              <a:gd name="connsiteY38" fmla="*/ 1802041 h 3934266"/>
              <a:gd name="connsiteX0" fmla="*/ 838475 w 6037520"/>
              <a:gd name="connsiteY0" fmla="*/ 1802041 h 3934266"/>
              <a:gd name="connsiteX1" fmla="*/ 908117 w 6037520"/>
              <a:gd name="connsiteY1" fmla="*/ 1444431 h 3934266"/>
              <a:gd name="connsiteX2" fmla="*/ 1095406 w 6037520"/>
              <a:gd name="connsiteY2" fmla="*/ 1086456 h 3934266"/>
              <a:gd name="connsiteX3" fmla="*/ 1193377 w 6037520"/>
              <a:gd name="connsiteY3" fmla="*/ 934056 h 3934266"/>
              <a:gd name="connsiteX4" fmla="*/ 1356139 w 6037520"/>
              <a:gd name="connsiteY4" fmla="*/ 617619 h 3934266"/>
              <a:gd name="connsiteX5" fmla="*/ 2136489 w 6037520"/>
              <a:gd name="connsiteY5" fmla="*/ 149884 h 3934266"/>
              <a:gd name="connsiteX6" fmla="*/ 3184432 w 6037520"/>
              <a:gd name="connsiteY6" fmla="*/ 16146 h 3934266"/>
              <a:gd name="connsiteX7" fmla="*/ 4407438 w 6037520"/>
              <a:gd name="connsiteY7" fmla="*/ 186707 h 3934266"/>
              <a:gd name="connsiteX8" fmla="*/ 5171849 w 6037520"/>
              <a:gd name="connsiteY8" fmla="*/ 506577 h 3934266"/>
              <a:gd name="connsiteX9" fmla="*/ 5591206 w 6037520"/>
              <a:gd name="connsiteY9" fmla="*/ 1042913 h 3934266"/>
              <a:gd name="connsiteX10" fmla="*/ 5798034 w 6037520"/>
              <a:gd name="connsiteY10" fmla="*/ 1369485 h 3934266"/>
              <a:gd name="connsiteX11" fmla="*/ 5841577 w 6037520"/>
              <a:gd name="connsiteY11" fmla="*/ 1445685 h 3934266"/>
              <a:gd name="connsiteX12" fmla="*/ 5885120 w 6037520"/>
              <a:gd name="connsiteY12" fmla="*/ 1532771 h 3934266"/>
              <a:gd name="connsiteX13" fmla="*/ 5961320 w 6037520"/>
              <a:gd name="connsiteY13" fmla="*/ 1652513 h 3934266"/>
              <a:gd name="connsiteX14" fmla="*/ 6015749 w 6037520"/>
              <a:gd name="connsiteY14" fmla="*/ 1794028 h 3934266"/>
              <a:gd name="connsiteX15" fmla="*/ 6037520 w 6037520"/>
              <a:gd name="connsiteY15" fmla="*/ 1891999 h 3934266"/>
              <a:gd name="connsiteX16" fmla="*/ 6026634 w 6037520"/>
              <a:gd name="connsiteY16" fmla="*/ 2185913 h 3934266"/>
              <a:gd name="connsiteX17" fmla="*/ 5983092 w 6037520"/>
              <a:gd name="connsiteY17" fmla="*/ 2381856 h 3934266"/>
              <a:gd name="connsiteX18" fmla="*/ 5917777 w 6037520"/>
              <a:gd name="connsiteY18" fmla="*/ 2534256 h 3934266"/>
              <a:gd name="connsiteX19" fmla="*/ 5787149 w 6037520"/>
              <a:gd name="connsiteY19" fmla="*/ 2751971 h 3934266"/>
              <a:gd name="connsiteX20" fmla="*/ 5623863 w 6037520"/>
              <a:gd name="connsiteY20" fmla="*/ 2947913 h 3934266"/>
              <a:gd name="connsiteX21" fmla="*/ 5449692 w 6037520"/>
              <a:gd name="connsiteY21" fmla="*/ 3034999 h 3934266"/>
              <a:gd name="connsiteX22" fmla="*/ 5329949 w 6037520"/>
              <a:gd name="connsiteY22" fmla="*/ 3089428 h 3934266"/>
              <a:gd name="connsiteX23" fmla="*/ 5210206 w 6037520"/>
              <a:gd name="connsiteY23" fmla="*/ 3122085 h 3934266"/>
              <a:gd name="connsiteX24" fmla="*/ 4818320 w 6037520"/>
              <a:gd name="connsiteY24" fmla="*/ 3143856 h 3934266"/>
              <a:gd name="connsiteX25" fmla="*/ 4665920 w 6037520"/>
              <a:gd name="connsiteY25" fmla="*/ 3122085 h 3934266"/>
              <a:gd name="connsiteX26" fmla="*/ 4169779 w 6037520"/>
              <a:gd name="connsiteY26" fmla="*/ 3460432 h 3934266"/>
              <a:gd name="connsiteX27" fmla="*/ 3708114 w 6037520"/>
              <a:gd name="connsiteY27" fmla="*/ 3665276 h 3934266"/>
              <a:gd name="connsiteX28" fmla="*/ 3414154 w 6037520"/>
              <a:gd name="connsiteY28" fmla="*/ 3850334 h 3934266"/>
              <a:gd name="connsiteX29" fmla="*/ 3229051 w 6037520"/>
              <a:gd name="connsiteY29" fmla="*/ 3927343 h 3934266"/>
              <a:gd name="connsiteX30" fmla="*/ 2893690 w 6037520"/>
              <a:gd name="connsiteY30" fmla="*/ 3918441 h 3934266"/>
              <a:gd name="connsiteX31" fmla="*/ 2482074 w 6037520"/>
              <a:gd name="connsiteY31" fmla="*/ 3753309 h 3934266"/>
              <a:gd name="connsiteX32" fmla="*/ 1892341 w 6037520"/>
              <a:gd name="connsiteY32" fmla="*/ 3461605 h 3934266"/>
              <a:gd name="connsiteX33" fmla="*/ 1350423 w 6037520"/>
              <a:gd name="connsiteY33" fmla="*/ 3449196 h 3934266"/>
              <a:gd name="connsiteX34" fmla="*/ 810191 w 6037520"/>
              <a:gd name="connsiteY34" fmla="*/ 3722863 h 3934266"/>
              <a:gd name="connsiteX35" fmla="*/ 0 w 6037520"/>
              <a:gd name="connsiteY35" fmla="*/ 2737245 h 3934266"/>
              <a:gd name="connsiteX36" fmla="*/ 607643 w 6037520"/>
              <a:gd name="connsiteY36" fmla="*/ 2297771 h 3934266"/>
              <a:gd name="connsiteX37" fmla="*/ 838475 w 6037520"/>
              <a:gd name="connsiteY37" fmla="*/ 1802041 h 3934266"/>
              <a:gd name="connsiteX0" fmla="*/ 838475 w 6037520"/>
              <a:gd name="connsiteY0" fmla="*/ 1802041 h 3934266"/>
              <a:gd name="connsiteX1" fmla="*/ 908117 w 6037520"/>
              <a:gd name="connsiteY1" fmla="*/ 1444431 h 3934266"/>
              <a:gd name="connsiteX2" fmla="*/ 1095406 w 6037520"/>
              <a:gd name="connsiteY2" fmla="*/ 1086456 h 3934266"/>
              <a:gd name="connsiteX3" fmla="*/ 1193377 w 6037520"/>
              <a:gd name="connsiteY3" fmla="*/ 934056 h 3934266"/>
              <a:gd name="connsiteX4" fmla="*/ 1356139 w 6037520"/>
              <a:gd name="connsiteY4" fmla="*/ 617619 h 3934266"/>
              <a:gd name="connsiteX5" fmla="*/ 2136489 w 6037520"/>
              <a:gd name="connsiteY5" fmla="*/ 149884 h 3934266"/>
              <a:gd name="connsiteX6" fmla="*/ 3184432 w 6037520"/>
              <a:gd name="connsiteY6" fmla="*/ 16146 h 3934266"/>
              <a:gd name="connsiteX7" fmla="*/ 4407438 w 6037520"/>
              <a:gd name="connsiteY7" fmla="*/ 186707 h 3934266"/>
              <a:gd name="connsiteX8" fmla="*/ 5171849 w 6037520"/>
              <a:gd name="connsiteY8" fmla="*/ 506577 h 3934266"/>
              <a:gd name="connsiteX9" fmla="*/ 5591206 w 6037520"/>
              <a:gd name="connsiteY9" fmla="*/ 1042913 h 3934266"/>
              <a:gd name="connsiteX10" fmla="*/ 5798034 w 6037520"/>
              <a:gd name="connsiteY10" fmla="*/ 1369485 h 3934266"/>
              <a:gd name="connsiteX11" fmla="*/ 5885120 w 6037520"/>
              <a:gd name="connsiteY11" fmla="*/ 1532771 h 3934266"/>
              <a:gd name="connsiteX12" fmla="*/ 5961320 w 6037520"/>
              <a:gd name="connsiteY12" fmla="*/ 1652513 h 3934266"/>
              <a:gd name="connsiteX13" fmla="*/ 6015749 w 6037520"/>
              <a:gd name="connsiteY13" fmla="*/ 1794028 h 3934266"/>
              <a:gd name="connsiteX14" fmla="*/ 6037520 w 6037520"/>
              <a:gd name="connsiteY14" fmla="*/ 1891999 h 3934266"/>
              <a:gd name="connsiteX15" fmla="*/ 6026634 w 6037520"/>
              <a:gd name="connsiteY15" fmla="*/ 2185913 h 3934266"/>
              <a:gd name="connsiteX16" fmla="*/ 5983092 w 6037520"/>
              <a:gd name="connsiteY16" fmla="*/ 2381856 h 3934266"/>
              <a:gd name="connsiteX17" fmla="*/ 5917777 w 6037520"/>
              <a:gd name="connsiteY17" fmla="*/ 2534256 h 3934266"/>
              <a:gd name="connsiteX18" fmla="*/ 5787149 w 6037520"/>
              <a:gd name="connsiteY18" fmla="*/ 2751971 h 3934266"/>
              <a:gd name="connsiteX19" fmla="*/ 5623863 w 6037520"/>
              <a:gd name="connsiteY19" fmla="*/ 2947913 h 3934266"/>
              <a:gd name="connsiteX20" fmla="*/ 5449692 w 6037520"/>
              <a:gd name="connsiteY20" fmla="*/ 3034999 h 3934266"/>
              <a:gd name="connsiteX21" fmla="*/ 5329949 w 6037520"/>
              <a:gd name="connsiteY21" fmla="*/ 3089428 h 3934266"/>
              <a:gd name="connsiteX22" fmla="*/ 5210206 w 6037520"/>
              <a:gd name="connsiteY22" fmla="*/ 3122085 h 3934266"/>
              <a:gd name="connsiteX23" fmla="*/ 4818320 w 6037520"/>
              <a:gd name="connsiteY23" fmla="*/ 3143856 h 3934266"/>
              <a:gd name="connsiteX24" fmla="*/ 4665920 w 6037520"/>
              <a:gd name="connsiteY24" fmla="*/ 3122085 h 3934266"/>
              <a:gd name="connsiteX25" fmla="*/ 4169779 w 6037520"/>
              <a:gd name="connsiteY25" fmla="*/ 3460432 h 3934266"/>
              <a:gd name="connsiteX26" fmla="*/ 3708114 w 6037520"/>
              <a:gd name="connsiteY26" fmla="*/ 3665276 h 3934266"/>
              <a:gd name="connsiteX27" fmla="*/ 3414154 w 6037520"/>
              <a:gd name="connsiteY27" fmla="*/ 3850334 h 3934266"/>
              <a:gd name="connsiteX28" fmla="*/ 3229051 w 6037520"/>
              <a:gd name="connsiteY28" fmla="*/ 3927343 h 3934266"/>
              <a:gd name="connsiteX29" fmla="*/ 2893690 w 6037520"/>
              <a:gd name="connsiteY29" fmla="*/ 3918441 h 3934266"/>
              <a:gd name="connsiteX30" fmla="*/ 2482074 w 6037520"/>
              <a:gd name="connsiteY30" fmla="*/ 3753309 h 3934266"/>
              <a:gd name="connsiteX31" fmla="*/ 1892341 w 6037520"/>
              <a:gd name="connsiteY31" fmla="*/ 3461605 h 3934266"/>
              <a:gd name="connsiteX32" fmla="*/ 1350423 w 6037520"/>
              <a:gd name="connsiteY32" fmla="*/ 3449196 h 3934266"/>
              <a:gd name="connsiteX33" fmla="*/ 810191 w 6037520"/>
              <a:gd name="connsiteY33" fmla="*/ 3722863 h 3934266"/>
              <a:gd name="connsiteX34" fmla="*/ 0 w 6037520"/>
              <a:gd name="connsiteY34" fmla="*/ 2737245 h 3934266"/>
              <a:gd name="connsiteX35" fmla="*/ 607643 w 6037520"/>
              <a:gd name="connsiteY35" fmla="*/ 2297771 h 3934266"/>
              <a:gd name="connsiteX36" fmla="*/ 838475 w 6037520"/>
              <a:gd name="connsiteY36" fmla="*/ 1802041 h 3934266"/>
              <a:gd name="connsiteX0" fmla="*/ 838475 w 6037520"/>
              <a:gd name="connsiteY0" fmla="*/ 1802041 h 3934266"/>
              <a:gd name="connsiteX1" fmla="*/ 908117 w 6037520"/>
              <a:gd name="connsiteY1" fmla="*/ 1444431 h 3934266"/>
              <a:gd name="connsiteX2" fmla="*/ 1095406 w 6037520"/>
              <a:gd name="connsiteY2" fmla="*/ 1086456 h 3934266"/>
              <a:gd name="connsiteX3" fmla="*/ 1193377 w 6037520"/>
              <a:gd name="connsiteY3" fmla="*/ 934056 h 3934266"/>
              <a:gd name="connsiteX4" fmla="*/ 1356139 w 6037520"/>
              <a:gd name="connsiteY4" fmla="*/ 617619 h 3934266"/>
              <a:gd name="connsiteX5" fmla="*/ 2136489 w 6037520"/>
              <a:gd name="connsiteY5" fmla="*/ 149884 h 3934266"/>
              <a:gd name="connsiteX6" fmla="*/ 3184432 w 6037520"/>
              <a:gd name="connsiteY6" fmla="*/ 16146 h 3934266"/>
              <a:gd name="connsiteX7" fmla="*/ 4407438 w 6037520"/>
              <a:gd name="connsiteY7" fmla="*/ 186707 h 3934266"/>
              <a:gd name="connsiteX8" fmla="*/ 5171849 w 6037520"/>
              <a:gd name="connsiteY8" fmla="*/ 506577 h 3934266"/>
              <a:gd name="connsiteX9" fmla="*/ 5591206 w 6037520"/>
              <a:gd name="connsiteY9" fmla="*/ 1042913 h 3934266"/>
              <a:gd name="connsiteX10" fmla="*/ 5885120 w 6037520"/>
              <a:gd name="connsiteY10" fmla="*/ 1532771 h 3934266"/>
              <a:gd name="connsiteX11" fmla="*/ 5961320 w 6037520"/>
              <a:gd name="connsiteY11" fmla="*/ 1652513 h 3934266"/>
              <a:gd name="connsiteX12" fmla="*/ 6015749 w 6037520"/>
              <a:gd name="connsiteY12" fmla="*/ 1794028 h 3934266"/>
              <a:gd name="connsiteX13" fmla="*/ 6037520 w 6037520"/>
              <a:gd name="connsiteY13" fmla="*/ 1891999 h 3934266"/>
              <a:gd name="connsiteX14" fmla="*/ 6026634 w 6037520"/>
              <a:gd name="connsiteY14" fmla="*/ 2185913 h 3934266"/>
              <a:gd name="connsiteX15" fmla="*/ 5983092 w 6037520"/>
              <a:gd name="connsiteY15" fmla="*/ 2381856 h 3934266"/>
              <a:gd name="connsiteX16" fmla="*/ 5917777 w 6037520"/>
              <a:gd name="connsiteY16" fmla="*/ 2534256 h 3934266"/>
              <a:gd name="connsiteX17" fmla="*/ 5787149 w 6037520"/>
              <a:gd name="connsiteY17" fmla="*/ 2751971 h 3934266"/>
              <a:gd name="connsiteX18" fmla="*/ 5623863 w 6037520"/>
              <a:gd name="connsiteY18" fmla="*/ 2947913 h 3934266"/>
              <a:gd name="connsiteX19" fmla="*/ 5449692 w 6037520"/>
              <a:gd name="connsiteY19" fmla="*/ 3034999 h 3934266"/>
              <a:gd name="connsiteX20" fmla="*/ 5329949 w 6037520"/>
              <a:gd name="connsiteY20" fmla="*/ 3089428 h 3934266"/>
              <a:gd name="connsiteX21" fmla="*/ 5210206 w 6037520"/>
              <a:gd name="connsiteY21" fmla="*/ 3122085 h 3934266"/>
              <a:gd name="connsiteX22" fmla="*/ 4818320 w 6037520"/>
              <a:gd name="connsiteY22" fmla="*/ 3143856 h 3934266"/>
              <a:gd name="connsiteX23" fmla="*/ 4665920 w 6037520"/>
              <a:gd name="connsiteY23" fmla="*/ 3122085 h 3934266"/>
              <a:gd name="connsiteX24" fmla="*/ 4169779 w 6037520"/>
              <a:gd name="connsiteY24" fmla="*/ 3460432 h 3934266"/>
              <a:gd name="connsiteX25" fmla="*/ 3708114 w 6037520"/>
              <a:gd name="connsiteY25" fmla="*/ 3665276 h 3934266"/>
              <a:gd name="connsiteX26" fmla="*/ 3414154 w 6037520"/>
              <a:gd name="connsiteY26" fmla="*/ 3850334 h 3934266"/>
              <a:gd name="connsiteX27" fmla="*/ 3229051 w 6037520"/>
              <a:gd name="connsiteY27" fmla="*/ 3927343 h 3934266"/>
              <a:gd name="connsiteX28" fmla="*/ 2893690 w 6037520"/>
              <a:gd name="connsiteY28" fmla="*/ 3918441 h 3934266"/>
              <a:gd name="connsiteX29" fmla="*/ 2482074 w 6037520"/>
              <a:gd name="connsiteY29" fmla="*/ 3753309 h 3934266"/>
              <a:gd name="connsiteX30" fmla="*/ 1892341 w 6037520"/>
              <a:gd name="connsiteY30" fmla="*/ 3461605 h 3934266"/>
              <a:gd name="connsiteX31" fmla="*/ 1350423 w 6037520"/>
              <a:gd name="connsiteY31" fmla="*/ 3449196 h 3934266"/>
              <a:gd name="connsiteX32" fmla="*/ 810191 w 6037520"/>
              <a:gd name="connsiteY32" fmla="*/ 3722863 h 3934266"/>
              <a:gd name="connsiteX33" fmla="*/ 0 w 6037520"/>
              <a:gd name="connsiteY33" fmla="*/ 2737245 h 3934266"/>
              <a:gd name="connsiteX34" fmla="*/ 607643 w 6037520"/>
              <a:gd name="connsiteY34" fmla="*/ 2297771 h 3934266"/>
              <a:gd name="connsiteX35" fmla="*/ 838475 w 6037520"/>
              <a:gd name="connsiteY35" fmla="*/ 1802041 h 3934266"/>
              <a:gd name="connsiteX0" fmla="*/ 838475 w 6037520"/>
              <a:gd name="connsiteY0" fmla="*/ 1802041 h 3934266"/>
              <a:gd name="connsiteX1" fmla="*/ 908117 w 6037520"/>
              <a:gd name="connsiteY1" fmla="*/ 1444431 h 3934266"/>
              <a:gd name="connsiteX2" fmla="*/ 1095406 w 6037520"/>
              <a:gd name="connsiteY2" fmla="*/ 1086456 h 3934266"/>
              <a:gd name="connsiteX3" fmla="*/ 1193377 w 6037520"/>
              <a:gd name="connsiteY3" fmla="*/ 934056 h 3934266"/>
              <a:gd name="connsiteX4" fmla="*/ 1356139 w 6037520"/>
              <a:gd name="connsiteY4" fmla="*/ 617619 h 3934266"/>
              <a:gd name="connsiteX5" fmla="*/ 2136489 w 6037520"/>
              <a:gd name="connsiteY5" fmla="*/ 149884 h 3934266"/>
              <a:gd name="connsiteX6" fmla="*/ 3184432 w 6037520"/>
              <a:gd name="connsiteY6" fmla="*/ 16146 h 3934266"/>
              <a:gd name="connsiteX7" fmla="*/ 4407438 w 6037520"/>
              <a:gd name="connsiteY7" fmla="*/ 186707 h 3934266"/>
              <a:gd name="connsiteX8" fmla="*/ 5171849 w 6037520"/>
              <a:gd name="connsiteY8" fmla="*/ 506577 h 3934266"/>
              <a:gd name="connsiteX9" fmla="*/ 5591206 w 6037520"/>
              <a:gd name="connsiteY9" fmla="*/ 1042913 h 3934266"/>
              <a:gd name="connsiteX10" fmla="*/ 5961320 w 6037520"/>
              <a:gd name="connsiteY10" fmla="*/ 1652513 h 3934266"/>
              <a:gd name="connsiteX11" fmla="*/ 6015749 w 6037520"/>
              <a:gd name="connsiteY11" fmla="*/ 1794028 h 3934266"/>
              <a:gd name="connsiteX12" fmla="*/ 6037520 w 6037520"/>
              <a:gd name="connsiteY12" fmla="*/ 1891999 h 3934266"/>
              <a:gd name="connsiteX13" fmla="*/ 6026634 w 6037520"/>
              <a:gd name="connsiteY13" fmla="*/ 2185913 h 3934266"/>
              <a:gd name="connsiteX14" fmla="*/ 5983092 w 6037520"/>
              <a:gd name="connsiteY14" fmla="*/ 2381856 h 3934266"/>
              <a:gd name="connsiteX15" fmla="*/ 5917777 w 6037520"/>
              <a:gd name="connsiteY15" fmla="*/ 2534256 h 3934266"/>
              <a:gd name="connsiteX16" fmla="*/ 5787149 w 6037520"/>
              <a:gd name="connsiteY16" fmla="*/ 2751971 h 3934266"/>
              <a:gd name="connsiteX17" fmla="*/ 5623863 w 6037520"/>
              <a:gd name="connsiteY17" fmla="*/ 2947913 h 3934266"/>
              <a:gd name="connsiteX18" fmla="*/ 5449692 w 6037520"/>
              <a:gd name="connsiteY18" fmla="*/ 3034999 h 3934266"/>
              <a:gd name="connsiteX19" fmla="*/ 5329949 w 6037520"/>
              <a:gd name="connsiteY19" fmla="*/ 3089428 h 3934266"/>
              <a:gd name="connsiteX20" fmla="*/ 5210206 w 6037520"/>
              <a:gd name="connsiteY20" fmla="*/ 3122085 h 3934266"/>
              <a:gd name="connsiteX21" fmla="*/ 4818320 w 6037520"/>
              <a:gd name="connsiteY21" fmla="*/ 3143856 h 3934266"/>
              <a:gd name="connsiteX22" fmla="*/ 4665920 w 6037520"/>
              <a:gd name="connsiteY22" fmla="*/ 3122085 h 3934266"/>
              <a:gd name="connsiteX23" fmla="*/ 4169779 w 6037520"/>
              <a:gd name="connsiteY23" fmla="*/ 3460432 h 3934266"/>
              <a:gd name="connsiteX24" fmla="*/ 3708114 w 6037520"/>
              <a:gd name="connsiteY24" fmla="*/ 3665276 h 3934266"/>
              <a:gd name="connsiteX25" fmla="*/ 3414154 w 6037520"/>
              <a:gd name="connsiteY25" fmla="*/ 3850334 h 3934266"/>
              <a:gd name="connsiteX26" fmla="*/ 3229051 w 6037520"/>
              <a:gd name="connsiteY26" fmla="*/ 3927343 h 3934266"/>
              <a:gd name="connsiteX27" fmla="*/ 2893690 w 6037520"/>
              <a:gd name="connsiteY27" fmla="*/ 3918441 h 3934266"/>
              <a:gd name="connsiteX28" fmla="*/ 2482074 w 6037520"/>
              <a:gd name="connsiteY28" fmla="*/ 3753309 h 3934266"/>
              <a:gd name="connsiteX29" fmla="*/ 1892341 w 6037520"/>
              <a:gd name="connsiteY29" fmla="*/ 3461605 h 3934266"/>
              <a:gd name="connsiteX30" fmla="*/ 1350423 w 6037520"/>
              <a:gd name="connsiteY30" fmla="*/ 3449196 h 3934266"/>
              <a:gd name="connsiteX31" fmla="*/ 810191 w 6037520"/>
              <a:gd name="connsiteY31" fmla="*/ 3722863 h 3934266"/>
              <a:gd name="connsiteX32" fmla="*/ 0 w 6037520"/>
              <a:gd name="connsiteY32" fmla="*/ 2737245 h 3934266"/>
              <a:gd name="connsiteX33" fmla="*/ 607643 w 6037520"/>
              <a:gd name="connsiteY33" fmla="*/ 2297771 h 3934266"/>
              <a:gd name="connsiteX34" fmla="*/ 838475 w 6037520"/>
              <a:gd name="connsiteY34" fmla="*/ 1802041 h 3934266"/>
              <a:gd name="connsiteX0" fmla="*/ 838475 w 6037520"/>
              <a:gd name="connsiteY0" fmla="*/ 1802041 h 3934266"/>
              <a:gd name="connsiteX1" fmla="*/ 908117 w 6037520"/>
              <a:gd name="connsiteY1" fmla="*/ 1444431 h 3934266"/>
              <a:gd name="connsiteX2" fmla="*/ 1095406 w 6037520"/>
              <a:gd name="connsiteY2" fmla="*/ 1086456 h 3934266"/>
              <a:gd name="connsiteX3" fmla="*/ 1193377 w 6037520"/>
              <a:gd name="connsiteY3" fmla="*/ 934056 h 3934266"/>
              <a:gd name="connsiteX4" fmla="*/ 1356139 w 6037520"/>
              <a:gd name="connsiteY4" fmla="*/ 617619 h 3934266"/>
              <a:gd name="connsiteX5" fmla="*/ 2136489 w 6037520"/>
              <a:gd name="connsiteY5" fmla="*/ 149884 h 3934266"/>
              <a:gd name="connsiteX6" fmla="*/ 3184432 w 6037520"/>
              <a:gd name="connsiteY6" fmla="*/ 16146 h 3934266"/>
              <a:gd name="connsiteX7" fmla="*/ 4407438 w 6037520"/>
              <a:gd name="connsiteY7" fmla="*/ 186707 h 3934266"/>
              <a:gd name="connsiteX8" fmla="*/ 5171849 w 6037520"/>
              <a:gd name="connsiteY8" fmla="*/ 506577 h 3934266"/>
              <a:gd name="connsiteX9" fmla="*/ 5591206 w 6037520"/>
              <a:gd name="connsiteY9" fmla="*/ 1042913 h 3934266"/>
              <a:gd name="connsiteX10" fmla="*/ 6011320 w 6037520"/>
              <a:gd name="connsiteY10" fmla="*/ 1585547 h 3934266"/>
              <a:gd name="connsiteX11" fmla="*/ 6015749 w 6037520"/>
              <a:gd name="connsiteY11" fmla="*/ 1794028 h 3934266"/>
              <a:gd name="connsiteX12" fmla="*/ 6037520 w 6037520"/>
              <a:gd name="connsiteY12" fmla="*/ 1891999 h 3934266"/>
              <a:gd name="connsiteX13" fmla="*/ 6026634 w 6037520"/>
              <a:gd name="connsiteY13" fmla="*/ 2185913 h 3934266"/>
              <a:gd name="connsiteX14" fmla="*/ 5983092 w 6037520"/>
              <a:gd name="connsiteY14" fmla="*/ 2381856 h 3934266"/>
              <a:gd name="connsiteX15" fmla="*/ 5917777 w 6037520"/>
              <a:gd name="connsiteY15" fmla="*/ 2534256 h 3934266"/>
              <a:gd name="connsiteX16" fmla="*/ 5787149 w 6037520"/>
              <a:gd name="connsiteY16" fmla="*/ 2751971 h 3934266"/>
              <a:gd name="connsiteX17" fmla="*/ 5623863 w 6037520"/>
              <a:gd name="connsiteY17" fmla="*/ 2947913 h 3934266"/>
              <a:gd name="connsiteX18" fmla="*/ 5449692 w 6037520"/>
              <a:gd name="connsiteY18" fmla="*/ 3034999 h 3934266"/>
              <a:gd name="connsiteX19" fmla="*/ 5329949 w 6037520"/>
              <a:gd name="connsiteY19" fmla="*/ 3089428 h 3934266"/>
              <a:gd name="connsiteX20" fmla="*/ 5210206 w 6037520"/>
              <a:gd name="connsiteY20" fmla="*/ 3122085 h 3934266"/>
              <a:gd name="connsiteX21" fmla="*/ 4818320 w 6037520"/>
              <a:gd name="connsiteY21" fmla="*/ 3143856 h 3934266"/>
              <a:gd name="connsiteX22" fmla="*/ 4665920 w 6037520"/>
              <a:gd name="connsiteY22" fmla="*/ 3122085 h 3934266"/>
              <a:gd name="connsiteX23" fmla="*/ 4169779 w 6037520"/>
              <a:gd name="connsiteY23" fmla="*/ 3460432 h 3934266"/>
              <a:gd name="connsiteX24" fmla="*/ 3708114 w 6037520"/>
              <a:gd name="connsiteY24" fmla="*/ 3665276 h 3934266"/>
              <a:gd name="connsiteX25" fmla="*/ 3414154 w 6037520"/>
              <a:gd name="connsiteY25" fmla="*/ 3850334 h 3934266"/>
              <a:gd name="connsiteX26" fmla="*/ 3229051 w 6037520"/>
              <a:gd name="connsiteY26" fmla="*/ 3927343 h 3934266"/>
              <a:gd name="connsiteX27" fmla="*/ 2893690 w 6037520"/>
              <a:gd name="connsiteY27" fmla="*/ 3918441 h 3934266"/>
              <a:gd name="connsiteX28" fmla="*/ 2482074 w 6037520"/>
              <a:gd name="connsiteY28" fmla="*/ 3753309 h 3934266"/>
              <a:gd name="connsiteX29" fmla="*/ 1892341 w 6037520"/>
              <a:gd name="connsiteY29" fmla="*/ 3461605 h 3934266"/>
              <a:gd name="connsiteX30" fmla="*/ 1350423 w 6037520"/>
              <a:gd name="connsiteY30" fmla="*/ 3449196 h 3934266"/>
              <a:gd name="connsiteX31" fmla="*/ 810191 w 6037520"/>
              <a:gd name="connsiteY31" fmla="*/ 3722863 h 3934266"/>
              <a:gd name="connsiteX32" fmla="*/ 0 w 6037520"/>
              <a:gd name="connsiteY32" fmla="*/ 2737245 h 3934266"/>
              <a:gd name="connsiteX33" fmla="*/ 607643 w 6037520"/>
              <a:gd name="connsiteY33" fmla="*/ 2297771 h 3934266"/>
              <a:gd name="connsiteX34" fmla="*/ 838475 w 6037520"/>
              <a:gd name="connsiteY34" fmla="*/ 1802041 h 3934266"/>
              <a:gd name="connsiteX0" fmla="*/ 838475 w 6085706"/>
              <a:gd name="connsiteY0" fmla="*/ 1802041 h 3934266"/>
              <a:gd name="connsiteX1" fmla="*/ 908117 w 6085706"/>
              <a:gd name="connsiteY1" fmla="*/ 1444431 h 3934266"/>
              <a:gd name="connsiteX2" fmla="*/ 1095406 w 6085706"/>
              <a:gd name="connsiteY2" fmla="*/ 1086456 h 3934266"/>
              <a:gd name="connsiteX3" fmla="*/ 1193377 w 6085706"/>
              <a:gd name="connsiteY3" fmla="*/ 934056 h 3934266"/>
              <a:gd name="connsiteX4" fmla="*/ 1356139 w 6085706"/>
              <a:gd name="connsiteY4" fmla="*/ 617619 h 3934266"/>
              <a:gd name="connsiteX5" fmla="*/ 2136489 w 6085706"/>
              <a:gd name="connsiteY5" fmla="*/ 149884 h 3934266"/>
              <a:gd name="connsiteX6" fmla="*/ 3184432 w 6085706"/>
              <a:gd name="connsiteY6" fmla="*/ 16146 h 3934266"/>
              <a:gd name="connsiteX7" fmla="*/ 4407438 w 6085706"/>
              <a:gd name="connsiteY7" fmla="*/ 186707 h 3934266"/>
              <a:gd name="connsiteX8" fmla="*/ 5171849 w 6085706"/>
              <a:gd name="connsiteY8" fmla="*/ 506577 h 3934266"/>
              <a:gd name="connsiteX9" fmla="*/ 5591206 w 6085706"/>
              <a:gd name="connsiteY9" fmla="*/ 1042913 h 3934266"/>
              <a:gd name="connsiteX10" fmla="*/ 6011320 w 6085706"/>
              <a:gd name="connsiteY10" fmla="*/ 1585547 h 3934266"/>
              <a:gd name="connsiteX11" fmla="*/ 6037520 w 6085706"/>
              <a:gd name="connsiteY11" fmla="*/ 1891999 h 3934266"/>
              <a:gd name="connsiteX12" fmla="*/ 6026634 w 6085706"/>
              <a:gd name="connsiteY12" fmla="*/ 2185913 h 3934266"/>
              <a:gd name="connsiteX13" fmla="*/ 5983092 w 6085706"/>
              <a:gd name="connsiteY13" fmla="*/ 2381856 h 3934266"/>
              <a:gd name="connsiteX14" fmla="*/ 5917777 w 6085706"/>
              <a:gd name="connsiteY14" fmla="*/ 2534256 h 3934266"/>
              <a:gd name="connsiteX15" fmla="*/ 5787149 w 6085706"/>
              <a:gd name="connsiteY15" fmla="*/ 2751971 h 3934266"/>
              <a:gd name="connsiteX16" fmla="*/ 5623863 w 6085706"/>
              <a:gd name="connsiteY16" fmla="*/ 2947913 h 3934266"/>
              <a:gd name="connsiteX17" fmla="*/ 5449692 w 6085706"/>
              <a:gd name="connsiteY17" fmla="*/ 3034999 h 3934266"/>
              <a:gd name="connsiteX18" fmla="*/ 5329949 w 6085706"/>
              <a:gd name="connsiteY18" fmla="*/ 3089428 h 3934266"/>
              <a:gd name="connsiteX19" fmla="*/ 5210206 w 6085706"/>
              <a:gd name="connsiteY19" fmla="*/ 3122085 h 3934266"/>
              <a:gd name="connsiteX20" fmla="*/ 4818320 w 6085706"/>
              <a:gd name="connsiteY20" fmla="*/ 3143856 h 3934266"/>
              <a:gd name="connsiteX21" fmla="*/ 4665920 w 6085706"/>
              <a:gd name="connsiteY21" fmla="*/ 3122085 h 3934266"/>
              <a:gd name="connsiteX22" fmla="*/ 4169779 w 6085706"/>
              <a:gd name="connsiteY22" fmla="*/ 3460432 h 3934266"/>
              <a:gd name="connsiteX23" fmla="*/ 3708114 w 6085706"/>
              <a:gd name="connsiteY23" fmla="*/ 3665276 h 3934266"/>
              <a:gd name="connsiteX24" fmla="*/ 3414154 w 6085706"/>
              <a:gd name="connsiteY24" fmla="*/ 3850334 h 3934266"/>
              <a:gd name="connsiteX25" fmla="*/ 3229051 w 6085706"/>
              <a:gd name="connsiteY25" fmla="*/ 3927343 h 3934266"/>
              <a:gd name="connsiteX26" fmla="*/ 2893690 w 6085706"/>
              <a:gd name="connsiteY26" fmla="*/ 3918441 h 3934266"/>
              <a:gd name="connsiteX27" fmla="*/ 2482074 w 6085706"/>
              <a:gd name="connsiteY27" fmla="*/ 3753309 h 3934266"/>
              <a:gd name="connsiteX28" fmla="*/ 1892341 w 6085706"/>
              <a:gd name="connsiteY28" fmla="*/ 3461605 h 3934266"/>
              <a:gd name="connsiteX29" fmla="*/ 1350423 w 6085706"/>
              <a:gd name="connsiteY29" fmla="*/ 3449196 h 3934266"/>
              <a:gd name="connsiteX30" fmla="*/ 810191 w 6085706"/>
              <a:gd name="connsiteY30" fmla="*/ 3722863 h 3934266"/>
              <a:gd name="connsiteX31" fmla="*/ 0 w 6085706"/>
              <a:gd name="connsiteY31" fmla="*/ 2737245 h 3934266"/>
              <a:gd name="connsiteX32" fmla="*/ 607643 w 6085706"/>
              <a:gd name="connsiteY32" fmla="*/ 2297771 h 3934266"/>
              <a:gd name="connsiteX33" fmla="*/ 838475 w 6085706"/>
              <a:gd name="connsiteY33" fmla="*/ 1802041 h 3934266"/>
              <a:gd name="connsiteX0" fmla="*/ 838475 w 6085706"/>
              <a:gd name="connsiteY0" fmla="*/ 1802041 h 3934266"/>
              <a:gd name="connsiteX1" fmla="*/ 908117 w 6085706"/>
              <a:gd name="connsiteY1" fmla="*/ 1444431 h 3934266"/>
              <a:gd name="connsiteX2" fmla="*/ 1095406 w 6085706"/>
              <a:gd name="connsiteY2" fmla="*/ 1086456 h 3934266"/>
              <a:gd name="connsiteX3" fmla="*/ 1193377 w 6085706"/>
              <a:gd name="connsiteY3" fmla="*/ 934056 h 3934266"/>
              <a:gd name="connsiteX4" fmla="*/ 1356139 w 6085706"/>
              <a:gd name="connsiteY4" fmla="*/ 617619 h 3934266"/>
              <a:gd name="connsiteX5" fmla="*/ 2136489 w 6085706"/>
              <a:gd name="connsiteY5" fmla="*/ 149884 h 3934266"/>
              <a:gd name="connsiteX6" fmla="*/ 3184432 w 6085706"/>
              <a:gd name="connsiteY6" fmla="*/ 16146 h 3934266"/>
              <a:gd name="connsiteX7" fmla="*/ 4407438 w 6085706"/>
              <a:gd name="connsiteY7" fmla="*/ 186707 h 3934266"/>
              <a:gd name="connsiteX8" fmla="*/ 5171849 w 6085706"/>
              <a:gd name="connsiteY8" fmla="*/ 506577 h 3934266"/>
              <a:gd name="connsiteX9" fmla="*/ 5591206 w 6085706"/>
              <a:gd name="connsiteY9" fmla="*/ 1042913 h 3934266"/>
              <a:gd name="connsiteX10" fmla="*/ 6011320 w 6085706"/>
              <a:gd name="connsiteY10" fmla="*/ 1585547 h 3934266"/>
              <a:gd name="connsiteX11" fmla="*/ 6037520 w 6085706"/>
              <a:gd name="connsiteY11" fmla="*/ 1891999 h 3934266"/>
              <a:gd name="connsiteX12" fmla="*/ 6026634 w 6085706"/>
              <a:gd name="connsiteY12" fmla="*/ 2185913 h 3934266"/>
              <a:gd name="connsiteX13" fmla="*/ 5983092 w 6085706"/>
              <a:gd name="connsiteY13" fmla="*/ 2381856 h 3934266"/>
              <a:gd name="connsiteX14" fmla="*/ 5917777 w 6085706"/>
              <a:gd name="connsiteY14" fmla="*/ 2534256 h 3934266"/>
              <a:gd name="connsiteX15" fmla="*/ 5787149 w 6085706"/>
              <a:gd name="connsiteY15" fmla="*/ 2751971 h 3934266"/>
              <a:gd name="connsiteX16" fmla="*/ 5623863 w 6085706"/>
              <a:gd name="connsiteY16" fmla="*/ 2947913 h 3934266"/>
              <a:gd name="connsiteX17" fmla="*/ 5449692 w 6085706"/>
              <a:gd name="connsiteY17" fmla="*/ 3034999 h 3934266"/>
              <a:gd name="connsiteX18" fmla="*/ 5329949 w 6085706"/>
              <a:gd name="connsiteY18" fmla="*/ 3089428 h 3934266"/>
              <a:gd name="connsiteX19" fmla="*/ 5210206 w 6085706"/>
              <a:gd name="connsiteY19" fmla="*/ 3122085 h 3934266"/>
              <a:gd name="connsiteX20" fmla="*/ 4818320 w 6085706"/>
              <a:gd name="connsiteY20" fmla="*/ 3143856 h 3934266"/>
              <a:gd name="connsiteX21" fmla="*/ 4665921 w 6085706"/>
              <a:gd name="connsiteY21" fmla="*/ 3197422 h 3934266"/>
              <a:gd name="connsiteX22" fmla="*/ 4169779 w 6085706"/>
              <a:gd name="connsiteY22" fmla="*/ 3460432 h 3934266"/>
              <a:gd name="connsiteX23" fmla="*/ 3708114 w 6085706"/>
              <a:gd name="connsiteY23" fmla="*/ 3665276 h 3934266"/>
              <a:gd name="connsiteX24" fmla="*/ 3414154 w 6085706"/>
              <a:gd name="connsiteY24" fmla="*/ 3850334 h 3934266"/>
              <a:gd name="connsiteX25" fmla="*/ 3229051 w 6085706"/>
              <a:gd name="connsiteY25" fmla="*/ 3927343 h 3934266"/>
              <a:gd name="connsiteX26" fmla="*/ 2893690 w 6085706"/>
              <a:gd name="connsiteY26" fmla="*/ 3918441 h 3934266"/>
              <a:gd name="connsiteX27" fmla="*/ 2482074 w 6085706"/>
              <a:gd name="connsiteY27" fmla="*/ 3753309 h 3934266"/>
              <a:gd name="connsiteX28" fmla="*/ 1892341 w 6085706"/>
              <a:gd name="connsiteY28" fmla="*/ 3461605 h 3934266"/>
              <a:gd name="connsiteX29" fmla="*/ 1350423 w 6085706"/>
              <a:gd name="connsiteY29" fmla="*/ 3449196 h 3934266"/>
              <a:gd name="connsiteX30" fmla="*/ 810191 w 6085706"/>
              <a:gd name="connsiteY30" fmla="*/ 3722863 h 3934266"/>
              <a:gd name="connsiteX31" fmla="*/ 0 w 6085706"/>
              <a:gd name="connsiteY31" fmla="*/ 2737245 h 3934266"/>
              <a:gd name="connsiteX32" fmla="*/ 607643 w 6085706"/>
              <a:gd name="connsiteY32" fmla="*/ 2297771 h 3934266"/>
              <a:gd name="connsiteX33" fmla="*/ 838475 w 6085706"/>
              <a:gd name="connsiteY33" fmla="*/ 1802041 h 3934266"/>
              <a:gd name="connsiteX0" fmla="*/ 838475 w 6085706"/>
              <a:gd name="connsiteY0" fmla="*/ 1802041 h 3934266"/>
              <a:gd name="connsiteX1" fmla="*/ 908117 w 6085706"/>
              <a:gd name="connsiteY1" fmla="*/ 1444431 h 3934266"/>
              <a:gd name="connsiteX2" fmla="*/ 1095406 w 6085706"/>
              <a:gd name="connsiteY2" fmla="*/ 1086456 h 3934266"/>
              <a:gd name="connsiteX3" fmla="*/ 1193377 w 6085706"/>
              <a:gd name="connsiteY3" fmla="*/ 934056 h 3934266"/>
              <a:gd name="connsiteX4" fmla="*/ 1356139 w 6085706"/>
              <a:gd name="connsiteY4" fmla="*/ 617619 h 3934266"/>
              <a:gd name="connsiteX5" fmla="*/ 2136489 w 6085706"/>
              <a:gd name="connsiteY5" fmla="*/ 149884 h 3934266"/>
              <a:gd name="connsiteX6" fmla="*/ 3184432 w 6085706"/>
              <a:gd name="connsiteY6" fmla="*/ 16146 h 3934266"/>
              <a:gd name="connsiteX7" fmla="*/ 4407438 w 6085706"/>
              <a:gd name="connsiteY7" fmla="*/ 186707 h 3934266"/>
              <a:gd name="connsiteX8" fmla="*/ 5171849 w 6085706"/>
              <a:gd name="connsiteY8" fmla="*/ 506577 h 3934266"/>
              <a:gd name="connsiteX9" fmla="*/ 5591206 w 6085706"/>
              <a:gd name="connsiteY9" fmla="*/ 1042913 h 3934266"/>
              <a:gd name="connsiteX10" fmla="*/ 6011320 w 6085706"/>
              <a:gd name="connsiteY10" fmla="*/ 1585547 h 3934266"/>
              <a:gd name="connsiteX11" fmla="*/ 6037520 w 6085706"/>
              <a:gd name="connsiteY11" fmla="*/ 1891999 h 3934266"/>
              <a:gd name="connsiteX12" fmla="*/ 6026634 w 6085706"/>
              <a:gd name="connsiteY12" fmla="*/ 2185913 h 3934266"/>
              <a:gd name="connsiteX13" fmla="*/ 5983092 w 6085706"/>
              <a:gd name="connsiteY13" fmla="*/ 2381856 h 3934266"/>
              <a:gd name="connsiteX14" fmla="*/ 5917777 w 6085706"/>
              <a:gd name="connsiteY14" fmla="*/ 2534256 h 3934266"/>
              <a:gd name="connsiteX15" fmla="*/ 5787149 w 6085706"/>
              <a:gd name="connsiteY15" fmla="*/ 2751971 h 3934266"/>
              <a:gd name="connsiteX16" fmla="*/ 5623863 w 6085706"/>
              <a:gd name="connsiteY16" fmla="*/ 2947913 h 3934266"/>
              <a:gd name="connsiteX17" fmla="*/ 5449692 w 6085706"/>
              <a:gd name="connsiteY17" fmla="*/ 3034999 h 3934266"/>
              <a:gd name="connsiteX18" fmla="*/ 5329949 w 6085706"/>
              <a:gd name="connsiteY18" fmla="*/ 3089428 h 3934266"/>
              <a:gd name="connsiteX19" fmla="*/ 5210206 w 6085706"/>
              <a:gd name="connsiteY19" fmla="*/ 3122085 h 3934266"/>
              <a:gd name="connsiteX20" fmla="*/ 4818320 w 6085706"/>
              <a:gd name="connsiteY20" fmla="*/ 3143856 h 3934266"/>
              <a:gd name="connsiteX21" fmla="*/ 4169779 w 6085706"/>
              <a:gd name="connsiteY21" fmla="*/ 3460432 h 3934266"/>
              <a:gd name="connsiteX22" fmla="*/ 3708114 w 6085706"/>
              <a:gd name="connsiteY22" fmla="*/ 3665276 h 3934266"/>
              <a:gd name="connsiteX23" fmla="*/ 3414154 w 6085706"/>
              <a:gd name="connsiteY23" fmla="*/ 3850334 h 3934266"/>
              <a:gd name="connsiteX24" fmla="*/ 3229051 w 6085706"/>
              <a:gd name="connsiteY24" fmla="*/ 3927343 h 3934266"/>
              <a:gd name="connsiteX25" fmla="*/ 2893690 w 6085706"/>
              <a:gd name="connsiteY25" fmla="*/ 3918441 h 3934266"/>
              <a:gd name="connsiteX26" fmla="*/ 2482074 w 6085706"/>
              <a:gd name="connsiteY26" fmla="*/ 3753309 h 3934266"/>
              <a:gd name="connsiteX27" fmla="*/ 1892341 w 6085706"/>
              <a:gd name="connsiteY27" fmla="*/ 3461605 h 3934266"/>
              <a:gd name="connsiteX28" fmla="*/ 1350423 w 6085706"/>
              <a:gd name="connsiteY28" fmla="*/ 3449196 h 3934266"/>
              <a:gd name="connsiteX29" fmla="*/ 810191 w 6085706"/>
              <a:gd name="connsiteY29" fmla="*/ 3722863 h 3934266"/>
              <a:gd name="connsiteX30" fmla="*/ 0 w 6085706"/>
              <a:gd name="connsiteY30" fmla="*/ 2737245 h 3934266"/>
              <a:gd name="connsiteX31" fmla="*/ 607643 w 6085706"/>
              <a:gd name="connsiteY31" fmla="*/ 2297771 h 3934266"/>
              <a:gd name="connsiteX32" fmla="*/ 838475 w 6085706"/>
              <a:gd name="connsiteY32" fmla="*/ 1802041 h 3934266"/>
              <a:gd name="connsiteX0" fmla="*/ 838475 w 6085706"/>
              <a:gd name="connsiteY0" fmla="*/ 1802041 h 3934266"/>
              <a:gd name="connsiteX1" fmla="*/ 908117 w 6085706"/>
              <a:gd name="connsiteY1" fmla="*/ 1444431 h 3934266"/>
              <a:gd name="connsiteX2" fmla="*/ 1095406 w 6085706"/>
              <a:gd name="connsiteY2" fmla="*/ 1086456 h 3934266"/>
              <a:gd name="connsiteX3" fmla="*/ 1193377 w 6085706"/>
              <a:gd name="connsiteY3" fmla="*/ 934056 h 3934266"/>
              <a:gd name="connsiteX4" fmla="*/ 1356139 w 6085706"/>
              <a:gd name="connsiteY4" fmla="*/ 617619 h 3934266"/>
              <a:gd name="connsiteX5" fmla="*/ 2136489 w 6085706"/>
              <a:gd name="connsiteY5" fmla="*/ 149884 h 3934266"/>
              <a:gd name="connsiteX6" fmla="*/ 3184432 w 6085706"/>
              <a:gd name="connsiteY6" fmla="*/ 16146 h 3934266"/>
              <a:gd name="connsiteX7" fmla="*/ 4407438 w 6085706"/>
              <a:gd name="connsiteY7" fmla="*/ 186707 h 3934266"/>
              <a:gd name="connsiteX8" fmla="*/ 5171849 w 6085706"/>
              <a:gd name="connsiteY8" fmla="*/ 506577 h 3934266"/>
              <a:gd name="connsiteX9" fmla="*/ 5591206 w 6085706"/>
              <a:gd name="connsiteY9" fmla="*/ 1042913 h 3934266"/>
              <a:gd name="connsiteX10" fmla="*/ 6011320 w 6085706"/>
              <a:gd name="connsiteY10" fmla="*/ 1585547 h 3934266"/>
              <a:gd name="connsiteX11" fmla="*/ 6037520 w 6085706"/>
              <a:gd name="connsiteY11" fmla="*/ 1891999 h 3934266"/>
              <a:gd name="connsiteX12" fmla="*/ 6026634 w 6085706"/>
              <a:gd name="connsiteY12" fmla="*/ 2185913 h 3934266"/>
              <a:gd name="connsiteX13" fmla="*/ 5983092 w 6085706"/>
              <a:gd name="connsiteY13" fmla="*/ 2381856 h 3934266"/>
              <a:gd name="connsiteX14" fmla="*/ 5917777 w 6085706"/>
              <a:gd name="connsiteY14" fmla="*/ 2534256 h 3934266"/>
              <a:gd name="connsiteX15" fmla="*/ 5787149 w 6085706"/>
              <a:gd name="connsiteY15" fmla="*/ 2751971 h 3934266"/>
              <a:gd name="connsiteX16" fmla="*/ 5623863 w 6085706"/>
              <a:gd name="connsiteY16" fmla="*/ 2947913 h 3934266"/>
              <a:gd name="connsiteX17" fmla="*/ 5449692 w 6085706"/>
              <a:gd name="connsiteY17" fmla="*/ 3034999 h 3934266"/>
              <a:gd name="connsiteX18" fmla="*/ 5329949 w 6085706"/>
              <a:gd name="connsiteY18" fmla="*/ 3089428 h 3934266"/>
              <a:gd name="connsiteX19" fmla="*/ 5210206 w 6085706"/>
              <a:gd name="connsiteY19" fmla="*/ 3122085 h 3934266"/>
              <a:gd name="connsiteX20" fmla="*/ 4169779 w 6085706"/>
              <a:gd name="connsiteY20" fmla="*/ 3460432 h 3934266"/>
              <a:gd name="connsiteX21" fmla="*/ 3708114 w 6085706"/>
              <a:gd name="connsiteY21" fmla="*/ 3665276 h 3934266"/>
              <a:gd name="connsiteX22" fmla="*/ 3414154 w 6085706"/>
              <a:gd name="connsiteY22" fmla="*/ 3850334 h 3934266"/>
              <a:gd name="connsiteX23" fmla="*/ 3229051 w 6085706"/>
              <a:gd name="connsiteY23" fmla="*/ 3927343 h 3934266"/>
              <a:gd name="connsiteX24" fmla="*/ 2893690 w 6085706"/>
              <a:gd name="connsiteY24" fmla="*/ 3918441 h 3934266"/>
              <a:gd name="connsiteX25" fmla="*/ 2482074 w 6085706"/>
              <a:gd name="connsiteY25" fmla="*/ 3753309 h 3934266"/>
              <a:gd name="connsiteX26" fmla="*/ 1892341 w 6085706"/>
              <a:gd name="connsiteY26" fmla="*/ 3461605 h 3934266"/>
              <a:gd name="connsiteX27" fmla="*/ 1350423 w 6085706"/>
              <a:gd name="connsiteY27" fmla="*/ 3449196 h 3934266"/>
              <a:gd name="connsiteX28" fmla="*/ 810191 w 6085706"/>
              <a:gd name="connsiteY28" fmla="*/ 3722863 h 3934266"/>
              <a:gd name="connsiteX29" fmla="*/ 0 w 6085706"/>
              <a:gd name="connsiteY29" fmla="*/ 2737245 h 3934266"/>
              <a:gd name="connsiteX30" fmla="*/ 607643 w 6085706"/>
              <a:gd name="connsiteY30" fmla="*/ 2297771 h 3934266"/>
              <a:gd name="connsiteX31" fmla="*/ 838475 w 6085706"/>
              <a:gd name="connsiteY31" fmla="*/ 1802041 h 3934266"/>
              <a:gd name="connsiteX0" fmla="*/ 838475 w 6085706"/>
              <a:gd name="connsiteY0" fmla="*/ 1802041 h 3934266"/>
              <a:gd name="connsiteX1" fmla="*/ 908117 w 6085706"/>
              <a:gd name="connsiteY1" fmla="*/ 1444431 h 3934266"/>
              <a:gd name="connsiteX2" fmla="*/ 1095406 w 6085706"/>
              <a:gd name="connsiteY2" fmla="*/ 1086456 h 3934266"/>
              <a:gd name="connsiteX3" fmla="*/ 1193377 w 6085706"/>
              <a:gd name="connsiteY3" fmla="*/ 934056 h 3934266"/>
              <a:gd name="connsiteX4" fmla="*/ 1339473 w 6085706"/>
              <a:gd name="connsiteY4" fmla="*/ 517170 h 3934266"/>
              <a:gd name="connsiteX5" fmla="*/ 2136489 w 6085706"/>
              <a:gd name="connsiteY5" fmla="*/ 149884 h 3934266"/>
              <a:gd name="connsiteX6" fmla="*/ 3184432 w 6085706"/>
              <a:gd name="connsiteY6" fmla="*/ 16146 h 3934266"/>
              <a:gd name="connsiteX7" fmla="*/ 4407438 w 6085706"/>
              <a:gd name="connsiteY7" fmla="*/ 186707 h 3934266"/>
              <a:gd name="connsiteX8" fmla="*/ 5171849 w 6085706"/>
              <a:gd name="connsiteY8" fmla="*/ 506577 h 3934266"/>
              <a:gd name="connsiteX9" fmla="*/ 5591206 w 6085706"/>
              <a:gd name="connsiteY9" fmla="*/ 1042913 h 3934266"/>
              <a:gd name="connsiteX10" fmla="*/ 6011320 w 6085706"/>
              <a:gd name="connsiteY10" fmla="*/ 1585547 h 3934266"/>
              <a:gd name="connsiteX11" fmla="*/ 6037520 w 6085706"/>
              <a:gd name="connsiteY11" fmla="*/ 1891999 h 3934266"/>
              <a:gd name="connsiteX12" fmla="*/ 6026634 w 6085706"/>
              <a:gd name="connsiteY12" fmla="*/ 2185913 h 3934266"/>
              <a:gd name="connsiteX13" fmla="*/ 5983092 w 6085706"/>
              <a:gd name="connsiteY13" fmla="*/ 2381856 h 3934266"/>
              <a:gd name="connsiteX14" fmla="*/ 5917777 w 6085706"/>
              <a:gd name="connsiteY14" fmla="*/ 2534256 h 3934266"/>
              <a:gd name="connsiteX15" fmla="*/ 5787149 w 6085706"/>
              <a:gd name="connsiteY15" fmla="*/ 2751971 h 3934266"/>
              <a:gd name="connsiteX16" fmla="*/ 5623863 w 6085706"/>
              <a:gd name="connsiteY16" fmla="*/ 2947913 h 3934266"/>
              <a:gd name="connsiteX17" fmla="*/ 5449692 w 6085706"/>
              <a:gd name="connsiteY17" fmla="*/ 3034999 h 3934266"/>
              <a:gd name="connsiteX18" fmla="*/ 5329949 w 6085706"/>
              <a:gd name="connsiteY18" fmla="*/ 3089428 h 3934266"/>
              <a:gd name="connsiteX19" fmla="*/ 5210206 w 6085706"/>
              <a:gd name="connsiteY19" fmla="*/ 3122085 h 3934266"/>
              <a:gd name="connsiteX20" fmla="*/ 4169779 w 6085706"/>
              <a:gd name="connsiteY20" fmla="*/ 3460432 h 3934266"/>
              <a:gd name="connsiteX21" fmla="*/ 3708114 w 6085706"/>
              <a:gd name="connsiteY21" fmla="*/ 3665276 h 3934266"/>
              <a:gd name="connsiteX22" fmla="*/ 3414154 w 6085706"/>
              <a:gd name="connsiteY22" fmla="*/ 3850334 h 3934266"/>
              <a:gd name="connsiteX23" fmla="*/ 3229051 w 6085706"/>
              <a:gd name="connsiteY23" fmla="*/ 3927343 h 3934266"/>
              <a:gd name="connsiteX24" fmla="*/ 2893690 w 6085706"/>
              <a:gd name="connsiteY24" fmla="*/ 3918441 h 3934266"/>
              <a:gd name="connsiteX25" fmla="*/ 2482074 w 6085706"/>
              <a:gd name="connsiteY25" fmla="*/ 3753309 h 3934266"/>
              <a:gd name="connsiteX26" fmla="*/ 1892341 w 6085706"/>
              <a:gd name="connsiteY26" fmla="*/ 3461605 h 3934266"/>
              <a:gd name="connsiteX27" fmla="*/ 1350423 w 6085706"/>
              <a:gd name="connsiteY27" fmla="*/ 3449196 h 3934266"/>
              <a:gd name="connsiteX28" fmla="*/ 810191 w 6085706"/>
              <a:gd name="connsiteY28" fmla="*/ 3722863 h 3934266"/>
              <a:gd name="connsiteX29" fmla="*/ 0 w 6085706"/>
              <a:gd name="connsiteY29" fmla="*/ 2737245 h 3934266"/>
              <a:gd name="connsiteX30" fmla="*/ 607643 w 6085706"/>
              <a:gd name="connsiteY30" fmla="*/ 2297771 h 3934266"/>
              <a:gd name="connsiteX31" fmla="*/ 838475 w 6085706"/>
              <a:gd name="connsiteY31" fmla="*/ 1802041 h 3934266"/>
              <a:gd name="connsiteX0" fmla="*/ 838475 w 6085706"/>
              <a:gd name="connsiteY0" fmla="*/ 1802041 h 3934266"/>
              <a:gd name="connsiteX1" fmla="*/ 908117 w 6085706"/>
              <a:gd name="connsiteY1" fmla="*/ 1444431 h 3934266"/>
              <a:gd name="connsiteX2" fmla="*/ 1095406 w 6085706"/>
              <a:gd name="connsiteY2" fmla="*/ 1086456 h 3934266"/>
              <a:gd name="connsiteX3" fmla="*/ 1193377 w 6085706"/>
              <a:gd name="connsiteY3" fmla="*/ 934056 h 3934266"/>
              <a:gd name="connsiteX4" fmla="*/ 1339473 w 6085706"/>
              <a:gd name="connsiteY4" fmla="*/ 517170 h 3934266"/>
              <a:gd name="connsiteX5" fmla="*/ 2136490 w 6085706"/>
              <a:gd name="connsiteY5" fmla="*/ 66176 h 3934266"/>
              <a:gd name="connsiteX6" fmla="*/ 3184432 w 6085706"/>
              <a:gd name="connsiteY6" fmla="*/ 16146 h 3934266"/>
              <a:gd name="connsiteX7" fmla="*/ 4407438 w 6085706"/>
              <a:gd name="connsiteY7" fmla="*/ 186707 h 3934266"/>
              <a:gd name="connsiteX8" fmla="*/ 5171849 w 6085706"/>
              <a:gd name="connsiteY8" fmla="*/ 506577 h 3934266"/>
              <a:gd name="connsiteX9" fmla="*/ 5591206 w 6085706"/>
              <a:gd name="connsiteY9" fmla="*/ 1042913 h 3934266"/>
              <a:gd name="connsiteX10" fmla="*/ 6011320 w 6085706"/>
              <a:gd name="connsiteY10" fmla="*/ 1585547 h 3934266"/>
              <a:gd name="connsiteX11" fmla="*/ 6037520 w 6085706"/>
              <a:gd name="connsiteY11" fmla="*/ 1891999 h 3934266"/>
              <a:gd name="connsiteX12" fmla="*/ 6026634 w 6085706"/>
              <a:gd name="connsiteY12" fmla="*/ 2185913 h 3934266"/>
              <a:gd name="connsiteX13" fmla="*/ 5983092 w 6085706"/>
              <a:gd name="connsiteY13" fmla="*/ 2381856 h 3934266"/>
              <a:gd name="connsiteX14" fmla="*/ 5917777 w 6085706"/>
              <a:gd name="connsiteY14" fmla="*/ 2534256 h 3934266"/>
              <a:gd name="connsiteX15" fmla="*/ 5787149 w 6085706"/>
              <a:gd name="connsiteY15" fmla="*/ 2751971 h 3934266"/>
              <a:gd name="connsiteX16" fmla="*/ 5623863 w 6085706"/>
              <a:gd name="connsiteY16" fmla="*/ 2947913 h 3934266"/>
              <a:gd name="connsiteX17" fmla="*/ 5449692 w 6085706"/>
              <a:gd name="connsiteY17" fmla="*/ 3034999 h 3934266"/>
              <a:gd name="connsiteX18" fmla="*/ 5329949 w 6085706"/>
              <a:gd name="connsiteY18" fmla="*/ 3089428 h 3934266"/>
              <a:gd name="connsiteX19" fmla="*/ 5210206 w 6085706"/>
              <a:gd name="connsiteY19" fmla="*/ 3122085 h 3934266"/>
              <a:gd name="connsiteX20" fmla="*/ 4169779 w 6085706"/>
              <a:gd name="connsiteY20" fmla="*/ 3460432 h 3934266"/>
              <a:gd name="connsiteX21" fmla="*/ 3708114 w 6085706"/>
              <a:gd name="connsiteY21" fmla="*/ 3665276 h 3934266"/>
              <a:gd name="connsiteX22" fmla="*/ 3414154 w 6085706"/>
              <a:gd name="connsiteY22" fmla="*/ 3850334 h 3934266"/>
              <a:gd name="connsiteX23" fmla="*/ 3229051 w 6085706"/>
              <a:gd name="connsiteY23" fmla="*/ 3927343 h 3934266"/>
              <a:gd name="connsiteX24" fmla="*/ 2893690 w 6085706"/>
              <a:gd name="connsiteY24" fmla="*/ 3918441 h 3934266"/>
              <a:gd name="connsiteX25" fmla="*/ 2482074 w 6085706"/>
              <a:gd name="connsiteY25" fmla="*/ 3753309 h 3934266"/>
              <a:gd name="connsiteX26" fmla="*/ 1892341 w 6085706"/>
              <a:gd name="connsiteY26" fmla="*/ 3461605 h 3934266"/>
              <a:gd name="connsiteX27" fmla="*/ 1350423 w 6085706"/>
              <a:gd name="connsiteY27" fmla="*/ 3449196 h 3934266"/>
              <a:gd name="connsiteX28" fmla="*/ 810191 w 6085706"/>
              <a:gd name="connsiteY28" fmla="*/ 3722863 h 3934266"/>
              <a:gd name="connsiteX29" fmla="*/ 0 w 6085706"/>
              <a:gd name="connsiteY29" fmla="*/ 2737245 h 3934266"/>
              <a:gd name="connsiteX30" fmla="*/ 607643 w 6085706"/>
              <a:gd name="connsiteY30" fmla="*/ 2297771 h 3934266"/>
              <a:gd name="connsiteX31" fmla="*/ 838475 w 6085706"/>
              <a:gd name="connsiteY31" fmla="*/ 1802041 h 3934266"/>
              <a:gd name="connsiteX0" fmla="*/ 838475 w 6085706"/>
              <a:gd name="connsiteY0" fmla="*/ 1869008 h 4001233"/>
              <a:gd name="connsiteX1" fmla="*/ 908117 w 6085706"/>
              <a:gd name="connsiteY1" fmla="*/ 1511398 h 4001233"/>
              <a:gd name="connsiteX2" fmla="*/ 1095406 w 6085706"/>
              <a:gd name="connsiteY2" fmla="*/ 1153423 h 4001233"/>
              <a:gd name="connsiteX3" fmla="*/ 1193377 w 6085706"/>
              <a:gd name="connsiteY3" fmla="*/ 1001023 h 4001233"/>
              <a:gd name="connsiteX4" fmla="*/ 1339473 w 6085706"/>
              <a:gd name="connsiteY4" fmla="*/ 584137 h 4001233"/>
              <a:gd name="connsiteX5" fmla="*/ 2136490 w 6085706"/>
              <a:gd name="connsiteY5" fmla="*/ 133143 h 4001233"/>
              <a:gd name="connsiteX6" fmla="*/ 3201099 w 6085706"/>
              <a:gd name="connsiteY6" fmla="*/ 16146 h 4001233"/>
              <a:gd name="connsiteX7" fmla="*/ 4407438 w 6085706"/>
              <a:gd name="connsiteY7" fmla="*/ 253674 h 4001233"/>
              <a:gd name="connsiteX8" fmla="*/ 5171849 w 6085706"/>
              <a:gd name="connsiteY8" fmla="*/ 573544 h 4001233"/>
              <a:gd name="connsiteX9" fmla="*/ 5591206 w 6085706"/>
              <a:gd name="connsiteY9" fmla="*/ 1109880 h 4001233"/>
              <a:gd name="connsiteX10" fmla="*/ 6011320 w 6085706"/>
              <a:gd name="connsiteY10" fmla="*/ 1652514 h 4001233"/>
              <a:gd name="connsiteX11" fmla="*/ 6037520 w 6085706"/>
              <a:gd name="connsiteY11" fmla="*/ 1958966 h 4001233"/>
              <a:gd name="connsiteX12" fmla="*/ 6026634 w 6085706"/>
              <a:gd name="connsiteY12" fmla="*/ 2252880 h 4001233"/>
              <a:gd name="connsiteX13" fmla="*/ 5983092 w 6085706"/>
              <a:gd name="connsiteY13" fmla="*/ 2448823 h 4001233"/>
              <a:gd name="connsiteX14" fmla="*/ 5917777 w 6085706"/>
              <a:gd name="connsiteY14" fmla="*/ 2601223 h 4001233"/>
              <a:gd name="connsiteX15" fmla="*/ 5787149 w 6085706"/>
              <a:gd name="connsiteY15" fmla="*/ 2818938 h 4001233"/>
              <a:gd name="connsiteX16" fmla="*/ 5623863 w 6085706"/>
              <a:gd name="connsiteY16" fmla="*/ 3014880 h 4001233"/>
              <a:gd name="connsiteX17" fmla="*/ 5449692 w 6085706"/>
              <a:gd name="connsiteY17" fmla="*/ 3101966 h 4001233"/>
              <a:gd name="connsiteX18" fmla="*/ 5329949 w 6085706"/>
              <a:gd name="connsiteY18" fmla="*/ 3156395 h 4001233"/>
              <a:gd name="connsiteX19" fmla="*/ 5210206 w 6085706"/>
              <a:gd name="connsiteY19" fmla="*/ 3189052 h 4001233"/>
              <a:gd name="connsiteX20" fmla="*/ 4169779 w 6085706"/>
              <a:gd name="connsiteY20" fmla="*/ 3527399 h 4001233"/>
              <a:gd name="connsiteX21" fmla="*/ 3708114 w 6085706"/>
              <a:gd name="connsiteY21" fmla="*/ 3732243 h 4001233"/>
              <a:gd name="connsiteX22" fmla="*/ 3414154 w 6085706"/>
              <a:gd name="connsiteY22" fmla="*/ 3917301 h 4001233"/>
              <a:gd name="connsiteX23" fmla="*/ 3229051 w 6085706"/>
              <a:gd name="connsiteY23" fmla="*/ 3994310 h 4001233"/>
              <a:gd name="connsiteX24" fmla="*/ 2893690 w 6085706"/>
              <a:gd name="connsiteY24" fmla="*/ 3985408 h 4001233"/>
              <a:gd name="connsiteX25" fmla="*/ 2482074 w 6085706"/>
              <a:gd name="connsiteY25" fmla="*/ 3820276 h 4001233"/>
              <a:gd name="connsiteX26" fmla="*/ 1892341 w 6085706"/>
              <a:gd name="connsiteY26" fmla="*/ 3528572 h 4001233"/>
              <a:gd name="connsiteX27" fmla="*/ 1350423 w 6085706"/>
              <a:gd name="connsiteY27" fmla="*/ 3516163 h 4001233"/>
              <a:gd name="connsiteX28" fmla="*/ 810191 w 6085706"/>
              <a:gd name="connsiteY28" fmla="*/ 3789830 h 4001233"/>
              <a:gd name="connsiteX29" fmla="*/ 0 w 6085706"/>
              <a:gd name="connsiteY29" fmla="*/ 2804212 h 4001233"/>
              <a:gd name="connsiteX30" fmla="*/ 607643 w 6085706"/>
              <a:gd name="connsiteY30" fmla="*/ 2364738 h 4001233"/>
              <a:gd name="connsiteX31" fmla="*/ 838475 w 6085706"/>
              <a:gd name="connsiteY31" fmla="*/ 1869008 h 4001233"/>
              <a:gd name="connsiteX0" fmla="*/ 838475 w 6085706"/>
              <a:gd name="connsiteY0" fmla="*/ 1869008 h 4001233"/>
              <a:gd name="connsiteX1" fmla="*/ 908117 w 6085706"/>
              <a:gd name="connsiteY1" fmla="*/ 1511398 h 4001233"/>
              <a:gd name="connsiteX2" fmla="*/ 1095406 w 6085706"/>
              <a:gd name="connsiteY2" fmla="*/ 1153423 h 4001233"/>
              <a:gd name="connsiteX3" fmla="*/ 1193377 w 6085706"/>
              <a:gd name="connsiteY3" fmla="*/ 1001023 h 4001233"/>
              <a:gd name="connsiteX4" fmla="*/ 1339473 w 6085706"/>
              <a:gd name="connsiteY4" fmla="*/ 584137 h 4001233"/>
              <a:gd name="connsiteX5" fmla="*/ 2136490 w 6085706"/>
              <a:gd name="connsiteY5" fmla="*/ 133143 h 4001233"/>
              <a:gd name="connsiteX6" fmla="*/ 3201099 w 6085706"/>
              <a:gd name="connsiteY6" fmla="*/ 16146 h 4001233"/>
              <a:gd name="connsiteX7" fmla="*/ 4449105 w 6085706"/>
              <a:gd name="connsiteY7" fmla="*/ 169966 h 4001233"/>
              <a:gd name="connsiteX8" fmla="*/ 5171849 w 6085706"/>
              <a:gd name="connsiteY8" fmla="*/ 573544 h 4001233"/>
              <a:gd name="connsiteX9" fmla="*/ 5591206 w 6085706"/>
              <a:gd name="connsiteY9" fmla="*/ 1109880 h 4001233"/>
              <a:gd name="connsiteX10" fmla="*/ 6011320 w 6085706"/>
              <a:gd name="connsiteY10" fmla="*/ 1652514 h 4001233"/>
              <a:gd name="connsiteX11" fmla="*/ 6037520 w 6085706"/>
              <a:gd name="connsiteY11" fmla="*/ 1958966 h 4001233"/>
              <a:gd name="connsiteX12" fmla="*/ 6026634 w 6085706"/>
              <a:gd name="connsiteY12" fmla="*/ 2252880 h 4001233"/>
              <a:gd name="connsiteX13" fmla="*/ 5983092 w 6085706"/>
              <a:gd name="connsiteY13" fmla="*/ 2448823 h 4001233"/>
              <a:gd name="connsiteX14" fmla="*/ 5917777 w 6085706"/>
              <a:gd name="connsiteY14" fmla="*/ 2601223 h 4001233"/>
              <a:gd name="connsiteX15" fmla="*/ 5787149 w 6085706"/>
              <a:gd name="connsiteY15" fmla="*/ 2818938 h 4001233"/>
              <a:gd name="connsiteX16" fmla="*/ 5623863 w 6085706"/>
              <a:gd name="connsiteY16" fmla="*/ 3014880 h 4001233"/>
              <a:gd name="connsiteX17" fmla="*/ 5449692 w 6085706"/>
              <a:gd name="connsiteY17" fmla="*/ 3101966 h 4001233"/>
              <a:gd name="connsiteX18" fmla="*/ 5329949 w 6085706"/>
              <a:gd name="connsiteY18" fmla="*/ 3156395 h 4001233"/>
              <a:gd name="connsiteX19" fmla="*/ 5210206 w 6085706"/>
              <a:gd name="connsiteY19" fmla="*/ 3189052 h 4001233"/>
              <a:gd name="connsiteX20" fmla="*/ 4169779 w 6085706"/>
              <a:gd name="connsiteY20" fmla="*/ 3527399 h 4001233"/>
              <a:gd name="connsiteX21" fmla="*/ 3708114 w 6085706"/>
              <a:gd name="connsiteY21" fmla="*/ 3732243 h 4001233"/>
              <a:gd name="connsiteX22" fmla="*/ 3414154 w 6085706"/>
              <a:gd name="connsiteY22" fmla="*/ 3917301 h 4001233"/>
              <a:gd name="connsiteX23" fmla="*/ 3229051 w 6085706"/>
              <a:gd name="connsiteY23" fmla="*/ 3994310 h 4001233"/>
              <a:gd name="connsiteX24" fmla="*/ 2893690 w 6085706"/>
              <a:gd name="connsiteY24" fmla="*/ 3985408 h 4001233"/>
              <a:gd name="connsiteX25" fmla="*/ 2482074 w 6085706"/>
              <a:gd name="connsiteY25" fmla="*/ 3820276 h 4001233"/>
              <a:gd name="connsiteX26" fmla="*/ 1892341 w 6085706"/>
              <a:gd name="connsiteY26" fmla="*/ 3528572 h 4001233"/>
              <a:gd name="connsiteX27" fmla="*/ 1350423 w 6085706"/>
              <a:gd name="connsiteY27" fmla="*/ 3516163 h 4001233"/>
              <a:gd name="connsiteX28" fmla="*/ 810191 w 6085706"/>
              <a:gd name="connsiteY28" fmla="*/ 3789830 h 4001233"/>
              <a:gd name="connsiteX29" fmla="*/ 0 w 6085706"/>
              <a:gd name="connsiteY29" fmla="*/ 2804212 h 4001233"/>
              <a:gd name="connsiteX30" fmla="*/ 607643 w 6085706"/>
              <a:gd name="connsiteY30" fmla="*/ 2364738 h 4001233"/>
              <a:gd name="connsiteX31" fmla="*/ 838475 w 6085706"/>
              <a:gd name="connsiteY31" fmla="*/ 1869008 h 4001233"/>
              <a:gd name="connsiteX0" fmla="*/ 838475 w 6085706"/>
              <a:gd name="connsiteY0" fmla="*/ 1869008 h 4001233"/>
              <a:gd name="connsiteX1" fmla="*/ 908117 w 6085706"/>
              <a:gd name="connsiteY1" fmla="*/ 1511398 h 4001233"/>
              <a:gd name="connsiteX2" fmla="*/ 1095406 w 6085706"/>
              <a:gd name="connsiteY2" fmla="*/ 1153423 h 4001233"/>
              <a:gd name="connsiteX3" fmla="*/ 1193377 w 6085706"/>
              <a:gd name="connsiteY3" fmla="*/ 1001023 h 4001233"/>
              <a:gd name="connsiteX4" fmla="*/ 1339473 w 6085706"/>
              <a:gd name="connsiteY4" fmla="*/ 584137 h 4001233"/>
              <a:gd name="connsiteX5" fmla="*/ 2136490 w 6085706"/>
              <a:gd name="connsiteY5" fmla="*/ 133143 h 4001233"/>
              <a:gd name="connsiteX6" fmla="*/ 3201099 w 6085706"/>
              <a:gd name="connsiteY6" fmla="*/ 16146 h 4001233"/>
              <a:gd name="connsiteX7" fmla="*/ 4449105 w 6085706"/>
              <a:gd name="connsiteY7" fmla="*/ 169966 h 4001233"/>
              <a:gd name="connsiteX8" fmla="*/ 5171849 w 6085706"/>
              <a:gd name="connsiteY8" fmla="*/ 573544 h 4001233"/>
              <a:gd name="connsiteX9" fmla="*/ 5666206 w 6085706"/>
              <a:gd name="connsiteY9" fmla="*/ 1051284 h 4001233"/>
              <a:gd name="connsiteX10" fmla="*/ 6011320 w 6085706"/>
              <a:gd name="connsiteY10" fmla="*/ 1652514 h 4001233"/>
              <a:gd name="connsiteX11" fmla="*/ 6037520 w 6085706"/>
              <a:gd name="connsiteY11" fmla="*/ 1958966 h 4001233"/>
              <a:gd name="connsiteX12" fmla="*/ 6026634 w 6085706"/>
              <a:gd name="connsiteY12" fmla="*/ 2252880 h 4001233"/>
              <a:gd name="connsiteX13" fmla="*/ 5983092 w 6085706"/>
              <a:gd name="connsiteY13" fmla="*/ 2448823 h 4001233"/>
              <a:gd name="connsiteX14" fmla="*/ 5917777 w 6085706"/>
              <a:gd name="connsiteY14" fmla="*/ 2601223 h 4001233"/>
              <a:gd name="connsiteX15" fmla="*/ 5787149 w 6085706"/>
              <a:gd name="connsiteY15" fmla="*/ 2818938 h 4001233"/>
              <a:gd name="connsiteX16" fmla="*/ 5623863 w 6085706"/>
              <a:gd name="connsiteY16" fmla="*/ 3014880 h 4001233"/>
              <a:gd name="connsiteX17" fmla="*/ 5449692 w 6085706"/>
              <a:gd name="connsiteY17" fmla="*/ 3101966 h 4001233"/>
              <a:gd name="connsiteX18" fmla="*/ 5329949 w 6085706"/>
              <a:gd name="connsiteY18" fmla="*/ 3156395 h 4001233"/>
              <a:gd name="connsiteX19" fmla="*/ 5210206 w 6085706"/>
              <a:gd name="connsiteY19" fmla="*/ 3189052 h 4001233"/>
              <a:gd name="connsiteX20" fmla="*/ 4169779 w 6085706"/>
              <a:gd name="connsiteY20" fmla="*/ 3527399 h 4001233"/>
              <a:gd name="connsiteX21" fmla="*/ 3708114 w 6085706"/>
              <a:gd name="connsiteY21" fmla="*/ 3732243 h 4001233"/>
              <a:gd name="connsiteX22" fmla="*/ 3414154 w 6085706"/>
              <a:gd name="connsiteY22" fmla="*/ 3917301 h 4001233"/>
              <a:gd name="connsiteX23" fmla="*/ 3229051 w 6085706"/>
              <a:gd name="connsiteY23" fmla="*/ 3994310 h 4001233"/>
              <a:gd name="connsiteX24" fmla="*/ 2893690 w 6085706"/>
              <a:gd name="connsiteY24" fmla="*/ 3985408 h 4001233"/>
              <a:gd name="connsiteX25" fmla="*/ 2482074 w 6085706"/>
              <a:gd name="connsiteY25" fmla="*/ 3820276 h 4001233"/>
              <a:gd name="connsiteX26" fmla="*/ 1892341 w 6085706"/>
              <a:gd name="connsiteY26" fmla="*/ 3528572 h 4001233"/>
              <a:gd name="connsiteX27" fmla="*/ 1350423 w 6085706"/>
              <a:gd name="connsiteY27" fmla="*/ 3516163 h 4001233"/>
              <a:gd name="connsiteX28" fmla="*/ 810191 w 6085706"/>
              <a:gd name="connsiteY28" fmla="*/ 3789830 h 4001233"/>
              <a:gd name="connsiteX29" fmla="*/ 0 w 6085706"/>
              <a:gd name="connsiteY29" fmla="*/ 2804212 h 4001233"/>
              <a:gd name="connsiteX30" fmla="*/ 607643 w 6085706"/>
              <a:gd name="connsiteY30" fmla="*/ 2364738 h 4001233"/>
              <a:gd name="connsiteX31" fmla="*/ 838475 w 6085706"/>
              <a:gd name="connsiteY31" fmla="*/ 1869008 h 4001233"/>
              <a:gd name="connsiteX0" fmla="*/ 838475 w 6085706"/>
              <a:gd name="connsiteY0" fmla="*/ 1869008 h 4001233"/>
              <a:gd name="connsiteX1" fmla="*/ 908117 w 6085706"/>
              <a:gd name="connsiteY1" fmla="*/ 1511398 h 4001233"/>
              <a:gd name="connsiteX2" fmla="*/ 1095406 w 6085706"/>
              <a:gd name="connsiteY2" fmla="*/ 1153423 h 4001233"/>
              <a:gd name="connsiteX3" fmla="*/ 1193377 w 6085706"/>
              <a:gd name="connsiteY3" fmla="*/ 1001023 h 4001233"/>
              <a:gd name="connsiteX4" fmla="*/ 1339473 w 6085706"/>
              <a:gd name="connsiteY4" fmla="*/ 584137 h 4001233"/>
              <a:gd name="connsiteX5" fmla="*/ 2136490 w 6085706"/>
              <a:gd name="connsiteY5" fmla="*/ 133143 h 4001233"/>
              <a:gd name="connsiteX6" fmla="*/ 3201099 w 6085706"/>
              <a:gd name="connsiteY6" fmla="*/ 16146 h 4001233"/>
              <a:gd name="connsiteX7" fmla="*/ 4449105 w 6085706"/>
              <a:gd name="connsiteY7" fmla="*/ 169966 h 4001233"/>
              <a:gd name="connsiteX8" fmla="*/ 5171849 w 6085706"/>
              <a:gd name="connsiteY8" fmla="*/ 573544 h 4001233"/>
              <a:gd name="connsiteX9" fmla="*/ 5666206 w 6085706"/>
              <a:gd name="connsiteY9" fmla="*/ 1051284 h 4001233"/>
              <a:gd name="connsiteX10" fmla="*/ 6011320 w 6085706"/>
              <a:gd name="connsiteY10" fmla="*/ 1652514 h 4001233"/>
              <a:gd name="connsiteX11" fmla="*/ 6037520 w 6085706"/>
              <a:gd name="connsiteY11" fmla="*/ 1958966 h 4001233"/>
              <a:gd name="connsiteX12" fmla="*/ 6026634 w 6085706"/>
              <a:gd name="connsiteY12" fmla="*/ 2252880 h 4001233"/>
              <a:gd name="connsiteX13" fmla="*/ 5983092 w 6085706"/>
              <a:gd name="connsiteY13" fmla="*/ 2448823 h 4001233"/>
              <a:gd name="connsiteX14" fmla="*/ 5917777 w 6085706"/>
              <a:gd name="connsiteY14" fmla="*/ 2601223 h 4001233"/>
              <a:gd name="connsiteX15" fmla="*/ 5787149 w 6085706"/>
              <a:gd name="connsiteY15" fmla="*/ 2818938 h 4001233"/>
              <a:gd name="connsiteX16" fmla="*/ 5623863 w 6085706"/>
              <a:gd name="connsiteY16" fmla="*/ 3014880 h 4001233"/>
              <a:gd name="connsiteX17" fmla="*/ 5449692 w 6085706"/>
              <a:gd name="connsiteY17" fmla="*/ 3101966 h 4001233"/>
              <a:gd name="connsiteX18" fmla="*/ 5329949 w 6085706"/>
              <a:gd name="connsiteY18" fmla="*/ 3156395 h 4001233"/>
              <a:gd name="connsiteX19" fmla="*/ 5210206 w 6085706"/>
              <a:gd name="connsiteY19" fmla="*/ 3189052 h 4001233"/>
              <a:gd name="connsiteX20" fmla="*/ 4169779 w 6085706"/>
              <a:gd name="connsiteY20" fmla="*/ 3527399 h 4001233"/>
              <a:gd name="connsiteX21" fmla="*/ 3708114 w 6085706"/>
              <a:gd name="connsiteY21" fmla="*/ 3732243 h 4001233"/>
              <a:gd name="connsiteX22" fmla="*/ 3414154 w 6085706"/>
              <a:gd name="connsiteY22" fmla="*/ 3917301 h 4001233"/>
              <a:gd name="connsiteX23" fmla="*/ 3229051 w 6085706"/>
              <a:gd name="connsiteY23" fmla="*/ 3994310 h 4001233"/>
              <a:gd name="connsiteX24" fmla="*/ 2893690 w 6085706"/>
              <a:gd name="connsiteY24" fmla="*/ 3985408 h 4001233"/>
              <a:gd name="connsiteX25" fmla="*/ 2482074 w 6085706"/>
              <a:gd name="connsiteY25" fmla="*/ 3820276 h 4001233"/>
              <a:gd name="connsiteX26" fmla="*/ 1892341 w 6085706"/>
              <a:gd name="connsiteY26" fmla="*/ 3528572 h 4001233"/>
              <a:gd name="connsiteX27" fmla="*/ 1350423 w 6085706"/>
              <a:gd name="connsiteY27" fmla="*/ 3516163 h 4001233"/>
              <a:gd name="connsiteX28" fmla="*/ 268528 w 6085706"/>
              <a:gd name="connsiteY28" fmla="*/ 3898650 h 4001233"/>
              <a:gd name="connsiteX29" fmla="*/ 0 w 6085706"/>
              <a:gd name="connsiteY29" fmla="*/ 2804212 h 4001233"/>
              <a:gd name="connsiteX30" fmla="*/ 607643 w 6085706"/>
              <a:gd name="connsiteY30" fmla="*/ 2364738 h 4001233"/>
              <a:gd name="connsiteX31" fmla="*/ 838475 w 6085706"/>
              <a:gd name="connsiteY31" fmla="*/ 1869008 h 4001233"/>
              <a:gd name="connsiteX0" fmla="*/ 1371805 w 6619036"/>
              <a:gd name="connsiteY0" fmla="*/ 1869008 h 4001233"/>
              <a:gd name="connsiteX1" fmla="*/ 1441447 w 6619036"/>
              <a:gd name="connsiteY1" fmla="*/ 1511398 h 4001233"/>
              <a:gd name="connsiteX2" fmla="*/ 1628736 w 6619036"/>
              <a:gd name="connsiteY2" fmla="*/ 1153423 h 4001233"/>
              <a:gd name="connsiteX3" fmla="*/ 1726707 w 6619036"/>
              <a:gd name="connsiteY3" fmla="*/ 1001023 h 4001233"/>
              <a:gd name="connsiteX4" fmla="*/ 1872803 w 6619036"/>
              <a:gd name="connsiteY4" fmla="*/ 584137 h 4001233"/>
              <a:gd name="connsiteX5" fmla="*/ 2669820 w 6619036"/>
              <a:gd name="connsiteY5" fmla="*/ 133143 h 4001233"/>
              <a:gd name="connsiteX6" fmla="*/ 3734429 w 6619036"/>
              <a:gd name="connsiteY6" fmla="*/ 16146 h 4001233"/>
              <a:gd name="connsiteX7" fmla="*/ 4982435 w 6619036"/>
              <a:gd name="connsiteY7" fmla="*/ 169966 h 4001233"/>
              <a:gd name="connsiteX8" fmla="*/ 5705179 w 6619036"/>
              <a:gd name="connsiteY8" fmla="*/ 573544 h 4001233"/>
              <a:gd name="connsiteX9" fmla="*/ 6199536 w 6619036"/>
              <a:gd name="connsiteY9" fmla="*/ 1051284 h 4001233"/>
              <a:gd name="connsiteX10" fmla="*/ 6544650 w 6619036"/>
              <a:gd name="connsiteY10" fmla="*/ 1652514 h 4001233"/>
              <a:gd name="connsiteX11" fmla="*/ 6570850 w 6619036"/>
              <a:gd name="connsiteY11" fmla="*/ 1958966 h 4001233"/>
              <a:gd name="connsiteX12" fmla="*/ 6559964 w 6619036"/>
              <a:gd name="connsiteY12" fmla="*/ 2252880 h 4001233"/>
              <a:gd name="connsiteX13" fmla="*/ 6516422 w 6619036"/>
              <a:gd name="connsiteY13" fmla="*/ 2448823 h 4001233"/>
              <a:gd name="connsiteX14" fmla="*/ 6451107 w 6619036"/>
              <a:gd name="connsiteY14" fmla="*/ 2601223 h 4001233"/>
              <a:gd name="connsiteX15" fmla="*/ 6320479 w 6619036"/>
              <a:gd name="connsiteY15" fmla="*/ 2818938 h 4001233"/>
              <a:gd name="connsiteX16" fmla="*/ 6157193 w 6619036"/>
              <a:gd name="connsiteY16" fmla="*/ 3014880 h 4001233"/>
              <a:gd name="connsiteX17" fmla="*/ 5983022 w 6619036"/>
              <a:gd name="connsiteY17" fmla="*/ 3101966 h 4001233"/>
              <a:gd name="connsiteX18" fmla="*/ 5863279 w 6619036"/>
              <a:gd name="connsiteY18" fmla="*/ 3156395 h 4001233"/>
              <a:gd name="connsiteX19" fmla="*/ 5743536 w 6619036"/>
              <a:gd name="connsiteY19" fmla="*/ 3189052 h 4001233"/>
              <a:gd name="connsiteX20" fmla="*/ 4703109 w 6619036"/>
              <a:gd name="connsiteY20" fmla="*/ 3527399 h 4001233"/>
              <a:gd name="connsiteX21" fmla="*/ 4241444 w 6619036"/>
              <a:gd name="connsiteY21" fmla="*/ 3732243 h 4001233"/>
              <a:gd name="connsiteX22" fmla="*/ 3947484 w 6619036"/>
              <a:gd name="connsiteY22" fmla="*/ 3917301 h 4001233"/>
              <a:gd name="connsiteX23" fmla="*/ 3762381 w 6619036"/>
              <a:gd name="connsiteY23" fmla="*/ 3994310 h 4001233"/>
              <a:gd name="connsiteX24" fmla="*/ 3427020 w 6619036"/>
              <a:gd name="connsiteY24" fmla="*/ 3985408 h 4001233"/>
              <a:gd name="connsiteX25" fmla="*/ 3015404 w 6619036"/>
              <a:gd name="connsiteY25" fmla="*/ 3820276 h 4001233"/>
              <a:gd name="connsiteX26" fmla="*/ 2425671 w 6619036"/>
              <a:gd name="connsiteY26" fmla="*/ 3528572 h 4001233"/>
              <a:gd name="connsiteX27" fmla="*/ 1883753 w 6619036"/>
              <a:gd name="connsiteY27" fmla="*/ 3516163 h 4001233"/>
              <a:gd name="connsiteX28" fmla="*/ 801858 w 6619036"/>
              <a:gd name="connsiteY28" fmla="*/ 3898650 h 4001233"/>
              <a:gd name="connsiteX29" fmla="*/ 0 w 6619036"/>
              <a:gd name="connsiteY29" fmla="*/ 3206009 h 4001233"/>
              <a:gd name="connsiteX30" fmla="*/ 1140973 w 6619036"/>
              <a:gd name="connsiteY30" fmla="*/ 2364738 h 4001233"/>
              <a:gd name="connsiteX31" fmla="*/ 1371805 w 6619036"/>
              <a:gd name="connsiteY31" fmla="*/ 1869008 h 400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619036" h="4001233">
                <a:moveTo>
                  <a:pt x="1371805" y="1869008"/>
                </a:moveTo>
                <a:lnTo>
                  <a:pt x="1441447" y="1511398"/>
                </a:lnTo>
                <a:cubicBezTo>
                  <a:pt x="1484269" y="1392134"/>
                  <a:pt x="1581193" y="1238485"/>
                  <a:pt x="1628736" y="1153423"/>
                </a:cubicBezTo>
                <a:cubicBezTo>
                  <a:pt x="1650507" y="1091737"/>
                  <a:pt x="1706750" y="1030052"/>
                  <a:pt x="1726707" y="1001023"/>
                </a:cubicBezTo>
                <a:cubicBezTo>
                  <a:pt x="1752107" y="964737"/>
                  <a:pt x="1841960" y="607723"/>
                  <a:pt x="1872803" y="584137"/>
                </a:cubicBezTo>
                <a:cubicBezTo>
                  <a:pt x="2006377" y="477159"/>
                  <a:pt x="2419795" y="243514"/>
                  <a:pt x="2669820" y="133143"/>
                </a:cubicBezTo>
                <a:cubicBezTo>
                  <a:pt x="2738763" y="109386"/>
                  <a:pt x="3426001" y="19774"/>
                  <a:pt x="3734429" y="16146"/>
                </a:cubicBezTo>
                <a:cubicBezTo>
                  <a:pt x="4223511" y="0"/>
                  <a:pt x="4510163" y="122923"/>
                  <a:pt x="4982435" y="169966"/>
                </a:cubicBezTo>
                <a:lnTo>
                  <a:pt x="5705179" y="573544"/>
                </a:lnTo>
                <a:cubicBezTo>
                  <a:pt x="5902474" y="716245"/>
                  <a:pt x="6095172" y="907466"/>
                  <a:pt x="6199536" y="1051284"/>
                </a:cubicBezTo>
                <a:cubicBezTo>
                  <a:pt x="6331114" y="1242273"/>
                  <a:pt x="6473893" y="1527328"/>
                  <a:pt x="6544650" y="1652514"/>
                </a:cubicBezTo>
                <a:cubicBezTo>
                  <a:pt x="6619036" y="1794028"/>
                  <a:pt x="6568298" y="1858905"/>
                  <a:pt x="6570850" y="1958966"/>
                </a:cubicBezTo>
                <a:cubicBezTo>
                  <a:pt x="6567221" y="2056937"/>
                  <a:pt x="6565402" y="2154992"/>
                  <a:pt x="6559964" y="2252880"/>
                </a:cubicBezTo>
                <a:cubicBezTo>
                  <a:pt x="6550893" y="2334523"/>
                  <a:pt x="6534565" y="2390766"/>
                  <a:pt x="6516422" y="2448823"/>
                </a:cubicBezTo>
                <a:cubicBezTo>
                  <a:pt x="6431195" y="2687461"/>
                  <a:pt x="6505163" y="2475092"/>
                  <a:pt x="6451107" y="2601223"/>
                </a:cubicBezTo>
                <a:cubicBezTo>
                  <a:pt x="6418450" y="2662909"/>
                  <a:pt x="6344065" y="2777210"/>
                  <a:pt x="6320479" y="2818938"/>
                </a:cubicBezTo>
                <a:cubicBezTo>
                  <a:pt x="6271493" y="2887881"/>
                  <a:pt x="6213436" y="2967709"/>
                  <a:pt x="6157193" y="3014880"/>
                </a:cubicBezTo>
                <a:cubicBezTo>
                  <a:pt x="6102765" y="3056608"/>
                  <a:pt x="6032008" y="3078380"/>
                  <a:pt x="5983022" y="3101966"/>
                </a:cubicBezTo>
                <a:cubicBezTo>
                  <a:pt x="5953994" y="3112852"/>
                  <a:pt x="5903193" y="3141881"/>
                  <a:pt x="5863279" y="3156395"/>
                </a:cubicBezTo>
                <a:cubicBezTo>
                  <a:pt x="5758390" y="3191358"/>
                  <a:pt x="5861973" y="3169312"/>
                  <a:pt x="5743536" y="3189052"/>
                </a:cubicBezTo>
                <a:cubicBezTo>
                  <a:pt x="5550174" y="3250886"/>
                  <a:pt x="4953458" y="3436867"/>
                  <a:pt x="4703109" y="3527399"/>
                </a:cubicBezTo>
                <a:cubicBezTo>
                  <a:pt x="4483581" y="3541913"/>
                  <a:pt x="4299501" y="3688700"/>
                  <a:pt x="4241444" y="3732243"/>
                </a:cubicBezTo>
                <a:cubicBezTo>
                  <a:pt x="4197901" y="3768529"/>
                  <a:pt x="3987398" y="3875573"/>
                  <a:pt x="3947484" y="3917301"/>
                </a:cubicBezTo>
                <a:cubicBezTo>
                  <a:pt x="3930405" y="3942919"/>
                  <a:pt x="3784152" y="3972539"/>
                  <a:pt x="3762381" y="3994310"/>
                </a:cubicBezTo>
                <a:lnTo>
                  <a:pt x="3427020" y="3985408"/>
                </a:lnTo>
                <a:cubicBezTo>
                  <a:pt x="3350439" y="4001233"/>
                  <a:pt x="3086161" y="3829347"/>
                  <a:pt x="3015404" y="3820276"/>
                </a:cubicBezTo>
                <a:cubicBezTo>
                  <a:pt x="2804590" y="3712950"/>
                  <a:pt x="2672178" y="3581207"/>
                  <a:pt x="2425671" y="3528572"/>
                </a:cubicBezTo>
                <a:cubicBezTo>
                  <a:pt x="2283276" y="3553927"/>
                  <a:pt x="2032168" y="3451179"/>
                  <a:pt x="1883753" y="3516163"/>
                </a:cubicBezTo>
                <a:cubicBezTo>
                  <a:pt x="1832486" y="3551423"/>
                  <a:pt x="825444" y="3867807"/>
                  <a:pt x="801858" y="3898650"/>
                </a:cubicBezTo>
                <a:cubicBezTo>
                  <a:pt x="764326" y="3943688"/>
                  <a:pt x="40455" y="3185780"/>
                  <a:pt x="0" y="3206009"/>
                </a:cubicBezTo>
                <a:lnTo>
                  <a:pt x="1140973" y="2364738"/>
                </a:lnTo>
                <a:lnTo>
                  <a:pt x="1371805" y="1869008"/>
                </a:lnTo>
                <a:close/>
              </a:path>
            </a:pathLst>
          </a:custGeom>
          <a:solidFill>
            <a:srgbClr val="FF9D3B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590925" y="2307116"/>
            <a:ext cx="1941470" cy="913969"/>
          </a:xfrm>
          <a:custGeom>
            <a:avLst/>
            <a:gdLst>
              <a:gd name="connsiteX0" fmla="*/ 0 w 1664208"/>
              <a:gd name="connsiteY0" fmla="*/ 16764 h 1324356"/>
              <a:gd name="connsiteX1" fmla="*/ 859536 w 1664208"/>
              <a:gd name="connsiteY1" fmla="*/ 217932 h 1324356"/>
              <a:gd name="connsiteX2" fmla="*/ 1664208 w 1664208"/>
              <a:gd name="connsiteY2" fmla="*/ 1324356 h 1324356"/>
              <a:gd name="connsiteX0" fmla="*/ 74170 w 1738378"/>
              <a:gd name="connsiteY0" fmla="*/ 57414 h 1365006"/>
              <a:gd name="connsiteX1" fmla="*/ 143256 w 1738378"/>
              <a:gd name="connsiteY1" fmla="*/ 33527 h 1365006"/>
              <a:gd name="connsiteX2" fmla="*/ 933706 w 1738378"/>
              <a:gd name="connsiteY2" fmla="*/ 258582 h 1365006"/>
              <a:gd name="connsiteX3" fmla="*/ 1738378 w 1738378"/>
              <a:gd name="connsiteY3" fmla="*/ 1365006 h 1365006"/>
              <a:gd name="connsiteX0" fmla="*/ 70265 w 1734473"/>
              <a:gd name="connsiteY0" fmla="*/ 23887 h 1331479"/>
              <a:gd name="connsiteX1" fmla="*/ 139351 w 1734473"/>
              <a:gd name="connsiteY1" fmla="*/ 0 h 1331479"/>
              <a:gd name="connsiteX2" fmla="*/ 929801 w 1734473"/>
              <a:gd name="connsiteY2" fmla="*/ 225055 h 1331479"/>
              <a:gd name="connsiteX3" fmla="*/ 1734473 w 1734473"/>
              <a:gd name="connsiteY3" fmla="*/ 1331479 h 1331479"/>
              <a:gd name="connsiteX0" fmla="*/ 0 w 1664208"/>
              <a:gd name="connsiteY0" fmla="*/ 16764 h 1324356"/>
              <a:gd name="connsiteX1" fmla="*/ 859536 w 1664208"/>
              <a:gd name="connsiteY1" fmla="*/ 217932 h 1324356"/>
              <a:gd name="connsiteX2" fmla="*/ 1664208 w 1664208"/>
              <a:gd name="connsiteY2" fmla="*/ 1324356 h 1324356"/>
              <a:gd name="connsiteX0" fmla="*/ 0 w 1664208"/>
              <a:gd name="connsiteY0" fmla="*/ 57414 h 1365006"/>
              <a:gd name="connsiteX1" fmla="*/ 147174 w 1664208"/>
              <a:gd name="connsiteY1" fmla="*/ 33527 h 1365006"/>
              <a:gd name="connsiteX2" fmla="*/ 859536 w 1664208"/>
              <a:gd name="connsiteY2" fmla="*/ 258582 h 1365006"/>
              <a:gd name="connsiteX3" fmla="*/ 1664208 w 1664208"/>
              <a:gd name="connsiteY3" fmla="*/ 1365006 h 1365006"/>
              <a:gd name="connsiteX0" fmla="*/ 0 w 1664208"/>
              <a:gd name="connsiteY0" fmla="*/ 23887 h 1331479"/>
              <a:gd name="connsiteX1" fmla="*/ 147174 w 1664208"/>
              <a:gd name="connsiteY1" fmla="*/ 0 h 1331479"/>
              <a:gd name="connsiteX2" fmla="*/ 859536 w 1664208"/>
              <a:gd name="connsiteY2" fmla="*/ 225055 h 1331479"/>
              <a:gd name="connsiteX3" fmla="*/ 1664208 w 1664208"/>
              <a:gd name="connsiteY3" fmla="*/ 1331479 h 1331479"/>
              <a:gd name="connsiteX0" fmla="*/ 0 w 1664208"/>
              <a:gd name="connsiteY0" fmla="*/ 28919 h 1336511"/>
              <a:gd name="connsiteX1" fmla="*/ 147174 w 1664208"/>
              <a:gd name="connsiteY1" fmla="*/ 5032 h 1336511"/>
              <a:gd name="connsiteX2" fmla="*/ 859536 w 1664208"/>
              <a:gd name="connsiteY2" fmla="*/ 230087 h 1336511"/>
              <a:gd name="connsiteX3" fmla="*/ 1664208 w 1664208"/>
              <a:gd name="connsiteY3" fmla="*/ 1336511 h 1336511"/>
              <a:gd name="connsiteX0" fmla="*/ 27316 w 1664194"/>
              <a:gd name="connsiteY0" fmla="*/ 423 h 1336511"/>
              <a:gd name="connsiteX1" fmla="*/ 147160 w 1664194"/>
              <a:gd name="connsiteY1" fmla="*/ 5032 h 1336511"/>
              <a:gd name="connsiteX2" fmla="*/ 859522 w 1664194"/>
              <a:gd name="connsiteY2" fmla="*/ 230087 h 1336511"/>
              <a:gd name="connsiteX3" fmla="*/ 1664194 w 1664194"/>
              <a:gd name="connsiteY3" fmla="*/ 1336511 h 133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194" h="1336511">
                <a:moveTo>
                  <a:pt x="27316" y="423"/>
                </a:moveTo>
                <a:cubicBezTo>
                  <a:pt x="45988" y="2378"/>
                  <a:pt x="0" y="0"/>
                  <a:pt x="147160" y="5032"/>
                </a:cubicBezTo>
                <a:cubicBezTo>
                  <a:pt x="290416" y="38560"/>
                  <a:pt x="600826" y="14110"/>
                  <a:pt x="859522" y="230087"/>
                </a:cubicBezTo>
                <a:cubicBezTo>
                  <a:pt x="1125376" y="452000"/>
                  <a:pt x="1400542" y="892265"/>
                  <a:pt x="1664194" y="1336511"/>
                </a:cubicBezTo>
              </a:path>
            </a:pathLst>
          </a:custGeom>
          <a:ln w="762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463990" y="1302093"/>
            <a:ext cx="385155" cy="1012069"/>
          </a:xfrm>
          <a:custGeom>
            <a:avLst/>
            <a:gdLst>
              <a:gd name="connsiteX0" fmla="*/ 0 w 399288"/>
              <a:gd name="connsiteY0" fmla="*/ 1179576 h 1179576"/>
              <a:gd name="connsiteX1" fmla="*/ 347472 w 399288"/>
              <a:gd name="connsiteY1" fmla="*/ 640080 h 1179576"/>
              <a:gd name="connsiteX2" fmla="*/ 310896 w 399288"/>
              <a:gd name="connsiteY2" fmla="*/ 0 h 117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288" h="1179576">
                <a:moveTo>
                  <a:pt x="0" y="1179576"/>
                </a:moveTo>
                <a:cubicBezTo>
                  <a:pt x="147828" y="1008126"/>
                  <a:pt x="295656" y="836676"/>
                  <a:pt x="347472" y="640080"/>
                </a:cubicBezTo>
                <a:cubicBezTo>
                  <a:pt x="399288" y="443484"/>
                  <a:pt x="355092" y="221742"/>
                  <a:pt x="310896" y="0"/>
                </a:cubicBezTo>
              </a:path>
            </a:pathLst>
          </a:custGeom>
          <a:ln w="508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947594" y="1613888"/>
            <a:ext cx="152476" cy="1270292"/>
          </a:xfrm>
          <a:custGeom>
            <a:avLst/>
            <a:gdLst>
              <a:gd name="connsiteX0" fmla="*/ 0 w 996042"/>
              <a:gd name="connsiteY0" fmla="*/ 2971800 h 2971800"/>
              <a:gd name="connsiteX1" fmla="*/ 478971 w 996042"/>
              <a:gd name="connsiteY1" fmla="*/ 2275114 h 2971800"/>
              <a:gd name="connsiteX2" fmla="*/ 925285 w 996042"/>
              <a:gd name="connsiteY2" fmla="*/ 1621971 h 2971800"/>
              <a:gd name="connsiteX3" fmla="*/ 903514 w 996042"/>
              <a:gd name="connsiteY3" fmla="*/ 293914 h 2971800"/>
              <a:gd name="connsiteX4" fmla="*/ 979714 w 996042"/>
              <a:gd name="connsiteY4" fmla="*/ 0 h 2971800"/>
              <a:gd name="connsiteX0" fmla="*/ 0 w 996042"/>
              <a:gd name="connsiteY0" fmla="*/ 2924629 h 2924629"/>
              <a:gd name="connsiteX1" fmla="*/ 478971 w 996042"/>
              <a:gd name="connsiteY1" fmla="*/ 2227943 h 2924629"/>
              <a:gd name="connsiteX2" fmla="*/ 925285 w 996042"/>
              <a:gd name="connsiteY2" fmla="*/ 1574800 h 2924629"/>
              <a:gd name="connsiteX3" fmla="*/ 903514 w 996042"/>
              <a:gd name="connsiteY3" fmla="*/ 246743 h 2924629"/>
              <a:gd name="connsiteX4" fmla="*/ 996042 w 996042"/>
              <a:gd name="connsiteY4" fmla="*/ 94343 h 2924629"/>
              <a:gd name="connsiteX0" fmla="*/ 0 w 996042"/>
              <a:gd name="connsiteY0" fmla="*/ 2677886 h 2677886"/>
              <a:gd name="connsiteX1" fmla="*/ 478971 w 996042"/>
              <a:gd name="connsiteY1" fmla="*/ 1981200 h 2677886"/>
              <a:gd name="connsiteX2" fmla="*/ 925285 w 996042"/>
              <a:gd name="connsiteY2" fmla="*/ 1328057 h 2677886"/>
              <a:gd name="connsiteX3" fmla="*/ 903514 w 996042"/>
              <a:gd name="connsiteY3" fmla="*/ 0 h 2677886"/>
              <a:gd name="connsiteX0" fmla="*/ 0 w 1564256"/>
              <a:gd name="connsiteY0" fmla="*/ 3298806 h 3298806"/>
              <a:gd name="connsiteX1" fmla="*/ 1047185 w 1564256"/>
              <a:gd name="connsiteY1" fmla="*/ 1981200 h 3298806"/>
              <a:gd name="connsiteX2" fmla="*/ 1493499 w 1564256"/>
              <a:gd name="connsiteY2" fmla="*/ 1328057 h 3298806"/>
              <a:gd name="connsiteX3" fmla="*/ 1471728 w 1564256"/>
              <a:gd name="connsiteY3" fmla="*/ 0 h 3298806"/>
              <a:gd name="connsiteX0" fmla="*/ 0 w 1564256"/>
              <a:gd name="connsiteY0" fmla="*/ 3298806 h 3298806"/>
              <a:gd name="connsiteX1" fmla="*/ 400920 w 1564256"/>
              <a:gd name="connsiteY1" fmla="*/ 2943931 h 3298806"/>
              <a:gd name="connsiteX2" fmla="*/ 1047185 w 1564256"/>
              <a:gd name="connsiteY2" fmla="*/ 1981200 h 3298806"/>
              <a:gd name="connsiteX3" fmla="*/ 1493499 w 1564256"/>
              <a:gd name="connsiteY3" fmla="*/ 1328057 h 3298806"/>
              <a:gd name="connsiteX4" fmla="*/ 1471728 w 1564256"/>
              <a:gd name="connsiteY4" fmla="*/ 0 h 3298806"/>
              <a:gd name="connsiteX0" fmla="*/ 0 w 1564256"/>
              <a:gd name="connsiteY0" fmla="*/ 3298806 h 3298806"/>
              <a:gd name="connsiteX1" fmla="*/ 192742 w 1564256"/>
              <a:gd name="connsiteY1" fmla="*/ 3097638 h 3298806"/>
              <a:gd name="connsiteX2" fmla="*/ 400920 w 1564256"/>
              <a:gd name="connsiteY2" fmla="*/ 2943931 h 3298806"/>
              <a:gd name="connsiteX3" fmla="*/ 1047185 w 1564256"/>
              <a:gd name="connsiteY3" fmla="*/ 1981200 h 3298806"/>
              <a:gd name="connsiteX4" fmla="*/ 1493499 w 1564256"/>
              <a:gd name="connsiteY4" fmla="*/ 1328057 h 3298806"/>
              <a:gd name="connsiteX5" fmla="*/ 1471728 w 1564256"/>
              <a:gd name="connsiteY5" fmla="*/ 0 h 3298806"/>
              <a:gd name="connsiteX0" fmla="*/ 0 w 1564256"/>
              <a:gd name="connsiteY0" fmla="*/ 3298806 h 3298806"/>
              <a:gd name="connsiteX1" fmla="*/ 192742 w 1564256"/>
              <a:gd name="connsiteY1" fmla="*/ 3097638 h 3298806"/>
              <a:gd name="connsiteX2" fmla="*/ 400920 w 1564256"/>
              <a:gd name="connsiteY2" fmla="*/ 2943931 h 3298806"/>
              <a:gd name="connsiteX3" fmla="*/ 662499 w 1564256"/>
              <a:gd name="connsiteY3" fmla="*/ 2673094 h 3298806"/>
              <a:gd name="connsiteX4" fmla="*/ 1047185 w 1564256"/>
              <a:gd name="connsiteY4" fmla="*/ 1981200 h 3298806"/>
              <a:gd name="connsiteX5" fmla="*/ 1493499 w 1564256"/>
              <a:gd name="connsiteY5" fmla="*/ 1328057 h 3298806"/>
              <a:gd name="connsiteX6" fmla="*/ 1471728 w 1564256"/>
              <a:gd name="connsiteY6" fmla="*/ 0 h 3298806"/>
              <a:gd name="connsiteX0" fmla="*/ 0 w 1564256"/>
              <a:gd name="connsiteY0" fmla="*/ 3298806 h 3298806"/>
              <a:gd name="connsiteX1" fmla="*/ 192742 w 1564256"/>
              <a:gd name="connsiteY1" fmla="*/ 3097638 h 3298806"/>
              <a:gd name="connsiteX2" fmla="*/ 400920 w 1564256"/>
              <a:gd name="connsiteY2" fmla="*/ 2943931 h 3298806"/>
              <a:gd name="connsiteX3" fmla="*/ 662499 w 1564256"/>
              <a:gd name="connsiteY3" fmla="*/ 2673094 h 3298806"/>
              <a:gd name="connsiteX4" fmla="*/ 662499 w 1564256"/>
              <a:gd name="connsiteY4" fmla="*/ 2558142 h 3298806"/>
              <a:gd name="connsiteX5" fmla="*/ 1047185 w 1564256"/>
              <a:gd name="connsiteY5" fmla="*/ 1981200 h 3298806"/>
              <a:gd name="connsiteX6" fmla="*/ 1493499 w 1564256"/>
              <a:gd name="connsiteY6" fmla="*/ 1328057 h 3298806"/>
              <a:gd name="connsiteX7" fmla="*/ 1471728 w 1564256"/>
              <a:gd name="connsiteY7" fmla="*/ 0 h 3298806"/>
              <a:gd name="connsiteX0" fmla="*/ 0 w 1564256"/>
              <a:gd name="connsiteY0" fmla="*/ 3298806 h 3298806"/>
              <a:gd name="connsiteX1" fmla="*/ 192742 w 1564256"/>
              <a:gd name="connsiteY1" fmla="*/ 3097638 h 3298806"/>
              <a:gd name="connsiteX2" fmla="*/ 400920 w 1564256"/>
              <a:gd name="connsiteY2" fmla="*/ 2943931 h 3298806"/>
              <a:gd name="connsiteX3" fmla="*/ 662499 w 1564256"/>
              <a:gd name="connsiteY3" fmla="*/ 2558142 h 3298806"/>
              <a:gd name="connsiteX4" fmla="*/ 1047185 w 1564256"/>
              <a:gd name="connsiteY4" fmla="*/ 1981200 h 3298806"/>
              <a:gd name="connsiteX5" fmla="*/ 1493499 w 1564256"/>
              <a:gd name="connsiteY5" fmla="*/ 1328057 h 3298806"/>
              <a:gd name="connsiteX6" fmla="*/ 1471728 w 1564256"/>
              <a:gd name="connsiteY6" fmla="*/ 0 h 3298806"/>
              <a:gd name="connsiteX0" fmla="*/ 0 w 1564256"/>
              <a:gd name="connsiteY0" fmla="*/ 3298806 h 3298806"/>
              <a:gd name="connsiteX1" fmla="*/ 192742 w 1564256"/>
              <a:gd name="connsiteY1" fmla="*/ 3097638 h 3298806"/>
              <a:gd name="connsiteX2" fmla="*/ 662499 w 1564256"/>
              <a:gd name="connsiteY2" fmla="*/ 2558142 h 3298806"/>
              <a:gd name="connsiteX3" fmla="*/ 1047185 w 1564256"/>
              <a:gd name="connsiteY3" fmla="*/ 1981200 h 3298806"/>
              <a:gd name="connsiteX4" fmla="*/ 1493499 w 1564256"/>
              <a:gd name="connsiteY4" fmla="*/ 1328057 h 3298806"/>
              <a:gd name="connsiteX5" fmla="*/ 1471728 w 1564256"/>
              <a:gd name="connsiteY5" fmla="*/ 0 h 3298806"/>
              <a:gd name="connsiteX0" fmla="*/ 0 w 1564256"/>
              <a:gd name="connsiteY0" fmla="*/ 3298806 h 3298806"/>
              <a:gd name="connsiteX1" fmla="*/ 662499 w 1564256"/>
              <a:gd name="connsiteY1" fmla="*/ 2558142 h 3298806"/>
              <a:gd name="connsiteX2" fmla="*/ 1047185 w 1564256"/>
              <a:gd name="connsiteY2" fmla="*/ 1981200 h 3298806"/>
              <a:gd name="connsiteX3" fmla="*/ 1493499 w 1564256"/>
              <a:gd name="connsiteY3" fmla="*/ 1328057 h 3298806"/>
              <a:gd name="connsiteX4" fmla="*/ 1471728 w 1564256"/>
              <a:gd name="connsiteY4" fmla="*/ 0 h 3298806"/>
              <a:gd name="connsiteX0" fmla="*/ 0 w 1564256"/>
              <a:gd name="connsiteY0" fmla="*/ 3298806 h 3298806"/>
              <a:gd name="connsiteX1" fmla="*/ 192742 w 1564256"/>
              <a:gd name="connsiteY1" fmla="*/ 3152502 h 3298806"/>
              <a:gd name="connsiteX2" fmla="*/ 662499 w 1564256"/>
              <a:gd name="connsiteY2" fmla="*/ 2558142 h 3298806"/>
              <a:gd name="connsiteX3" fmla="*/ 1047185 w 1564256"/>
              <a:gd name="connsiteY3" fmla="*/ 1981200 h 3298806"/>
              <a:gd name="connsiteX4" fmla="*/ 1493499 w 1564256"/>
              <a:gd name="connsiteY4" fmla="*/ 1328057 h 3298806"/>
              <a:gd name="connsiteX5" fmla="*/ 1471728 w 1564256"/>
              <a:gd name="connsiteY5" fmla="*/ 0 h 3298806"/>
              <a:gd name="connsiteX0" fmla="*/ 0 w 1564256"/>
              <a:gd name="connsiteY0" fmla="*/ 3298806 h 3298806"/>
              <a:gd name="connsiteX1" fmla="*/ 662499 w 1564256"/>
              <a:gd name="connsiteY1" fmla="*/ 2558142 h 3298806"/>
              <a:gd name="connsiteX2" fmla="*/ 1047185 w 1564256"/>
              <a:gd name="connsiteY2" fmla="*/ 1981200 h 3298806"/>
              <a:gd name="connsiteX3" fmla="*/ 1493499 w 1564256"/>
              <a:gd name="connsiteY3" fmla="*/ 1328057 h 3298806"/>
              <a:gd name="connsiteX4" fmla="*/ 1471728 w 1564256"/>
              <a:gd name="connsiteY4" fmla="*/ 0 h 3298806"/>
              <a:gd name="connsiteX0" fmla="*/ 0 w 901757"/>
              <a:gd name="connsiteY0" fmla="*/ 2558142 h 2558142"/>
              <a:gd name="connsiteX1" fmla="*/ 384686 w 901757"/>
              <a:gd name="connsiteY1" fmla="*/ 1981200 h 2558142"/>
              <a:gd name="connsiteX2" fmla="*/ 831000 w 901757"/>
              <a:gd name="connsiteY2" fmla="*/ 1328057 h 2558142"/>
              <a:gd name="connsiteX3" fmla="*/ 809229 w 901757"/>
              <a:gd name="connsiteY3" fmla="*/ 0 h 2558142"/>
              <a:gd name="connsiteX0" fmla="*/ 181896 w 1083653"/>
              <a:gd name="connsiteY0" fmla="*/ 2558142 h 2665599"/>
              <a:gd name="connsiteX1" fmla="*/ 0 w 1083653"/>
              <a:gd name="connsiteY1" fmla="*/ 2665599 h 2665599"/>
              <a:gd name="connsiteX2" fmla="*/ 566582 w 1083653"/>
              <a:gd name="connsiteY2" fmla="*/ 1981200 h 2665599"/>
              <a:gd name="connsiteX3" fmla="*/ 1012896 w 1083653"/>
              <a:gd name="connsiteY3" fmla="*/ 1328057 h 2665599"/>
              <a:gd name="connsiteX4" fmla="*/ 991125 w 1083653"/>
              <a:gd name="connsiteY4" fmla="*/ 0 h 2665599"/>
              <a:gd name="connsiteX0" fmla="*/ 0 w 1083653"/>
              <a:gd name="connsiteY0" fmla="*/ 2665599 h 2665599"/>
              <a:gd name="connsiteX1" fmla="*/ 566582 w 1083653"/>
              <a:gd name="connsiteY1" fmla="*/ 1981200 h 2665599"/>
              <a:gd name="connsiteX2" fmla="*/ 1012896 w 1083653"/>
              <a:gd name="connsiteY2" fmla="*/ 1328057 h 2665599"/>
              <a:gd name="connsiteX3" fmla="*/ 991125 w 1083653"/>
              <a:gd name="connsiteY3" fmla="*/ 0 h 2665599"/>
              <a:gd name="connsiteX0" fmla="*/ 0 w 1066131"/>
              <a:gd name="connsiteY0" fmla="*/ 2720463 h 2720463"/>
              <a:gd name="connsiteX1" fmla="*/ 549060 w 1066131"/>
              <a:gd name="connsiteY1" fmla="*/ 1981200 h 2720463"/>
              <a:gd name="connsiteX2" fmla="*/ 995374 w 1066131"/>
              <a:gd name="connsiteY2" fmla="*/ 1328057 h 2720463"/>
              <a:gd name="connsiteX3" fmla="*/ 973603 w 1066131"/>
              <a:gd name="connsiteY3" fmla="*/ 0 h 2720463"/>
              <a:gd name="connsiteX0" fmla="*/ 0 w 1172684"/>
              <a:gd name="connsiteY0" fmla="*/ 2621609 h 2621609"/>
              <a:gd name="connsiteX1" fmla="*/ 655613 w 1172684"/>
              <a:gd name="connsiteY1" fmla="*/ 1981200 h 2621609"/>
              <a:gd name="connsiteX2" fmla="*/ 1101927 w 1172684"/>
              <a:gd name="connsiteY2" fmla="*/ 1328057 h 2621609"/>
              <a:gd name="connsiteX3" fmla="*/ 1080156 w 1172684"/>
              <a:gd name="connsiteY3" fmla="*/ 0 h 2621609"/>
              <a:gd name="connsiteX0" fmla="*/ 0 w 1154925"/>
              <a:gd name="connsiteY0" fmla="*/ 2621609 h 2621609"/>
              <a:gd name="connsiteX1" fmla="*/ 762166 w 1154925"/>
              <a:gd name="connsiteY1" fmla="*/ 2055341 h 2621609"/>
              <a:gd name="connsiteX2" fmla="*/ 1101927 w 1154925"/>
              <a:gd name="connsiteY2" fmla="*/ 1328057 h 2621609"/>
              <a:gd name="connsiteX3" fmla="*/ 1080156 w 1154925"/>
              <a:gd name="connsiteY3" fmla="*/ 0 h 2621609"/>
              <a:gd name="connsiteX0" fmla="*/ 0 w 1403547"/>
              <a:gd name="connsiteY0" fmla="*/ 2621609 h 2621609"/>
              <a:gd name="connsiteX1" fmla="*/ 1010788 w 1403547"/>
              <a:gd name="connsiteY1" fmla="*/ 2055341 h 2621609"/>
              <a:gd name="connsiteX2" fmla="*/ 1350549 w 1403547"/>
              <a:gd name="connsiteY2" fmla="*/ 1328057 h 2621609"/>
              <a:gd name="connsiteX3" fmla="*/ 1328778 w 1403547"/>
              <a:gd name="connsiteY3" fmla="*/ 0 h 2621609"/>
              <a:gd name="connsiteX0" fmla="*/ 0 w 1450904"/>
              <a:gd name="connsiteY0" fmla="*/ 2584539 h 2584539"/>
              <a:gd name="connsiteX1" fmla="*/ 1058145 w 1450904"/>
              <a:gd name="connsiteY1" fmla="*/ 2055341 h 2584539"/>
              <a:gd name="connsiteX2" fmla="*/ 1397906 w 1450904"/>
              <a:gd name="connsiteY2" fmla="*/ 1328057 h 2584539"/>
              <a:gd name="connsiteX3" fmla="*/ 1376135 w 1450904"/>
              <a:gd name="connsiteY3" fmla="*/ 0 h 2584539"/>
              <a:gd name="connsiteX0" fmla="*/ 0 w 1468663"/>
              <a:gd name="connsiteY0" fmla="*/ 2584539 h 2584539"/>
              <a:gd name="connsiteX1" fmla="*/ 951592 w 1468663"/>
              <a:gd name="connsiteY1" fmla="*/ 1795849 h 2584539"/>
              <a:gd name="connsiteX2" fmla="*/ 1397906 w 1468663"/>
              <a:gd name="connsiteY2" fmla="*/ 1328057 h 2584539"/>
              <a:gd name="connsiteX3" fmla="*/ 1376135 w 1468663"/>
              <a:gd name="connsiteY3" fmla="*/ 0 h 2584539"/>
              <a:gd name="connsiteX0" fmla="*/ 0 w 1468663"/>
              <a:gd name="connsiteY0" fmla="*/ 2584539 h 2584539"/>
              <a:gd name="connsiteX1" fmla="*/ 951592 w 1468663"/>
              <a:gd name="connsiteY1" fmla="*/ 1795849 h 2584539"/>
              <a:gd name="connsiteX2" fmla="*/ 1397906 w 1468663"/>
              <a:gd name="connsiteY2" fmla="*/ 1328057 h 2584539"/>
              <a:gd name="connsiteX3" fmla="*/ 1376135 w 1468663"/>
              <a:gd name="connsiteY3" fmla="*/ 0 h 2584539"/>
              <a:gd name="connsiteX0" fmla="*/ 0 w 1267397"/>
              <a:gd name="connsiteY0" fmla="*/ 2411544 h 2411544"/>
              <a:gd name="connsiteX1" fmla="*/ 750326 w 1267397"/>
              <a:gd name="connsiteY1" fmla="*/ 1795849 h 2411544"/>
              <a:gd name="connsiteX2" fmla="*/ 1196640 w 1267397"/>
              <a:gd name="connsiteY2" fmla="*/ 1328057 h 2411544"/>
              <a:gd name="connsiteX3" fmla="*/ 1174869 w 1267397"/>
              <a:gd name="connsiteY3" fmla="*/ 0 h 2411544"/>
              <a:gd name="connsiteX0" fmla="*/ 0 w 1823839"/>
              <a:gd name="connsiteY0" fmla="*/ 2769890 h 2769890"/>
              <a:gd name="connsiteX1" fmla="*/ 1306768 w 1823839"/>
              <a:gd name="connsiteY1" fmla="*/ 1795849 h 2769890"/>
              <a:gd name="connsiteX2" fmla="*/ 1753082 w 1823839"/>
              <a:gd name="connsiteY2" fmla="*/ 1328057 h 2769890"/>
              <a:gd name="connsiteX3" fmla="*/ 1731311 w 1823839"/>
              <a:gd name="connsiteY3" fmla="*/ 0 h 2769890"/>
              <a:gd name="connsiteX0" fmla="*/ 0 w 1823839"/>
              <a:gd name="connsiteY0" fmla="*/ 2769890 h 2769890"/>
              <a:gd name="connsiteX1" fmla="*/ 1324266 w 1823839"/>
              <a:gd name="connsiteY1" fmla="*/ 1776700 h 2769890"/>
              <a:gd name="connsiteX2" fmla="*/ 1306768 w 1823839"/>
              <a:gd name="connsiteY2" fmla="*/ 1795849 h 2769890"/>
              <a:gd name="connsiteX3" fmla="*/ 1753082 w 1823839"/>
              <a:gd name="connsiteY3" fmla="*/ 1328057 h 2769890"/>
              <a:gd name="connsiteX4" fmla="*/ 1731311 w 1823839"/>
              <a:gd name="connsiteY4" fmla="*/ 0 h 2769890"/>
              <a:gd name="connsiteX0" fmla="*/ 0 w 1823839"/>
              <a:gd name="connsiteY0" fmla="*/ 2769890 h 2769890"/>
              <a:gd name="connsiteX1" fmla="*/ 1324266 w 1823839"/>
              <a:gd name="connsiteY1" fmla="*/ 1776700 h 2769890"/>
              <a:gd name="connsiteX2" fmla="*/ 1306768 w 1823839"/>
              <a:gd name="connsiteY2" fmla="*/ 1795849 h 2769890"/>
              <a:gd name="connsiteX3" fmla="*/ 1753082 w 1823839"/>
              <a:gd name="connsiteY3" fmla="*/ 1328057 h 2769890"/>
              <a:gd name="connsiteX4" fmla="*/ 1731311 w 1823839"/>
              <a:gd name="connsiteY4" fmla="*/ 0 h 2769890"/>
              <a:gd name="connsiteX0" fmla="*/ 0 w 1856792"/>
              <a:gd name="connsiteY0" fmla="*/ 2769890 h 2769890"/>
              <a:gd name="connsiteX1" fmla="*/ 1324266 w 1856792"/>
              <a:gd name="connsiteY1" fmla="*/ 1776700 h 2769890"/>
              <a:gd name="connsiteX2" fmla="*/ 1306768 w 1856792"/>
              <a:gd name="connsiteY2" fmla="*/ 1795849 h 2769890"/>
              <a:gd name="connsiteX3" fmla="*/ 1753082 w 1856792"/>
              <a:gd name="connsiteY3" fmla="*/ 1328057 h 2769890"/>
              <a:gd name="connsiteX4" fmla="*/ 684542 w 1856792"/>
              <a:gd name="connsiteY4" fmla="*/ 0 h 2769890"/>
              <a:gd name="connsiteX0" fmla="*/ 0 w 1856782"/>
              <a:gd name="connsiteY0" fmla="*/ 2769890 h 3063131"/>
              <a:gd name="connsiteX1" fmla="*/ 764261 w 1856782"/>
              <a:gd name="connsiteY1" fmla="*/ 2897600 h 3063131"/>
              <a:gd name="connsiteX2" fmla="*/ 1324266 w 1856782"/>
              <a:gd name="connsiteY2" fmla="*/ 1776700 h 3063131"/>
              <a:gd name="connsiteX3" fmla="*/ 1306768 w 1856782"/>
              <a:gd name="connsiteY3" fmla="*/ 1795849 h 3063131"/>
              <a:gd name="connsiteX4" fmla="*/ 1753082 w 1856782"/>
              <a:gd name="connsiteY4" fmla="*/ 1328057 h 3063131"/>
              <a:gd name="connsiteX5" fmla="*/ 684542 w 1856782"/>
              <a:gd name="connsiteY5" fmla="*/ 0 h 3063131"/>
              <a:gd name="connsiteX0" fmla="*/ 91511 w 1184032"/>
              <a:gd name="connsiteY0" fmla="*/ 2897600 h 2897600"/>
              <a:gd name="connsiteX1" fmla="*/ 651516 w 1184032"/>
              <a:gd name="connsiteY1" fmla="*/ 1776700 h 2897600"/>
              <a:gd name="connsiteX2" fmla="*/ 634018 w 1184032"/>
              <a:gd name="connsiteY2" fmla="*/ 1795849 h 2897600"/>
              <a:gd name="connsiteX3" fmla="*/ 1080332 w 1184032"/>
              <a:gd name="connsiteY3" fmla="*/ 1328057 h 2897600"/>
              <a:gd name="connsiteX4" fmla="*/ 11792 w 1184032"/>
              <a:gd name="connsiteY4" fmla="*/ 0 h 2897600"/>
              <a:gd name="connsiteX0" fmla="*/ 529336 w 1621857"/>
              <a:gd name="connsiteY0" fmla="*/ 2897600 h 3307309"/>
              <a:gd name="connsiteX1" fmla="*/ 93336 w 1621857"/>
              <a:gd name="connsiteY1" fmla="*/ 3120492 h 3307309"/>
              <a:gd name="connsiteX2" fmla="*/ 1089341 w 1621857"/>
              <a:gd name="connsiteY2" fmla="*/ 1776700 h 3307309"/>
              <a:gd name="connsiteX3" fmla="*/ 1071843 w 1621857"/>
              <a:gd name="connsiteY3" fmla="*/ 1795849 h 3307309"/>
              <a:gd name="connsiteX4" fmla="*/ 1518157 w 1621857"/>
              <a:gd name="connsiteY4" fmla="*/ 1328057 h 3307309"/>
              <a:gd name="connsiteX5" fmla="*/ 449617 w 1621857"/>
              <a:gd name="connsiteY5" fmla="*/ 0 h 3307309"/>
              <a:gd name="connsiteX0" fmla="*/ 0 w 1528521"/>
              <a:gd name="connsiteY0" fmla="*/ 3120492 h 3120492"/>
              <a:gd name="connsiteX1" fmla="*/ 996005 w 1528521"/>
              <a:gd name="connsiteY1" fmla="*/ 1776700 h 3120492"/>
              <a:gd name="connsiteX2" fmla="*/ 978507 w 1528521"/>
              <a:gd name="connsiteY2" fmla="*/ 1795849 h 3120492"/>
              <a:gd name="connsiteX3" fmla="*/ 1424821 w 1528521"/>
              <a:gd name="connsiteY3" fmla="*/ 1328057 h 3120492"/>
              <a:gd name="connsiteX4" fmla="*/ 356281 w 1528521"/>
              <a:gd name="connsiteY4" fmla="*/ 0 h 3120492"/>
              <a:gd name="connsiteX0" fmla="*/ 0 w 1528521"/>
              <a:gd name="connsiteY0" fmla="*/ 3120492 h 3120492"/>
              <a:gd name="connsiteX1" fmla="*/ 0 w 1528521"/>
              <a:gd name="connsiteY1" fmla="*/ 3120492 h 3120492"/>
              <a:gd name="connsiteX2" fmla="*/ 996005 w 1528521"/>
              <a:gd name="connsiteY2" fmla="*/ 1776700 h 3120492"/>
              <a:gd name="connsiteX3" fmla="*/ 978507 w 1528521"/>
              <a:gd name="connsiteY3" fmla="*/ 1795849 h 3120492"/>
              <a:gd name="connsiteX4" fmla="*/ 1424821 w 1528521"/>
              <a:gd name="connsiteY4" fmla="*/ 1328057 h 3120492"/>
              <a:gd name="connsiteX5" fmla="*/ 356281 w 1528521"/>
              <a:gd name="connsiteY5" fmla="*/ 0 h 3120492"/>
              <a:gd name="connsiteX0" fmla="*/ 0 w 1528521"/>
              <a:gd name="connsiteY0" fmla="*/ 3120492 h 3343384"/>
              <a:gd name="connsiteX1" fmla="*/ 0 w 1528521"/>
              <a:gd name="connsiteY1" fmla="*/ 3343384 h 3343384"/>
              <a:gd name="connsiteX2" fmla="*/ 996005 w 1528521"/>
              <a:gd name="connsiteY2" fmla="*/ 1776700 h 3343384"/>
              <a:gd name="connsiteX3" fmla="*/ 978507 w 1528521"/>
              <a:gd name="connsiteY3" fmla="*/ 1795849 h 3343384"/>
              <a:gd name="connsiteX4" fmla="*/ 1424821 w 1528521"/>
              <a:gd name="connsiteY4" fmla="*/ 1328057 h 3343384"/>
              <a:gd name="connsiteX5" fmla="*/ 356281 w 1528521"/>
              <a:gd name="connsiteY5" fmla="*/ 0 h 3343384"/>
              <a:gd name="connsiteX0" fmla="*/ 0 w 1528521"/>
              <a:gd name="connsiteY0" fmla="*/ 3343384 h 3343384"/>
              <a:gd name="connsiteX1" fmla="*/ 996005 w 1528521"/>
              <a:gd name="connsiteY1" fmla="*/ 1776700 h 3343384"/>
              <a:gd name="connsiteX2" fmla="*/ 978507 w 1528521"/>
              <a:gd name="connsiteY2" fmla="*/ 1795849 h 3343384"/>
              <a:gd name="connsiteX3" fmla="*/ 1424821 w 1528521"/>
              <a:gd name="connsiteY3" fmla="*/ 1328057 h 3343384"/>
              <a:gd name="connsiteX4" fmla="*/ 356281 w 1528521"/>
              <a:gd name="connsiteY4" fmla="*/ 0 h 3343384"/>
              <a:gd name="connsiteX0" fmla="*/ 70468 w 1598989"/>
              <a:gd name="connsiteY0" fmla="*/ 3343384 h 3632360"/>
              <a:gd name="connsiteX1" fmla="*/ 166001 w 1598989"/>
              <a:gd name="connsiteY1" fmla="*/ 3371246 h 3632360"/>
              <a:gd name="connsiteX2" fmla="*/ 1066473 w 1598989"/>
              <a:gd name="connsiteY2" fmla="*/ 1776700 h 3632360"/>
              <a:gd name="connsiteX3" fmla="*/ 1048975 w 1598989"/>
              <a:gd name="connsiteY3" fmla="*/ 1795849 h 3632360"/>
              <a:gd name="connsiteX4" fmla="*/ 1495289 w 1598989"/>
              <a:gd name="connsiteY4" fmla="*/ 1328057 h 3632360"/>
              <a:gd name="connsiteX5" fmla="*/ 426749 w 1598989"/>
              <a:gd name="connsiteY5" fmla="*/ 0 h 3632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8989" h="3632360">
                <a:moveTo>
                  <a:pt x="70468" y="3343384"/>
                </a:moveTo>
                <a:cubicBezTo>
                  <a:pt x="78430" y="3338740"/>
                  <a:pt x="0" y="3632360"/>
                  <a:pt x="166001" y="3371246"/>
                </a:cubicBezTo>
                <a:cubicBezTo>
                  <a:pt x="332002" y="3110132"/>
                  <a:pt x="911350" y="2029979"/>
                  <a:pt x="1066473" y="1776700"/>
                </a:cubicBezTo>
                <a:lnTo>
                  <a:pt x="1048975" y="1795849"/>
                </a:lnTo>
                <a:cubicBezTo>
                  <a:pt x="1286064" y="1570878"/>
                  <a:pt x="1598993" y="1627365"/>
                  <a:pt x="1495289" y="1328057"/>
                </a:cubicBezTo>
                <a:cubicBezTo>
                  <a:pt x="1391585" y="1028749"/>
                  <a:pt x="414956" y="246743"/>
                  <a:pt x="426749" y="0"/>
                </a:cubicBezTo>
              </a:path>
            </a:pathLst>
          </a:custGeom>
          <a:ln w="5715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024076" y="1122957"/>
            <a:ext cx="1040964" cy="916425"/>
          </a:xfrm>
          <a:custGeom>
            <a:avLst/>
            <a:gdLst>
              <a:gd name="connsiteX0" fmla="*/ 0 w 996042"/>
              <a:gd name="connsiteY0" fmla="*/ 2971800 h 2971800"/>
              <a:gd name="connsiteX1" fmla="*/ 478971 w 996042"/>
              <a:gd name="connsiteY1" fmla="*/ 2275114 h 2971800"/>
              <a:gd name="connsiteX2" fmla="*/ 925285 w 996042"/>
              <a:gd name="connsiteY2" fmla="*/ 1621971 h 2971800"/>
              <a:gd name="connsiteX3" fmla="*/ 903514 w 996042"/>
              <a:gd name="connsiteY3" fmla="*/ 293914 h 2971800"/>
              <a:gd name="connsiteX4" fmla="*/ 979714 w 996042"/>
              <a:gd name="connsiteY4" fmla="*/ 0 h 2971800"/>
              <a:gd name="connsiteX0" fmla="*/ 0 w 996042"/>
              <a:gd name="connsiteY0" fmla="*/ 2924629 h 2924629"/>
              <a:gd name="connsiteX1" fmla="*/ 478971 w 996042"/>
              <a:gd name="connsiteY1" fmla="*/ 2227943 h 2924629"/>
              <a:gd name="connsiteX2" fmla="*/ 925285 w 996042"/>
              <a:gd name="connsiteY2" fmla="*/ 1574800 h 2924629"/>
              <a:gd name="connsiteX3" fmla="*/ 903514 w 996042"/>
              <a:gd name="connsiteY3" fmla="*/ 246743 h 2924629"/>
              <a:gd name="connsiteX4" fmla="*/ 996042 w 996042"/>
              <a:gd name="connsiteY4" fmla="*/ 94343 h 2924629"/>
              <a:gd name="connsiteX0" fmla="*/ 0 w 996042"/>
              <a:gd name="connsiteY0" fmla="*/ 2677886 h 2677886"/>
              <a:gd name="connsiteX1" fmla="*/ 478971 w 996042"/>
              <a:gd name="connsiteY1" fmla="*/ 1981200 h 2677886"/>
              <a:gd name="connsiteX2" fmla="*/ 925285 w 996042"/>
              <a:gd name="connsiteY2" fmla="*/ 1328057 h 2677886"/>
              <a:gd name="connsiteX3" fmla="*/ 903514 w 996042"/>
              <a:gd name="connsiteY3" fmla="*/ 0 h 2677886"/>
              <a:gd name="connsiteX0" fmla="*/ 0 w 1564256"/>
              <a:gd name="connsiteY0" fmla="*/ 3298806 h 3298806"/>
              <a:gd name="connsiteX1" fmla="*/ 1047185 w 1564256"/>
              <a:gd name="connsiteY1" fmla="*/ 1981200 h 3298806"/>
              <a:gd name="connsiteX2" fmla="*/ 1493499 w 1564256"/>
              <a:gd name="connsiteY2" fmla="*/ 1328057 h 3298806"/>
              <a:gd name="connsiteX3" fmla="*/ 1471728 w 1564256"/>
              <a:gd name="connsiteY3" fmla="*/ 0 h 3298806"/>
              <a:gd name="connsiteX0" fmla="*/ 0 w 1564256"/>
              <a:gd name="connsiteY0" fmla="*/ 3298806 h 3298806"/>
              <a:gd name="connsiteX1" fmla="*/ 400920 w 1564256"/>
              <a:gd name="connsiteY1" fmla="*/ 2943931 h 3298806"/>
              <a:gd name="connsiteX2" fmla="*/ 1047185 w 1564256"/>
              <a:gd name="connsiteY2" fmla="*/ 1981200 h 3298806"/>
              <a:gd name="connsiteX3" fmla="*/ 1493499 w 1564256"/>
              <a:gd name="connsiteY3" fmla="*/ 1328057 h 3298806"/>
              <a:gd name="connsiteX4" fmla="*/ 1471728 w 1564256"/>
              <a:gd name="connsiteY4" fmla="*/ 0 h 3298806"/>
              <a:gd name="connsiteX0" fmla="*/ 0 w 1564256"/>
              <a:gd name="connsiteY0" fmla="*/ 3298806 h 3298806"/>
              <a:gd name="connsiteX1" fmla="*/ 192742 w 1564256"/>
              <a:gd name="connsiteY1" fmla="*/ 3097638 h 3298806"/>
              <a:gd name="connsiteX2" fmla="*/ 400920 w 1564256"/>
              <a:gd name="connsiteY2" fmla="*/ 2943931 h 3298806"/>
              <a:gd name="connsiteX3" fmla="*/ 1047185 w 1564256"/>
              <a:gd name="connsiteY3" fmla="*/ 1981200 h 3298806"/>
              <a:gd name="connsiteX4" fmla="*/ 1493499 w 1564256"/>
              <a:gd name="connsiteY4" fmla="*/ 1328057 h 3298806"/>
              <a:gd name="connsiteX5" fmla="*/ 1471728 w 1564256"/>
              <a:gd name="connsiteY5" fmla="*/ 0 h 3298806"/>
              <a:gd name="connsiteX0" fmla="*/ 0 w 1564256"/>
              <a:gd name="connsiteY0" fmla="*/ 3298806 h 3298806"/>
              <a:gd name="connsiteX1" fmla="*/ 192742 w 1564256"/>
              <a:gd name="connsiteY1" fmla="*/ 3097638 h 3298806"/>
              <a:gd name="connsiteX2" fmla="*/ 400920 w 1564256"/>
              <a:gd name="connsiteY2" fmla="*/ 2943931 h 3298806"/>
              <a:gd name="connsiteX3" fmla="*/ 662499 w 1564256"/>
              <a:gd name="connsiteY3" fmla="*/ 2673094 h 3298806"/>
              <a:gd name="connsiteX4" fmla="*/ 1047185 w 1564256"/>
              <a:gd name="connsiteY4" fmla="*/ 1981200 h 3298806"/>
              <a:gd name="connsiteX5" fmla="*/ 1493499 w 1564256"/>
              <a:gd name="connsiteY5" fmla="*/ 1328057 h 3298806"/>
              <a:gd name="connsiteX6" fmla="*/ 1471728 w 1564256"/>
              <a:gd name="connsiteY6" fmla="*/ 0 h 3298806"/>
              <a:gd name="connsiteX0" fmla="*/ 0 w 1564256"/>
              <a:gd name="connsiteY0" fmla="*/ 3298806 h 3298806"/>
              <a:gd name="connsiteX1" fmla="*/ 192742 w 1564256"/>
              <a:gd name="connsiteY1" fmla="*/ 3097638 h 3298806"/>
              <a:gd name="connsiteX2" fmla="*/ 400920 w 1564256"/>
              <a:gd name="connsiteY2" fmla="*/ 2943931 h 3298806"/>
              <a:gd name="connsiteX3" fmla="*/ 662499 w 1564256"/>
              <a:gd name="connsiteY3" fmla="*/ 2673094 h 3298806"/>
              <a:gd name="connsiteX4" fmla="*/ 662499 w 1564256"/>
              <a:gd name="connsiteY4" fmla="*/ 2558142 h 3298806"/>
              <a:gd name="connsiteX5" fmla="*/ 1047185 w 1564256"/>
              <a:gd name="connsiteY5" fmla="*/ 1981200 h 3298806"/>
              <a:gd name="connsiteX6" fmla="*/ 1493499 w 1564256"/>
              <a:gd name="connsiteY6" fmla="*/ 1328057 h 3298806"/>
              <a:gd name="connsiteX7" fmla="*/ 1471728 w 1564256"/>
              <a:gd name="connsiteY7" fmla="*/ 0 h 3298806"/>
              <a:gd name="connsiteX0" fmla="*/ 0 w 1564256"/>
              <a:gd name="connsiteY0" fmla="*/ 3298806 h 3298806"/>
              <a:gd name="connsiteX1" fmla="*/ 192742 w 1564256"/>
              <a:gd name="connsiteY1" fmla="*/ 3097638 h 3298806"/>
              <a:gd name="connsiteX2" fmla="*/ 400920 w 1564256"/>
              <a:gd name="connsiteY2" fmla="*/ 2943931 h 3298806"/>
              <a:gd name="connsiteX3" fmla="*/ 662499 w 1564256"/>
              <a:gd name="connsiteY3" fmla="*/ 2558142 h 3298806"/>
              <a:gd name="connsiteX4" fmla="*/ 1047185 w 1564256"/>
              <a:gd name="connsiteY4" fmla="*/ 1981200 h 3298806"/>
              <a:gd name="connsiteX5" fmla="*/ 1493499 w 1564256"/>
              <a:gd name="connsiteY5" fmla="*/ 1328057 h 3298806"/>
              <a:gd name="connsiteX6" fmla="*/ 1471728 w 1564256"/>
              <a:gd name="connsiteY6" fmla="*/ 0 h 3298806"/>
              <a:gd name="connsiteX0" fmla="*/ 0 w 1564256"/>
              <a:gd name="connsiteY0" fmla="*/ 3298806 h 3298806"/>
              <a:gd name="connsiteX1" fmla="*/ 192742 w 1564256"/>
              <a:gd name="connsiteY1" fmla="*/ 3097638 h 3298806"/>
              <a:gd name="connsiteX2" fmla="*/ 662499 w 1564256"/>
              <a:gd name="connsiteY2" fmla="*/ 2558142 h 3298806"/>
              <a:gd name="connsiteX3" fmla="*/ 1047185 w 1564256"/>
              <a:gd name="connsiteY3" fmla="*/ 1981200 h 3298806"/>
              <a:gd name="connsiteX4" fmla="*/ 1493499 w 1564256"/>
              <a:gd name="connsiteY4" fmla="*/ 1328057 h 3298806"/>
              <a:gd name="connsiteX5" fmla="*/ 1471728 w 1564256"/>
              <a:gd name="connsiteY5" fmla="*/ 0 h 3298806"/>
              <a:gd name="connsiteX0" fmla="*/ 0 w 1564256"/>
              <a:gd name="connsiteY0" fmla="*/ 3298806 h 3298806"/>
              <a:gd name="connsiteX1" fmla="*/ 662499 w 1564256"/>
              <a:gd name="connsiteY1" fmla="*/ 2558142 h 3298806"/>
              <a:gd name="connsiteX2" fmla="*/ 1047185 w 1564256"/>
              <a:gd name="connsiteY2" fmla="*/ 1981200 h 3298806"/>
              <a:gd name="connsiteX3" fmla="*/ 1493499 w 1564256"/>
              <a:gd name="connsiteY3" fmla="*/ 1328057 h 3298806"/>
              <a:gd name="connsiteX4" fmla="*/ 1471728 w 1564256"/>
              <a:gd name="connsiteY4" fmla="*/ 0 h 3298806"/>
              <a:gd name="connsiteX0" fmla="*/ 0 w 1564256"/>
              <a:gd name="connsiteY0" fmla="*/ 3298806 h 3298806"/>
              <a:gd name="connsiteX1" fmla="*/ 192742 w 1564256"/>
              <a:gd name="connsiteY1" fmla="*/ 3152502 h 3298806"/>
              <a:gd name="connsiteX2" fmla="*/ 662499 w 1564256"/>
              <a:gd name="connsiteY2" fmla="*/ 2558142 h 3298806"/>
              <a:gd name="connsiteX3" fmla="*/ 1047185 w 1564256"/>
              <a:gd name="connsiteY3" fmla="*/ 1981200 h 3298806"/>
              <a:gd name="connsiteX4" fmla="*/ 1493499 w 1564256"/>
              <a:gd name="connsiteY4" fmla="*/ 1328057 h 3298806"/>
              <a:gd name="connsiteX5" fmla="*/ 1471728 w 1564256"/>
              <a:gd name="connsiteY5" fmla="*/ 0 h 3298806"/>
              <a:gd name="connsiteX0" fmla="*/ 0 w 1564256"/>
              <a:gd name="connsiteY0" fmla="*/ 3298806 h 3298806"/>
              <a:gd name="connsiteX1" fmla="*/ 662499 w 1564256"/>
              <a:gd name="connsiteY1" fmla="*/ 2558142 h 3298806"/>
              <a:gd name="connsiteX2" fmla="*/ 1047185 w 1564256"/>
              <a:gd name="connsiteY2" fmla="*/ 1981200 h 3298806"/>
              <a:gd name="connsiteX3" fmla="*/ 1493499 w 1564256"/>
              <a:gd name="connsiteY3" fmla="*/ 1328057 h 3298806"/>
              <a:gd name="connsiteX4" fmla="*/ 1471728 w 1564256"/>
              <a:gd name="connsiteY4" fmla="*/ 0 h 3298806"/>
              <a:gd name="connsiteX0" fmla="*/ 0 w 901757"/>
              <a:gd name="connsiteY0" fmla="*/ 2558142 h 2558142"/>
              <a:gd name="connsiteX1" fmla="*/ 384686 w 901757"/>
              <a:gd name="connsiteY1" fmla="*/ 1981200 h 2558142"/>
              <a:gd name="connsiteX2" fmla="*/ 831000 w 901757"/>
              <a:gd name="connsiteY2" fmla="*/ 1328057 h 2558142"/>
              <a:gd name="connsiteX3" fmla="*/ 809229 w 901757"/>
              <a:gd name="connsiteY3" fmla="*/ 0 h 2558142"/>
              <a:gd name="connsiteX0" fmla="*/ 181896 w 1083653"/>
              <a:gd name="connsiteY0" fmla="*/ 2558142 h 2665599"/>
              <a:gd name="connsiteX1" fmla="*/ 0 w 1083653"/>
              <a:gd name="connsiteY1" fmla="*/ 2665599 h 2665599"/>
              <a:gd name="connsiteX2" fmla="*/ 566582 w 1083653"/>
              <a:gd name="connsiteY2" fmla="*/ 1981200 h 2665599"/>
              <a:gd name="connsiteX3" fmla="*/ 1012896 w 1083653"/>
              <a:gd name="connsiteY3" fmla="*/ 1328057 h 2665599"/>
              <a:gd name="connsiteX4" fmla="*/ 991125 w 1083653"/>
              <a:gd name="connsiteY4" fmla="*/ 0 h 2665599"/>
              <a:gd name="connsiteX0" fmla="*/ 0 w 1083653"/>
              <a:gd name="connsiteY0" fmla="*/ 2665599 h 2665599"/>
              <a:gd name="connsiteX1" fmla="*/ 566582 w 1083653"/>
              <a:gd name="connsiteY1" fmla="*/ 1981200 h 2665599"/>
              <a:gd name="connsiteX2" fmla="*/ 1012896 w 1083653"/>
              <a:gd name="connsiteY2" fmla="*/ 1328057 h 2665599"/>
              <a:gd name="connsiteX3" fmla="*/ 991125 w 1083653"/>
              <a:gd name="connsiteY3" fmla="*/ 0 h 2665599"/>
              <a:gd name="connsiteX0" fmla="*/ 0 w 1066131"/>
              <a:gd name="connsiteY0" fmla="*/ 2720463 h 2720463"/>
              <a:gd name="connsiteX1" fmla="*/ 549060 w 1066131"/>
              <a:gd name="connsiteY1" fmla="*/ 1981200 h 2720463"/>
              <a:gd name="connsiteX2" fmla="*/ 995374 w 1066131"/>
              <a:gd name="connsiteY2" fmla="*/ 1328057 h 2720463"/>
              <a:gd name="connsiteX3" fmla="*/ 973603 w 1066131"/>
              <a:gd name="connsiteY3" fmla="*/ 0 h 2720463"/>
              <a:gd name="connsiteX0" fmla="*/ 0 w 1172684"/>
              <a:gd name="connsiteY0" fmla="*/ 2621609 h 2621609"/>
              <a:gd name="connsiteX1" fmla="*/ 655613 w 1172684"/>
              <a:gd name="connsiteY1" fmla="*/ 1981200 h 2621609"/>
              <a:gd name="connsiteX2" fmla="*/ 1101927 w 1172684"/>
              <a:gd name="connsiteY2" fmla="*/ 1328057 h 2621609"/>
              <a:gd name="connsiteX3" fmla="*/ 1080156 w 1172684"/>
              <a:gd name="connsiteY3" fmla="*/ 0 h 2621609"/>
              <a:gd name="connsiteX0" fmla="*/ 0 w 1154925"/>
              <a:gd name="connsiteY0" fmla="*/ 2621609 h 2621609"/>
              <a:gd name="connsiteX1" fmla="*/ 762166 w 1154925"/>
              <a:gd name="connsiteY1" fmla="*/ 2055341 h 2621609"/>
              <a:gd name="connsiteX2" fmla="*/ 1101927 w 1154925"/>
              <a:gd name="connsiteY2" fmla="*/ 1328057 h 2621609"/>
              <a:gd name="connsiteX3" fmla="*/ 1080156 w 1154925"/>
              <a:gd name="connsiteY3" fmla="*/ 0 h 2621609"/>
              <a:gd name="connsiteX0" fmla="*/ 0 w 1403547"/>
              <a:gd name="connsiteY0" fmla="*/ 2621609 h 2621609"/>
              <a:gd name="connsiteX1" fmla="*/ 1010788 w 1403547"/>
              <a:gd name="connsiteY1" fmla="*/ 2055341 h 2621609"/>
              <a:gd name="connsiteX2" fmla="*/ 1350549 w 1403547"/>
              <a:gd name="connsiteY2" fmla="*/ 1328057 h 2621609"/>
              <a:gd name="connsiteX3" fmla="*/ 1328778 w 1403547"/>
              <a:gd name="connsiteY3" fmla="*/ 0 h 2621609"/>
              <a:gd name="connsiteX0" fmla="*/ 0 w 1450904"/>
              <a:gd name="connsiteY0" fmla="*/ 2584539 h 2584539"/>
              <a:gd name="connsiteX1" fmla="*/ 1058145 w 1450904"/>
              <a:gd name="connsiteY1" fmla="*/ 2055341 h 2584539"/>
              <a:gd name="connsiteX2" fmla="*/ 1397906 w 1450904"/>
              <a:gd name="connsiteY2" fmla="*/ 1328057 h 2584539"/>
              <a:gd name="connsiteX3" fmla="*/ 1376135 w 1450904"/>
              <a:gd name="connsiteY3" fmla="*/ 0 h 2584539"/>
              <a:gd name="connsiteX0" fmla="*/ 0 w 1468663"/>
              <a:gd name="connsiteY0" fmla="*/ 2584539 h 2584539"/>
              <a:gd name="connsiteX1" fmla="*/ 951592 w 1468663"/>
              <a:gd name="connsiteY1" fmla="*/ 1795849 h 2584539"/>
              <a:gd name="connsiteX2" fmla="*/ 1397906 w 1468663"/>
              <a:gd name="connsiteY2" fmla="*/ 1328057 h 2584539"/>
              <a:gd name="connsiteX3" fmla="*/ 1376135 w 1468663"/>
              <a:gd name="connsiteY3" fmla="*/ 0 h 2584539"/>
              <a:gd name="connsiteX0" fmla="*/ 0 w 1468663"/>
              <a:gd name="connsiteY0" fmla="*/ 2584539 h 2584539"/>
              <a:gd name="connsiteX1" fmla="*/ 951592 w 1468663"/>
              <a:gd name="connsiteY1" fmla="*/ 1795849 h 2584539"/>
              <a:gd name="connsiteX2" fmla="*/ 1397906 w 1468663"/>
              <a:gd name="connsiteY2" fmla="*/ 1328057 h 2584539"/>
              <a:gd name="connsiteX3" fmla="*/ 1376135 w 1468663"/>
              <a:gd name="connsiteY3" fmla="*/ 0 h 2584539"/>
              <a:gd name="connsiteX0" fmla="*/ 0 w 1267397"/>
              <a:gd name="connsiteY0" fmla="*/ 2411544 h 2411544"/>
              <a:gd name="connsiteX1" fmla="*/ 750326 w 1267397"/>
              <a:gd name="connsiteY1" fmla="*/ 1795849 h 2411544"/>
              <a:gd name="connsiteX2" fmla="*/ 1196640 w 1267397"/>
              <a:gd name="connsiteY2" fmla="*/ 1328057 h 2411544"/>
              <a:gd name="connsiteX3" fmla="*/ 1174869 w 1267397"/>
              <a:gd name="connsiteY3" fmla="*/ 0 h 2411544"/>
              <a:gd name="connsiteX0" fmla="*/ 0 w 1308834"/>
              <a:gd name="connsiteY0" fmla="*/ 2411544 h 2411544"/>
              <a:gd name="connsiteX1" fmla="*/ 501704 w 1308834"/>
              <a:gd name="connsiteY1" fmla="*/ 1337523 h 2411544"/>
              <a:gd name="connsiteX2" fmla="*/ 1196640 w 1308834"/>
              <a:gd name="connsiteY2" fmla="*/ 1328057 h 2411544"/>
              <a:gd name="connsiteX3" fmla="*/ 1174869 w 1308834"/>
              <a:gd name="connsiteY3" fmla="*/ 0 h 2411544"/>
              <a:gd name="connsiteX0" fmla="*/ 0 w 1174869"/>
              <a:gd name="connsiteY0" fmla="*/ 2411544 h 2411544"/>
              <a:gd name="connsiteX1" fmla="*/ 501704 w 1174869"/>
              <a:gd name="connsiteY1" fmla="*/ 1337523 h 2411544"/>
              <a:gd name="connsiteX2" fmla="*/ 758590 w 1174869"/>
              <a:gd name="connsiteY2" fmla="*/ 666034 h 2411544"/>
              <a:gd name="connsiteX3" fmla="*/ 1174869 w 1174869"/>
              <a:gd name="connsiteY3" fmla="*/ 0 h 241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4869" h="2411544">
                <a:moveTo>
                  <a:pt x="0" y="2411544"/>
                </a:moveTo>
                <a:lnTo>
                  <a:pt x="501704" y="1337523"/>
                </a:lnTo>
                <a:cubicBezTo>
                  <a:pt x="738793" y="1112552"/>
                  <a:pt x="646396" y="888954"/>
                  <a:pt x="758590" y="666034"/>
                </a:cubicBezTo>
                <a:cubicBezTo>
                  <a:pt x="870784" y="443114"/>
                  <a:pt x="1163076" y="246743"/>
                  <a:pt x="1174869" y="0"/>
                </a:cubicBezTo>
              </a:path>
            </a:pathLst>
          </a:custGeom>
          <a:ln w="25400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383544" y="1613888"/>
            <a:ext cx="643648" cy="190836"/>
          </a:xfrm>
          <a:custGeom>
            <a:avLst/>
            <a:gdLst>
              <a:gd name="connsiteX0" fmla="*/ 0 w 667265"/>
              <a:gd name="connsiteY0" fmla="*/ 0 h 222421"/>
              <a:gd name="connsiteX1" fmla="*/ 531340 w 667265"/>
              <a:gd name="connsiteY1" fmla="*/ 98854 h 222421"/>
              <a:gd name="connsiteX2" fmla="*/ 667265 w 667265"/>
              <a:gd name="connsiteY2" fmla="*/ 222421 h 22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265" h="222421">
                <a:moveTo>
                  <a:pt x="0" y="0"/>
                </a:moveTo>
                <a:cubicBezTo>
                  <a:pt x="210064" y="30892"/>
                  <a:pt x="420129" y="61784"/>
                  <a:pt x="531340" y="98854"/>
                </a:cubicBezTo>
                <a:cubicBezTo>
                  <a:pt x="642551" y="135924"/>
                  <a:pt x="654908" y="179172"/>
                  <a:pt x="667265" y="222421"/>
                </a:cubicBezTo>
              </a:path>
            </a:pathLst>
          </a:custGeom>
          <a:ln w="254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5460746" y="1531067"/>
            <a:ext cx="333743" cy="127224"/>
          </a:xfrm>
          <a:prstGeom prst="arc">
            <a:avLst/>
          </a:prstGeom>
          <a:ln w="254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614832" y="930907"/>
            <a:ext cx="334198" cy="322477"/>
          </a:xfrm>
          <a:custGeom>
            <a:avLst/>
            <a:gdLst>
              <a:gd name="connsiteX0" fmla="*/ 568411 w 584886"/>
              <a:gd name="connsiteY0" fmla="*/ 358346 h 358346"/>
              <a:gd name="connsiteX1" fmla="*/ 543697 w 584886"/>
              <a:gd name="connsiteY1" fmla="*/ 160638 h 358346"/>
              <a:gd name="connsiteX2" fmla="*/ 321275 w 584886"/>
              <a:gd name="connsiteY2" fmla="*/ 49427 h 358346"/>
              <a:gd name="connsiteX3" fmla="*/ 0 w 584886"/>
              <a:gd name="connsiteY3" fmla="*/ 0 h 358346"/>
              <a:gd name="connsiteX0" fmla="*/ 568411 w 581754"/>
              <a:gd name="connsiteY0" fmla="*/ 358346 h 427209"/>
              <a:gd name="connsiteX1" fmla="*/ 549618 w 581754"/>
              <a:gd name="connsiteY1" fmla="*/ 394258 h 427209"/>
              <a:gd name="connsiteX2" fmla="*/ 543697 w 581754"/>
              <a:gd name="connsiteY2" fmla="*/ 160638 h 427209"/>
              <a:gd name="connsiteX3" fmla="*/ 321275 w 581754"/>
              <a:gd name="connsiteY3" fmla="*/ 49427 h 427209"/>
              <a:gd name="connsiteX4" fmla="*/ 0 w 581754"/>
              <a:gd name="connsiteY4" fmla="*/ 0 h 42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754" h="427209">
                <a:moveTo>
                  <a:pt x="568411" y="358346"/>
                </a:moveTo>
                <a:cubicBezTo>
                  <a:pt x="566866" y="357981"/>
                  <a:pt x="553737" y="427209"/>
                  <a:pt x="549618" y="394258"/>
                </a:cubicBezTo>
                <a:cubicBezTo>
                  <a:pt x="545499" y="361307"/>
                  <a:pt x="581754" y="218110"/>
                  <a:pt x="543697" y="160638"/>
                </a:cubicBezTo>
                <a:cubicBezTo>
                  <a:pt x="505640" y="103166"/>
                  <a:pt x="411891" y="76200"/>
                  <a:pt x="321275" y="49427"/>
                </a:cubicBezTo>
                <a:cubicBezTo>
                  <a:pt x="230659" y="22654"/>
                  <a:pt x="115329" y="11327"/>
                  <a:pt x="0" y="0"/>
                </a:cubicBezTo>
              </a:path>
            </a:pathLst>
          </a:cu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836707" y="1374534"/>
            <a:ext cx="941633" cy="328662"/>
          </a:xfrm>
          <a:custGeom>
            <a:avLst/>
            <a:gdLst>
              <a:gd name="connsiteX0" fmla="*/ 0 w 976184"/>
              <a:gd name="connsiteY0" fmla="*/ 383059 h 383059"/>
              <a:gd name="connsiteX1" fmla="*/ 210065 w 976184"/>
              <a:gd name="connsiteY1" fmla="*/ 135924 h 383059"/>
              <a:gd name="connsiteX2" fmla="*/ 593124 w 976184"/>
              <a:gd name="connsiteY2" fmla="*/ 172994 h 383059"/>
              <a:gd name="connsiteX3" fmla="*/ 976184 w 976184"/>
              <a:gd name="connsiteY3" fmla="*/ 0 h 38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6184" h="383059">
                <a:moveTo>
                  <a:pt x="0" y="383059"/>
                </a:moveTo>
                <a:cubicBezTo>
                  <a:pt x="55605" y="276997"/>
                  <a:pt x="111211" y="170935"/>
                  <a:pt x="210065" y="135924"/>
                </a:cubicBezTo>
                <a:cubicBezTo>
                  <a:pt x="308919" y="100913"/>
                  <a:pt x="465438" y="195648"/>
                  <a:pt x="593124" y="172994"/>
                </a:cubicBezTo>
                <a:cubicBezTo>
                  <a:pt x="720811" y="150340"/>
                  <a:pt x="848497" y="75170"/>
                  <a:pt x="976184" y="0"/>
                </a:cubicBezTo>
              </a:path>
            </a:pathLst>
          </a:custGeom>
          <a:ln w="254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974376" y="2192261"/>
            <a:ext cx="679406" cy="498295"/>
          </a:xfrm>
          <a:custGeom>
            <a:avLst/>
            <a:gdLst>
              <a:gd name="connsiteX0" fmla="*/ 0 w 704335"/>
              <a:gd name="connsiteY0" fmla="*/ 0 h 580768"/>
              <a:gd name="connsiteX1" fmla="*/ 345989 w 704335"/>
              <a:gd name="connsiteY1" fmla="*/ 148281 h 580768"/>
              <a:gd name="connsiteX2" fmla="*/ 358346 w 704335"/>
              <a:gd name="connsiteY2" fmla="*/ 407773 h 580768"/>
              <a:gd name="connsiteX3" fmla="*/ 704335 w 704335"/>
              <a:gd name="connsiteY3" fmla="*/ 580768 h 58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335" h="580768">
                <a:moveTo>
                  <a:pt x="0" y="0"/>
                </a:moveTo>
                <a:cubicBezTo>
                  <a:pt x="143132" y="40159"/>
                  <a:pt x="286265" y="80319"/>
                  <a:pt x="345989" y="148281"/>
                </a:cubicBezTo>
                <a:cubicBezTo>
                  <a:pt x="405713" y="216243"/>
                  <a:pt x="298622" y="335692"/>
                  <a:pt x="358346" y="407773"/>
                </a:cubicBezTo>
                <a:cubicBezTo>
                  <a:pt x="418070" y="479854"/>
                  <a:pt x="561202" y="530311"/>
                  <a:pt x="704335" y="580768"/>
                </a:cubicBezTo>
              </a:path>
            </a:pathLst>
          </a:custGeom>
          <a:ln w="254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712150" y="1576419"/>
            <a:ext cx="441018" cy="583112"/>
          </a:xfrm>
          <a:custGeom>
            <a:avLst/>
            <a:gdLst>
              <a:gd name="connsiteX0" fmla="*/ 0 w 457200"/>
              <a:gd name="connsiteY0" fmla="*/ 679622 h 679622"/>
              <a:gd name="connsiteX1" fmla="*/ 247135 w 457200"/>
              <a:gd name="connsiteY1" fmla="*/ 457200 h 679622"/>
              <a:gd name="connsiteX2" fmla="*/ 222422 w 457200"/>
              <a:gd name="connsiteY2" fmla="*/ 222422 h 679622"/>
              <a:gd name="connsiteX3" fmla="*/ 457200 w 457200"/>
              <a:gd name="connsiteY3" fmla="*/ 0 h 67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679622">
                <a:moveTo>
                  <a:pt x="0" y="679622"/>
                </a:moveTo>
                <a:cubicBezTo>
                  <a:pt x="105032" y="606511"/>
                  <a:pt x="210065" y="533400"/>
                  <a:pt x="247135" y="457200"/>
                </a:cubicBezTo>
                <a:cubicBezTo>
                  <a:pt x="284205" y="381000"/>
                  <a:pt x="187411" y="298622"/>
                  <a:pt x="222422" y="222422"/>
                </a:cubicBezTo>
                <a:cubicBezTo>
                  <a:pt x="257433" y="146222"/>
                  <a:pt x="357316" y="73111"/>
                  <a:pt x="457200" y="0"/>
                </a:cubicBezTo>
              </a:path>
            </a:pathLst>
          </a:custGeom>
          <a:ln w="254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755818" y="1058502"/>
            <a:ext cx="271374" cy="678529"/>
          </a:xfrm>
          <a:custGeom>
            <a:avLst/>
            <a:gdLst>
              <a:gd name="connsiteX0" fmla="*/ 278027 w 278027"/>
              <a:gd name="connsiteY0" fmla="*/ 790832 h 790832"/>
              <a:gd name="connsiteX1" fmla="*/ 18535 w 278027"/>
              <a:gd name="connsiteY1" fmla="*/ 506627 h 790832"/>
              <a:gd name="connsiteX2" fmla="*/ 166816 w 278027"/>
              <a:gd name="connsiteY2" fmla="*/ 358346 h 790832"/>
              <a:gd name="connsiteX3" fmla="*/ 43248 w 278027"/>
              <a:gd name="connsiteY3" fmla="*/ 0 h 790832"/>
              <a:gd name="connsiteX0" fmla="*/ 272321 w 281331"/>
              <a:gd name="connsiteY0" fmla="*/ 790832 h 790832"/>
              <a:gd name="connsiteX1" fmla="*/ 238082 w 281331"/>
              <a:gd name="connsiteY1" fmla="*/ 680523 h 790832"/>
              <a:gd name="connsiteX2" fmla="*/ 12829 w 281331"/>
              <a:gd name="connsiteY2" fmla="*/ 506627 h 790832"/>
              <a:gd name="connsiteX3" fmla="*/ 161110 w 281331"/>
              <a:gd name="connsiteY3" fmla="*/ 358346 h 790832"/>
              <a:gd name="connsiteX4" fmla="*/ 37542 w 281331"/>
              <a:gd name="connsiteY4" fmla="*/ 0 h 79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331" h="790832">
                <a:moveTo>
                  <a:pt x="272321" y="790832"/>
                </a:moveTo>
                <a:cubicBezTo>
                  <a:pt x="259471" y="778003"/>
                  <a:pt x="281331" y="727890"/>
                  <a:pt x="238082" y="680523"/>
                </a:cubicBezTo>
                <a:cubicBezTo>
                  <a:pt x="194833" y="633156"/>
                  <a:pt x="25658" y="560323"/>
                  <a:pt x="12829" y="506627"/>
                </a:cubicBezTo>
                <a:cubicBezTo>
                  <a:pt x="0" y="452931"/>
                  <a:pt x="156991" y="442784"/>
                  <a:pt x="161110" y="358346"/>
                </a:cubicBezTo>
                <a:cubicBezTo>
                  <a:pt x="165229" y="273908"/>
                  <a:pt x="101385" y="136954"/>
                  <a:pt x="37542" y="0"/>
                </a:cubicBezTo>
              </a:path>
            </a:pathLst>
          </a:custGeom>
          <a:ln w="254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996392" y="820580"/>
            <a:ext cx="177424" cy="956831"/>
          </a:xfrm>
          <a:custGeom>
            <a:avLst/>
            <a:gdLst>
              <a:gd name="connsiteX0" fmla="*/ 0 w 191529"/>
              <a:gd name="connsiteY0" fmla="*/ 926756 h 926756"/>
              <a:gd name="connsiteX1" fmla="*/ 49427 w 191529"/>
              <a:gd name="connsiteY1" fmla="*/ 667264 h 926756"/>
              <a:gd name="connsiteX2" fmla="*/ 185351 w 191529"/>
              <a:gd name="connsiteY2" fmla="*/ 407773 h 926756"/>
              <a:gd name="connsiteX3" fmla="*/ 86497 w 191529"/>
              <a:gd name="connsiteY3" fmla="*/ 0 h 9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9" h="926756">
                <a:moveTo>
                  <a:pt x="0" y="926756"/>
                </a:moveTo>
                <a:cubicBezTo>
                  <a:pt x="9267" y="840258"/>
                  <a:pt x="18535" y="753761"/>
                  <a:pt x="49427" y="667264"/>
                </a:cubicBezTo>
                <a:cubicBezTo>
                  <a:pt x="80319" y="580767"/>
                  <a:pt x="179173" y="518984"/>
                  <a:pt x="185351" y="407773"/>
                </a:cubicBezTo>
                <a:cubicBezTo>
                  <a:pt x="191529" y="296562"/>
                  <a:pt x="139013" y="148281"/>
                  <a:pt x="86497" y="0"/>
                </a:cubicBezTo>
              </a:path>
            </a:pathLst>
          </a:custGeom>
          <a:ln w="254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138429" y="787105"/>
            <a:ext cx="191581" cy="632778"/>
          </a:xfrm>
          <a:custGeom>
            <a:avLst/>
            <a:gdLst>
              <a:gd name="connsiteX0" fmla="*/ 0 w 481914"/>
              <a:gd name="connsiteY0" fmla="*/ 222422 h 259492"/>
              <a:gd name="connsiteX1" fmla="*/ 271849 w 481914"/>
              <a:gd name="connsiteY1" fmla="*/ 222422 h 259492"/>
              <a:gd name="connsiteX2" fmla="*/ 481914 w 481914"/>
              <a:gd name="connsiteY2" fmla="*/ 0 h 259492"/>
              <a:gd name="connsiteX0" fmla="*/ 0 w 449574"/>
              <a:gd name="connsiteY0" fmla="*/ 264453 h 282988"/>
              <a:gd name="connsiteX1" fmla="*/ 239509 w 449574"/>
              <a:gd name="connsiteY1" fmla="*/ 222422 h 282988"/>
              <a:gd name="connsiteX2" fmla="*/ 449574 w 449574"/>
              <a:gd name="connsiteY2" fmla="*/ 0 h 28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574" h="282988">
                <a:moveTo>
                  <a:pt x="0" y="264453"/>
                </a:moveTo>
                <a:cubicBezTo>
                  <a:pt x="95765" y="282988"/>
                  <a:pt x="164580" y="266497"/>
                  <a:pt x="239509" y="222422"/>
                </a:cubicBezTo>
                <a:cubicBezTo>
                  <a:pt x="314438" y="178347"/>
                  <a:pt x="384701" y="92676"/>
                  <a:pt x="449574" y="0"/>
                </a:cubicBezTo>
              </a:path>
            </a:pathLst>
          </a:cu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83095" y="941582"/>
            <a:ext cx="211329" cy="199708"/>
          </a:xfrm>
          <a:prstGeom prst="cube">
            <a:avLst>
              <a:gd name="adj" fmla="val 25000"/>
            </a:avLst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  <a:tailEnd type="none"/>
          </a:ln>
          <a:scene3d>
            <a:camera prst="orthographicFront">
              <a:rot lat="378566" lon="101659" rev="1857491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3984680" y="2003633"/>
            <a:ext cx="261146" cy="233847"/>
          </a:xfrm>
          <a:prstGeom prst="cube">
            <a:avLst>
              <a:gd name="adj" fmla="val 25000"/>
            </a:avLst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  <a:tailEnd type="none"/>
          </a:ln>
          <a:scene3d>
            <a:camera prst="orthographicFront">
              <a:rot lat="378566" lon="101659" rev="1857491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820554" y="4108252"/>
            <a:ext cx="874537" cy="935386"/>
          </a:xfrm>
          <a:custGeom>
            <a:avLst/>
            <a:gdLst>
              <a:gd name="connsiteX0" fmla="*/ 1902940 w 1902940"/>
              <a:gd name="connsiteY0" fmla="*/ 0 h 1161535"/>
              <a:gd name="connsiteX1" fmla="*/ 1124465 w 1902940"/>
              <a:gd name="connsiteY1" fmla="*/ 284205 h 1161535"/>
              <a:gd name="connsiteX2" fmla="*/ 729048 w 1902940"/>
              <a:gd name="connsiteY2" fmla="*/ 902043 h 1161535"/>
              <a:gd name="connsiteX3" fmla="*/ 0 w 1902940"/>
              <a:gd name="connsiteY3" fmla="*/ 1161535 h 1161535"/>
              <a:gd name="connsiteX0" fmla="*/ 1902940 w 1902940"/>
              <a:gd name="connsiteY0" fmla="*/ 0 h 1161535"/>
              <a:gd name="connsiteX1" fmla="*/ 1124465 w 1902940"/>
              <a:gd name="connsiteY1" fmla="*/ 284205 h 1161535"/>
              <a:gd name="connsiteX2" fmla="*/ 667264 w 1902940"/>
              <a:gd name="connsiteY2" fmla="*/ 481913 h 1161535"/>
              <a:gd name="connsiteX3" fmla="*/ 0 w 1902940"/>
              <a:gd name="connsiteY3" fmla="*/ 1161535 h 11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940" h="1161535">
                <a:moveTo>
                  <a:pt x="1902940" y="0"/>
                </a:moveTo>
                <a:cubicBezTo>
                  <a:pt x="1611527" y="66932"/>
                  <a:pt x="1330411" y="203886"/>
                  <a:pt x="1124465" y="284205"/>
                </a:cubicBezTo>
                <a:cubicBezTo>
                  <a:pt x="918519" y="364524"/>
                  <a:pt x="854675" y="335691"/>
                  <a:pt x="667264" y="481913"/>
                </a:cubicBezTo>
                <a:cubicBezTo>
                  <a:pt x="479853" y="628135"/>
                  <a:pt x="270818" y="1104900"/>
                  <a:pt x="0" y="1161535"/>
                </a:cubicBezTo>
              </a:path>
            </a:pathLst>
          </a:custGeom>
          <a:ln w="1016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612127" y="1728242"/>
            <a:ext cx="342186" cy="119493"/>
          </a:xfrm>
          <a:custGeom>
            <a:avLst/>
            <a:gdLst>
              <a:gd name="connsiteX0" fmla="*/ 0 w 778476"/>
              <a:gd name="connsiteY0" fmla="*/ 444843 h 444843"/>
              <a:gd name="connsiteX1" fmla="*/ 321276 w 778476"/>
              <a:gd name="connsiteY1" fmla="*/ 234778 h 444843"/>
              <a:gd name="connsiteX2" fmla="*/ 531341 w 778476"/>
              <a:gd name="connsiteY2" fmla="*/ 86497 h 444843"/>
              <a:gd name="connsiteX3" fmla="*/ 778476 w 778476"/>
              <a:gd name="connsiteY3" fmla="*/ 0 h 44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476" h="444843">
                <a:moveTo>
                  <a:pt x="0" y="444843"/>
                </a:moveTo>
                <a:lnTo>
                  <a:pt x="321276" y="234778"/>
                </a:lnTo>
                <a:cubicBezTo>
                  <a:pt x="409833" y="175054"/>
                  <a:pt x="455141" y="125627"/>
                  <a:pt x="531341" y="86497"/>
                </a:cubicBezTo>
                <a:cubicBezTo>
                  <a:pt x="607541" y="47367"/>
                  <a:pt x="693008" y="23683"/>
                  <a:pt x="778476" y="0"/>
                </a:cubicBezTo>
              </a:path>
            </a:pathLst>
          </a:custGeom>
          <a:ln w="254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362244" y="1739974"/>
            <a:ext cx="192945" cy="0"/>
          </a:xfrm>
          <a:custGeom>
            <a:avLst/>
            <a:gdLst>
              <a:gd name="connsiteX0" fmla="*/ 200025 w 200025"/>
              <a:gd name="connsiteY0" fmla="*/ 0 h 0"/>
              <a:gd name="connsiteX1" fmla="*/ 0 w 2000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025">
                <a:moveTo>
                  <a:pt x="200025" y="0"/>
                </a:moveTo>
                <a:lnTo>
                  <a:pt x="0" y="0"/>
                </a:lnTo>
              </a:path>
            </a:pathLst>
          </a:custGeom>
          <a:ln w="254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5060445" y="877786"/>
            <a:ext cx="44101" cy="245172"/>
          </a:xfrm>
          <a:custGeom>
            <a:avLst/>
            <a:gdLst>
              <a:gd name="connsiteX0" fmla="*/ 23812 w 65881"/>
              <a:gd name="connsiteY0" fmla="*/ 295275 h 295275"/>
              <a:gd name="connsiteX1" fmla="*/ 61912 w 65881"/>
              <a:gd name="connsiteY1" fmla="*/ 157163 h 295275"/>
              <a:gd name="connsiteX2" fmla="*/ 0 w 65881"/>
              <a:gd name="connsiteY2" fmla="*/ 0 h 295275"/>
              <a:gd name="connsiteX3" fmla="*/ 0 w 65881"/>
              <a:gd name="connsiteY3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81" h="295275">
                <a:moveTo>
                  <a:pt x="23812" y="295275"/>
                </a:moveTo>
                <a:cubicBezTo>
                  <a:pt x="44846" y="250825"/>
                  <a:pt x="65881" y="206375"/>
                  <a:pt x="61912" y="157163"/>
                </a:cubicBezTo>
                <a:cubicBezTo>
                  <a:pt x="57943" y="10795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064847" y="1120506"/>
            <a:ext cx="174760" cy="39227"/>
          </a:xfrm>
          <a:custGeom>
            <a:avLst/>
            <a:gdLst>
              <a:gd name="connsiteX0" fmla="*/ 23812 w 65881"/>
              <a:gd name="connsiteY0" fmla="*/ 295275 h 295275"/>
              <a:gd name="connsiteX1" fmla="*/ 61912 w 65881"/>
              <a:gd name="connsiteY1" fmla="*/ 157163 h 295275"/>
              <a:gd name="connsiteX2" fmla="*/ 0 w 65881"/>
              <a:gd name="connsiteY2" fmla="*/ 0 h 295275"/>
              <a:gd name="connsiteX3" fmla="*/ 0 w 65881"/>
              <a:gd name="connsiteY3" fmla="*/ 0 h 295275"/>
              <a:gd name="connsiteX0" fmla="*/ 75406 w 96440"/>
              <a:gd name="connsiteY0" fmla="*/ 295275 h 295275"/>
              <a:gd name="connsiteX1" fmla="*/ 3969 w 96440"/>
              <a:gd name="connsiteY1" fmla="*/ 119063 h 295275"/>
              <a:gd name="connsiteX2" fmla="*/ 51594 w 96440"/>
              <a:gd name="connsiteY2" fmla="*/ 0 h 295275"/>
              <a:gd name="connsiteX3" fmla="*/ 51594 w 96440"/>
              <a:gd name="connsiteY3" fmla="*/ 0 h 295275"/>
              <a:gd name="connsiteX0" fmla="*/ 75406 w 96440"/>
              <a:gd name="connsiteY0" fmla="*/ 295275 h 295275"/>
              <a:gd name="connsiteX1" fmla="*/ 3969 w 96440"/>
              <a:gd name="connsiteY1" fmla="*/ 119063 h 295275"/>
              <a:gd name="connsiteX2" fmla="*/ 51594 w 96440"/>
              <a:gd name="connsiteY2" fmla="*/ 0 h 295275"/>
              <a:gd name="connsiteX3" fmla="*/ 51594 w 96440"/>
              <a:gd name="connsiteY3" fmla="*/ 0 h 295275"/>
              <a:gd name="connsiteX0" fmla="*/ 75406 w 96440"/>
              <a:gd name="connsiteY0" fmla="*/ 295275 h 295275"/>
              <a:gd name="connsiteX1" fmla="*/ 3969 w 96440"/>
              <a:gd name="connsiteY1" fmla="*/ 119063 h 295275"/>
              <a:gd name="connsiteX2" fmla="*/ 51594 w 96440"/>
              <a:gd name="connsiteY2" fmla="*/ 0 h 295275"/>
              <a:gd name="connsiteX3" fmla="*/ 27782 w 96440"/>
              <a:gd name="connsiteY3" fmla="*/ 23812 h 295275"/>
              <a:gd name="connsiteX0" fmla="*/ 75406 w 96440"/>
              <a:gd name="connsiteY0" fmla="*/ 295275 h 295275"/>
              <a:gd name="connsiteX1" fmla="*/ 3969 w 96440"/>
              <a:gd name="connsiteY1" fmla="*/ 119063 h 295275"/>
              <a:gd name="connsiteX2" fmla="*/ 51594 w 96440"/>
              <a:gd name="connsiteY2" fmla="*/ 0 h 295275"/>
              <a:gd name="connsiteX0" fmla="*/ 75406 w 175419"/>
              <a:gd name="connsiteY0" fmla="*/ 428625 h 428625"/>
              <a:gd name="connsiteX1" fmla="*/ 3969 w 175419"/>
              <a:gd name="connsiteY1" fmla="*/ 252413 h 428625"/>
              <a:gd name="connsiteX2" fmla="*/ 175419 w 175419"/>
              <a:gd name="connsiteY2" fmla="*/ 0 h 428625"/>
              <a:gd name="connsiteX0" fmla="*/ 27781 w 127794"/>
              <a:gd name="connsiteY0" fmla="*/ 428625 h 428625"/>
              <a:gd name="connsiteX1" fmla="*/ 3969 w 127794"/>
              <a:gd name="connsiteY1" fmla="*/ 152401 h 428625"/>
              <a:gd name="connsiteX2" fmla="*/ 127794 w 127794"/>
              <a:gd name="connsiteY2" fmla="*/ 0 h 428625"/>
              <a:gd name="connsiteX0" fmla="*/ 99220 w 199233"/>
              <a:gd name="connsiteY0" fmla="*/ 428625 h 428625"/>
              <a:gd name="connsiteX1" fmla="*/ 3969 w 199233"/>
              <a:gd name="connsiteY1" fmla="*/ 314325 h 428625"/>
              <a:gd name="connsiteX2" fmla="*/ 75408 w 199233"/>
              <a:gd name="connsiteY2" fmla="*/ 152401 h 428625"/>
              <a:gd name="connsiteX3" fmla="*/ 199233 w 199233"/>
              <a:gd name="connsiteY3" fmla="*/ 0 h 428625"/>
              <a:gd name="connsiteX0" fmla="*/ 40481 w 140494"/>
              <a:gd name="connsiteY0" fmla="*/ 428625 h 428625"/>
              <a:gd name="connsiteX1" fmla="*/ 16669 w 140494"/>
              <a:gd name="connsiteY1" fmla="*/ 152401 h 428625"/>
              <a:gd name="connsiteX2" fmla="*/ 140494 w 140494"/>
              <a:gd name="connsiteY2" fmla="*/ 0 h 428625"/>
              <a:gd name="connsiteX0" fmla="*/ 40481 w 140494"/>
              <a:gd name="connsiteY0" fmla="*/ 428625 h 428625"/>
              <a:gd name="connsiteX1" fmla="*/ 16668 w 140494"/>
              <a:gd name="connsiteY1" fmla="*/ 290513 h 428625"/>
              <a:gd name="connsiteX2" fmla="*/ 16669 w 140494"/>
              <a:gd name="connsiteY2" fmla="*/ 152401 h 428625"/>
              <a:gd name="connsiteX3" fmla="*/ 140494 w 140494"/>
              <a:gd name="connsiteY3" fmla="*/ 0 h 428625"/>
              <a:gd name="connsiteX0" fmla="*/ 40481 w 140494"/>
              <a:gd name="connsiteY0" fmla="*/ 428625 h 428625"/>
              <a:gd name="connsiteX1" fmla="*/ 16669 w 140494"/>
              <a:gd name="connsiteY1" fmla="*/ 152401 h 428625"/>
              <a:gd name="connsiteX2" fmla="*/ 140494 w 140494"/>
              <a:gd name="connsiteY2" fmla="*/ 0 h 428625"/>
              <a:gd name="connsiteX0" fmla="*/ 4961 w 238324"/>
              <a:gd name="connsiteY0" fmla="*/ 261938 h 261938"/>
              <a:gd name="connsiteX1" fmla="*/ 114499 w 238324"/>
              <a:gd name="connsiteY1" fmla="*/ 152401 h 261938"/>
              <a:gd name="connsiteX2" fmla="*/ 238324 w 238324"/>
              <a:gd name="connsiteY2" fmla="*/ 0 h 261938"/>
              <a:gd name="connsiteX0" fmla="*/ 4961 w 252611"/>
              <a:gd name="connsiteY0" fmla="*/ 261938 h 261938"/>
              <a:gd name="connsiteX1" fmla="*/ 128786 w 252611"/>
              <a:gd name="connsiteY1" fmla="*/ 152401 h 261938"/>
              <a:gd name="connsiteX2" fmla="*/ 252611 w 252611"/>
              <a:gd name="connsiteY2" fmla="*/ 0 h 26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611" h="261938">
                <a:moveTo>
                  <a:pt x="4961" y="261938"/>
                </a:moveTo>
                <a:cubicBezTo>
                  <a:pt x="0" y="204391"/>
                  <a:pt x="112117" y="223838"/>
                  <a:pt x="128786" y="152401"/>
                </a:cubicBezTo>
                <a:cubicBezTo>
                  <a:pt x="124817" y="103189"/>
                  <a:pt x="244674" y="19844"/>
                  <a:pt x="252611" y="0"/>
                </a:cubicBezTo>
              </a:path>
            </a:pathLst>
          </a:cu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V="1">
            <a:off x="2423872" y="3406712"/>
            <a:ext cx="3220902" cy="529766"/>
          </a:xfrm>
          <a:custGeom>
            <a:avLst/>
            <a:gdLst>
              <a:gd name="connsiteX0" fmla="*/ 0 w 3438144"/>
              <a:gd name="connsiteY0" fmla="*/ 1042416 h 1042416"/>
              <a:gd name="connsiteX1" fmla="*/ 329184 w 3438144"/>
              <a:gd name="connsiteY1" fmla="*/ 576072 h 1042416"/>
              <a:gd name="connsiteX2" fmla="*/ 1051560 w 3438144"/>
              <a:gd name="connsiteY2" fmla="*/ 310896 h 1042416"/>
              <a:gd name="connsiteX3" fmla="*/ 3438144 w 3438144"/>
              <a:gd name="connsiteY3" fmla="*/ 0 h 1042416"/>
              <a:gd name="connsiteX0" fmla="*/ 0 w 3524641"/>
              <a:gd name="connsiteY0" fmla="*/ 1030060 h 1030060"/>
              <a:gd name="connsiteX1" fmla="*/ 415681 w 3524641"/>
              <a:gd name="connsiteY1" fmla="*/ 576072 h 1030060"/>
              <a:gd name="connsiteX2" fmla="*/ 1138057 w 3524641"/>
              <a:gd name="connsiteY2" fmla="*/ 310896 h 1030060"/>
              <a:gd name="connsiteX3" fmla="*/ 3524641 w 3524641"/>
              <a:gd name="connsiteY3" fmla="*/ 0 h 1030060"/>
              <a:gd name="connsiteX0" fmla="*/ 0 w 3549354"/>
              <a:gd name="connsiteY0" fmla="*/ 881779 h 881779"/>
              <a:gd name="connsiteX1" fmla="*/ 440394 w 3549354"/>
              <a:gd name="connsiteY1" fmla="*/ 576072 h 881779"/>
              <a:gd name="connsiteX2" fmla="*/ 1162770 w 3549354"/>
              <a:gd name="connsiteY2" fmla="*/ 310896 h 881779"/>
              <a:gd name="connsiteX3" fmla="*/ 3549354 w 3549354"/>
              <a:gd name="connsiteY3" fmla="*/ 0 h 881779"/>
              <a:gd name="connsiteX0" fmla="*/ 0 w 3549354"/>
              <a:gd name="connsiteY0" fmla="*/ 881779 h 919905"/>
              <a:gd name="connsiteX1" fmla="*/ 598490 w 3549354"/>
              <a:gd name="connsiteY1" fmla="*/ 824758 h 919905"/>
              <a:gd name="connsiteX2" fmla="*/ 1162770 w 3549354"/>
              <a:gd name="connsiteY2" fmla="*/ 310896 h 919905"/>
              <a:gd name="connsiteX3" fmla="*/ 3549354 w 3549354"/>
              <a:gd name="connsiteY3" fmla="*/ 0 h 919905"/>
              <a:gd name="connsiteX0" fmla="*/ 0 w 3549354"/>
              <a:gd name="connsiteY0" fmla="*/ 881779 h 881779"/>
              <a:gd name="connsiteX1" fmla="*/ 598490 w 3549354"/>
              <a:gd name="connsiteY1" fmla="*/ 824758 h 881779"/>
              <a:gd name="connsiteX2" fmla="*/ 1254300 w 3549354"/>
              <a:gd name="connsiteY2" fmla="*/ 573397 h 881779"/>
              <a:gd name="connsiteX3" fmla="*/ 3549354 w 3549354"/>
              <a:gd name="connsiteY3" fmla="*/ 0 h 881779"/>
              <a:gd name="connsiteX0" fmla="*/ 0 w 3549354"/>
              <a:gd name="connsiteY0" fmla="*/ 881779 h 881779"/>
              <a:gd name="connsiteX1" fmla="*/ 598490 w 3549354"/>
              <a:gd name="connsiteY1" fmla="*/ 824758 h 881779"/>
              <a:gd name="connsiteX2" fmla="*/ 1595456 w 3549354"/>
              <a:gd name="connsiteY2" fmla="*/ 587213 h 881779"/>
              <a:gd name="connsiteX3" fmla="*/ 3549354 w 3549354"/>
              <a:gd name="connsiteY3" fmla="*/ 0 h 881779"/>
              <a:gd name="connsiteX0" fmla="*/ 0 w 2916968"/>
              <a:gd name="connsiteY0" fmla="*/ 895595 h 895595"/>
              <a:gd name="connsiteX1" fmla="*/ 598490 w 2916968"/>
              <a:gd name="connsiteY1" fmla="*/ 838574 h 895595"/>
              <a:gd name="connsiteX2" fmla="*/ 1595456 w 2916968"/>
              <a:gd name="connsiteY2" fmla="*/ 601029 h 895595"/>
              <a:gd name="connsiteX3" fmla="*/ 2916968 w 2916968"/>
              <a:gd name="connsiteY3" fmla="*/ 0 h 8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6968" h="895595">
                <a:moveTo>
                  <a:pt x="0" y="895595"/>
                </a:moveTo>
                <a:cubicBezTo>
                  <a:pt x="76962" y="723383"/>
                  <a:pt x="332581" y="887668"/>
                  <a:pt x="598490" y="838574"/>
                </a:cubicBezTo>
                <a:cubicBezTo>
                  <a:pt x="864399" y="789480"/>
                  <a:pt x="1209043" y="740791"/>
                  <a:pt x="1595456" y="601029"/>
                </a:cubicBezTo>
                <a:cubicBezTo>
                  <a:pt x="1981869" y="461267"/>
                  <a:pt x="1982756" y="107442"/>
                  <a:pt x="2916968" y="0"/>
                </a:cubicBezTo>
              </a:path>
            </a:pathLst>
          </a:custGeom>
          <a:ln w="635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1330700" y="3494403"/>
            <a:ext cx="1093172" cy="1003594"/>
          </a:xfrm>
          <a:prstGeom prst="cube">
            <a:avLst>
              <a:gd name="adj" fmla="val 25000"/>
            </a:avLst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  <a:tailEnd type="none"/>
          </a:ln>
          <a:scene3d>
            <a:camera prst="orthographicFront">
              <a:rot lat="378566" lon="101659" rev="1857491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132360" y="3016968"/>
            <a:ext cx="1530441" cy="701540"/>
          </a:xfrm>
          <a:custGeom>
            <a:avLst/>
            <a:gdLst>
              <a:gd name="connsiteX0" fmla="*/ 1902940 w 1902940"/>
              <a:gd name="connsiteY0" fmla="*/ 0 h 1161535"/>
              <a:gd name="connsiteX1" fmla="*/ 1124465 w 1902940"/>
              <a:gd name="connsiteY1" fmla="*/ 284205 h 1161535"/>
              <a:gd name="connsiteX2" fmla="*/ 729048 w 1902940"/>
              <a:gd name="connsiteY2" fmla="*/ 902043 h 1161535"/>
              <a:gd name="connsiteX3" fmla="*/ 0 w 1902940"/>
              <a:gd name="connsiteY3" fmla="*/ 1161535 h 1161535"/>
              <a:gd name="connsiteX0" fmla="*/ 1902940 w 1902940"/>
              <a:gd name="connsiteY0" fmla="*/ 0 h 1161535"/>
              <a:gd name="connsiteX1" fmla="*/ 1124465 w 1902940"/>
              <a:gd name="connsiteY1" fmla="*/ 284205 h 1161535"/>
              <a:gd name="connsiteX2" fmla="*/ 667264 w 1902940"/>
              <a:gd name="connsiteY2" fmla="*/ 481913 h 1161535"/>
              <a:gd name="connsiteX3" fmla="*/ 0 w 1902940"/>
              <a:gd name="connsiteY3" fmla="*/ 1161535 h 1161535"/>
              <a:gd name="connsiteX0" fmla="*/ 1902940 w 1902940"/>
              <a:gd name="connsiteY0" fmla="*/ 0 h 1161535"/>
              <a:gd name="connsiteX1" fmla="*/ 1124465 w 1902940"/>
              <a:gd name="connsiteY1" fmla="*/ 284205 h 1161535"/>
              <a:gd name="connsiteX2" fmla="*/ 457656 w 1902940"/>
              <a:gd name="connsiteY2" fmla="*/ 580768 h 1161535"/>
              <a:gd name="connsiteX3" fmla="*/ 0 w 1902940"/>
              <a:gd name="connsiteY3" fmla="*/ 1161535 h 1161535"/>
              <a:gd name="connsiteX0" fmla="*/ 1902940 w 1902940"/>
              <a:gd name="connsiteY0" fmla="*/ 0 h 1306727"/>
              <a:gd name="connsiteX1" fmla="*/ 1124465 w 1902940"/>
              <a:gd name="connsiteY1" fmla="*/ 284205 h 1306727"/>
              <a:gd name="connsiteX2" fmla="*/ 457656 w 1902940"/>
              <a:gd name="connsiteY2" fmla="*/ 580768 h 1306727"/>
              <a:gd name="connsiteX3" fmla="*/ 0 w 1902940"/>
              <a:gd name="connsiteY3" fmla="*/ 1306727 h 1306727"/>
              <a:gd name="connsiteX0" fmla="*/ 1902940 w 1902940"/>
              <a:gd name="connsiteY0" fmla="*/ 0 h 1306727"/>
              <a:gd name="connsiteX1" fmla="*/ 1124465 w 1902940"/>
              <a:gd name="connsiteY1" fmla="*/ 284205 h 1306727"/>
              <a:gd name="connsiteX2" fmla="*/ 457656 w 1902940"/>
              <a:gd name="connsiteY2" fmla="*/ 580768 h 1306727"/>
              <a:gd name="connsiteX3" fmla="*/ 0 w 1902940"/>
              <a:gd name="connsiteY3" fmla="*/ 1306727 h 1306727"/>
              <a:gd name="connsiteX0" fmla="*/ 1902940 w 1902940"/>
              <a:gd name="connsiteY0" fmla="*/ 0 h 1306727"/>
              <a:gd name="connsiteX1" fmla="*/ 1124465 w 1902940"/>
              <a:gd name="connsiteY1" fmla="*/ 284205 h 1306727"/>
              <a:gd name="connsiteX2" fmla="*/ 457656 w 1902940"/>
              <a:gd name="connsiteY2" fmla="*/ 580768 h 1306727"/>
              <a:gd name="connsiteX3" fmla="*/ 0 w 1902940"/>
              <a:gd name="connsiteY3" fmla="*/ 1306727 h 1306727"/>
              <a:gd name="connsiteX0" fmla="*/ 2288279 w 2288279"/>
              <a:gd name="connsiteY0" fmla="*/ 0 h 1742303"/>
              <a:gd name="connsiteX1" fmla="*/ 1124465 w 2288279"/>
              <a:gd name="connsiteY1" fmla="*/ 719781 h 1742303"/>
              <a:gd name="connsiteX2" fmla="*/ 457656 w 2288279"/>
              <a:gd name="connsiteY2" fmla="*/ 1016344 h 1742303"/>
              <a:gd name="connsiteX3" fmla="*/ 0 w 2288279"/>
              <a:gd name="connsiteY3" fmla="*/ 1742303 h 1742303"/>
              <a:gd name="connsiteX0" fmla="*/ 2288279 w 2288279"/>
              <a:gd name="connsiteY0" fmla="*/ 0 h 1742303"/>
              <a:gd name="connsiteX1" fmla="*/ 1124465 w 2288279"/>
              <a:gd name="connsiteY1" fmla="*/ 719781 h 1742303"/>
              <a:gd name="connsiteX2" fmla="*/ 457656 w 2288279"/>
              <a:gd name="connsiteY2" fmla="*/ 1016344 h 1742303"/>
              <a:gd name="connsiteX3" fmla="*/ 0 w 2288279"/>
              <a:gd name="connsiteY3" fmla="*/ 1742303 h 1742303"/>
              <a:gd name="connsiteX0" fmla="*/ 2196748 w 2196748"/>
              <a:gd name="connsiteY0" fmla="*/ 0 h 1887495"/>
              <a:gd name="connsiteX1" fmla="*/ 1124465 w 2196748"/>
              <a:gd name="connsiteY1" fmla="*/ 864973 h 1887495"/>
              <a:gd name="connsiteX2" fmla="*/ 457656 w 2196748"/>
              <a:gd name="connsiteY2" fmla="*/ 1161536 h 1887495"/>
              <a:gd name="connsiteX3" fmla="*/ 0 w 2196748"/>
              <a:gd name="connsiteY3" fmla="*/ 1887495 h 1887495"/>
              <a:gd name="connsiteX0" fmla="*/ 2288279 w 2288279"/>
              <a:gd name="connsiteY0" fmla="*/ 0 h 1742303"/>
              <a:gd name="connsiteX1" fmla="*/ 1124465 w 2288279"/>
              <a:gd name="connsiteY1" fmla="*/ 719781 h 1742303"/>
              <a:gd name="connsiteX2" fmla="*/ 457656 w 2288279"/>
              <a:gd name="connsiteY2" fmla="*/ 1016344 h 1742303"/>
              <a:gd name="connsiteX3" fmla="*/ 0 w 2288279"/>
              <a:gd name="connsiteY3" fmla="*/ 1742303 h 1742303"/>
              <a:gd name="connsiteX0" fmla="*/ 1922154 w 1922154"/>
              <a:gd name="connsiteY0" fmla="*/ 0 h 1451919"/>
              <a:gd name="connsiteX1" fmla="*/ 1124465 w 1922154"/>
              <a:gd name="connsiteY1" fmla="*/ 429397 h 1451919"/>
              <a:gd name="connsiteX2" fmla="*/ 457656 w 1922154"/>
              <a:gd name="connsiteY2" fmla="*/ 725960 h 1451919"/>
              <a:gd name="connsiteX3" fmla="*/ 0 w 1922154"/>
              <a:gd name="connsiteY3" fmla="*/ 1451919 h 1451919"/>
              <a:gd name="connsiteX0" fmla="*/ 1922154 w 2055102"/>
              <a:gd name="connsiteY0" fmla="*/ 0 h 1451919"/>
              <a:gd name="connsiteX1" fmla="*/ 1922154 w 2055102"/>
              <a:gd name="connsiteY1" fmla="*/ 145192 h 1451919"/>
              <a:gd name="connsiteX2" fmla="*/ 1124465 w 2055102"/>
              <a:gd name="connsiteY2" fmla="*/ 429397 h 1451919"/>
              <a:gd name="connsiteX3" fmla="*/ 457656 w 2055102"/>
              <a:gd name="connsiteY3" fmla="*/ 725960 h 1451919"/>
              <a:gd name="connsiteX4" fmla="*/ 0 w 2055102"/>
              <a:gd name="connsiteY4" fmla="*/ 1451919 h 1451919"/>
              <a:gd name="connsiteX0" fmla="*/ 1922154 w 1922154"/>
              <a:gd name="connsiteY0" fmla="*/ 0 h 1306727"/>
              <a:gd name="connsiteX1" fmla="*/ 1124465 w 1922154"/>
              <a:gd name="connsiteY1" fmla="*/ 284205 h 1306727"/>
              <a:gd name="connsiteX2" fmla="*/ 457656 w 1922154"/>
              <a:gd name="connsiteY2" fmla="*/ 580768 h 1306727"/>
              <a:gd name="connsiteX3" fmla="*/ 0 w 1922154"/>
              <a:gd name="connsiteY3" fmla="*/ 1306727 h 130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154" h="1306727">
                <a:moveTo>
                  <a:pt x="1922154" y="0"/>
                </a:moveTo>
                <a:cubicBezTo>
                  <a:pt x="1789206" y="71566"/>
                  <a:pt x="1368548" y="187410"/>
                  <a:pt x="1124465" y="284205"/>
                </a:cubicBezTo>
                <a:cubicBezTo>
                  <a:pt x="880382" y="381000"/>
                  <a:pt x="645067" y="410348"/>
                  <a:pt x="457656" y="580768"/>
                </a:cubicBezTo>
                <a:cubicBezTo>
                  <a:pt x="270245" y="751188"/>
                  <a:pt x="285719" y="942825"/>
                  <a:pt x="0" y="1306727"/>
                </a:cubicBezTo>
              </a:path>
            </a:pathLst>
          </a:custGeom>
          <a:ln w="1016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3547446" y="2783122"/>
            <a:ext cx="406868" cy="389743"/>
          </a:xfrm>
          <a:prstGeom prst="cube">
            <a:avLst>
              <a:gd name="adj" fmla="val 25000"/>
            </a:avLst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  <a:tailEnd type="none"/>
          </a:ln>
          <a:scene3d>
            <a:camera prst="orthographicFront">
              <a:rot lat="378566" lon="101659" rev="1857491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832890" y="2121772"/>
            <a:ext cx="3546696" cy="755778"/>
          </a:xfrm>
          <a:custGeom>
            <a:avLst/>
            <a:gdLst>
              <a:gd name="connsiteX0" fmla="*/ 0 w 3438144"/>
              <a:gd name="connsiteY0" fmla="*/ 1042416 h 1042416"/>
              <a:gd name="connsiteX1" fmla="*/ 329184 w 3438144"/>
              <a:gd name="connsiteY1" fmla="*/ 576072 h 1042416"/>
              <a:gd name="connsiteX2" fmla="*/ 1051560 w 3438144"/>
              <a:gd name="connsiteY2" fmla="*/ 310896 h 1042416"/>
              <a:gd name="connsiteX3" fmla="*/ 3438144 w 3438144"/>
              <a:gd name="connsiteY3" fmla="*/ 0 h 1042416"/>
              <a:gd name="connsiteX0" fmla="*/ 0 w 3524641"/>
              <a:gd name="connsiteY0" fmla="*/ 1030060 h 1030060"/>
              <a:gd name="connsiteX1" fmla="*/ 415681 w 3524641"/>
              <a:gd name="connsiteY1" fmla="*/ 576072 h 1030060"/>
              <a:gd name="connsiteX2" fmla="*/ 1138057 w 3524641"/>
              <a:gd name="connsiteY2" fmla="*/ 310896 h 1030060"/>
              <a:gd name="connsiteX3" fmla="*/ 3524641 w 3524641"/>
              <a:gd name="connsiteY3" fmla="*/ 0 h 1030060"/>
              <a:gd name="connsiteX0" fmla="*/ 0 w 3549354"/>
              <a:gd name="connsiteY0" fmla="*/ 881779 h 881779"/>
              <a:gd name="connsiteX1" fmla="*/ 440394 w 3549354"/>
              <a:gd name="connsiteY1" fmla="*/ 576072 h 881779"/>
              <a:gd name="connsiteX2" fmla="*/ 1162770 w 3549354"/>
              <a:gd name="connsiteY2" fmla="*/ 310896 h 881779"/>
              <a:gd name="connsiteX3" fmla="*/ 3549354 w 3549354"/>
              <a:gd name="connsiteY3" fmla="*/ 0 h 881779"/>
              <a:gd name="connsiteX0" fmla="*/ 86067 w 3635421"/>
              <a:gd name="connsiteY0" fmla="*/ 881779 h 975640"/>
              <a:gd name="connsiteX1" fmla="*/ 73399 w 3635421"/>
              <a:gd name="connsiteY1" fmla="*/ 924688 h 975640"/>
              <a:gd name="connsiteX2" fmla="*/ 526461 w 3635421"/>
              <a:gd name="connsiteY2" fmla="*/ 576072 h 975640"/>
              <a:gd name="connsiteX3" fmla="*/ 1248837 w 3635421"/>
              <a:gd name="connsiteY3" fmla="*/ 310896 h 975640"/>
              <a:gd name="connsiteX4" fmla="*/ 3635421 w 3635421"/>
              <a:gd name="connsiteY4" fmla="*/ 0 h 975640"/>
              <a:gd name="connsiteX0" fmla="*/ 10515 w 3559869"/>
              <a:gd name="connsiteY0" fmla="*/ 881779 h 881779"/>
              <a:gd name="connsiteX1" fmla="*/ 73399 w 3559869"/>
              <a:gd name="connsiteY1" fmla="*/ 742987 h 881779"/>
              <a:gd name="connsiteX2" fmla="*/ 450909 w 3559869"/>
              <a:gd name="connsiteY2" fmla="*/ 576072 h 881779"/>
              <a:gd name="connsiteX3" fmla="*/ 1173285 w 3559869"/>
              <a:gd name="connsiteY3" fmla="*/ 310896 h 881779"/>
              <a:gd name="connsiteX4" fmla="*/ 3559869 w 3559869"/>
              <a:gd name="connsiteY4" fmla="*/ 0 h 881779"/>
              <a:gd name="connsiteX0" fmla="*/ 10515 w 3559869"/>
              <a:gd name="connsiteY0" fmla="*/ 881779 h 881779"/>
              <a:gd name="connsiteX1" fmla="*/ 73399 w 3559869"/>
              <a:gd name="connsiteY1" fmla="*/ 742987 h 881779"/>
              <a:gd name="connsiteX2" fmla="*/ 450909 w 3559869"/>
              <a:gd name="connsiteY2" fmla="*/ 576072 h 881779"/>
              <a:gd name="connsiteX3" fmla="*/ 1173285 w 3559869"/>
              <a:gd name="connsiteY3" fmla="*/ 310896 h 881779"/>
              <a:gd name="connsiteX4" fmla="*/ 3559869 w 3559869"/>
              <a:gd name="connsiteY4" fmla="*/ 0 h 881779"/>
              <a:gd name="connsiteX0" fmla="*/ 0 w 3486470"/>
              <a:gd name="connsiteY0" fmla="*/ 742987 h 742987"/>
              <a:gd name="connsiteX1" fmla="*/ 377510 w 3486470"/>
              <a:gd name="connsiteY1" fmla="*/ 576072 h 742987"/>
              <a:gd name="connsiteX2" fmla="*/ 1099886 w 3486470"/>
              <a:gd name="connsiteY2" fmla="*/ 310896 h 742987"/>
              <a:gd name="connsiteX3" fmla="*/ 3486470 w 3486470"/>
              <a:gd name="connsiteY3" fmla="*/ 0 h 742987"/>
              <a:gd name="connsiteX0" fmla="*/ 138470 w 3624940"/>
              <a:gd name="connsiteY0" fmla="*/ 742987 h 861657"/>
              <a:gd name="connsiteX1" fmla="*/ 62918 w 3624940"/>
              <a:gd name="connsiteY1" fmla="*/ 833838 h 861657"/>
              <a:gd name="connsiteX2" fmla="*/ 515980 w 3624940"/>
              <a:gd name="connsiteY2" fmla="*/ 576072 h 861657"/>
              <a:gd name="connsiteX3" fmla="*/ 1238356 w 3624940"/>
              <a:gd name="connsiteY3" fmla="*/ 310896 h 861657"/>
              <a:gd name="connsiteX4" fmla="*/ 3624940 w 3624940"/>
              <a:gd name="connsiteY4" fmla="*/ 0 h 861657"/>
              <a:gd name="connsiteX0" fmla="*/ 214022 w 3700492"/>
              <a:gd name="connsiteY0" fmla="*/ 742987 h 861657"/>
              <a:gd name="connsiteX1" fmla="*/ 62918 w 3700492"/>
              <a:gd name="connsiteY1" fmla="*/ 833838 h 861657"/>
              <a:gd name="connsiteX2" fmla="*/ 591532 w 3700492"/>
              <a:gd name="connsiteY2" fmla="*/ 576072 h 861657"/>
              <a:gd name="connsiteX3" fmla="*/ 1313908 w 3700492"/>
              <a:gd name="connsiteY3" fmla="*/ 310896 h 861657"/>
              <a:gd name="connsiteX4" fmla="*/ 3700492 w 3700492"/>
              <a:gd name="connsiteY4" fmla="*/ 0 h 861657"/>
              <a:gd name="connsiteX0" fmla="*/ 214022 w 3700492"/>
              <a:gd name="connsiteY0" fmla="*/ 742987 h 861657"/>
              <a:gd name="connsiteX1" fmla="*/ 62918 w 3700492"/>
              <a:gd name="connsiteY1" fmla="*/ 833838 h 861657"/>
              <a:gd name="connsiteX2" fmla="*/ 138471 w 3700492"/>
              <a:gd name="connsiteY2" fmla="*/ 742988 h 861657"/>
              <a:gd name="connsiteX3" fmla="*/ 591532 w 3700492"/>
              <a:gd name="connsiteY3" fmla="*/ 576072 h 861657"/>
              <a:gd name="connsiteX4" fmla="*/ 1313908 w 3700492"/>
              <a:gd name="connsiteY4" fmla="*/ 310896 h 861657"/>
              <a:gd name="connsiteX5" fmla="*/ 3700492 w 3700492"/>
              <a:gd name="connsiteY5" fmla="*/ 0 h 861657"/>
              <a:gd name="connsiteX0" fmla="*/ 214022 w 3700492"/>
              <a:gd name="connsiteY0" fmla="*/ 742987 h 861657"/>
              <a:gd name="connsiteX1" fmla="*/ 62918 w 3700492"/>
              <a:gd name="connsiteY1" fmla="*/ 833838 h 861657"/>
              <a:gd name="connsiteX2" fmla="*/ 591532 w 3700492"/>
              <a:gd name="connsiteY2" fmla="*/ 576072 h 861657"/>
              <a:gd name="connsiteX3" fmla="*/ 1313908 w 3700492"/>
              <a:gd name="connsiteY3" fmla="*/ 310896 h 861657"/>
              <a:gd name="connsiteX4" fmla="*/ 3700492 w 3700492"/>
              <a:gd name="connsiteY4" fmla="*/ 0 h 861657"/>
              <a:gd name="connsiteX0" fmla="*/ 0 w 3486470"/>
              <a:gd name="connsiteY0" fmla="*/ 742987 h 742987"/>
              <a:gd name="connsiteX1" fmla="*/ 377510 w 3486470"/>
              <a:gd name="connsiteY1" fmla="*/ 576072 h 742987"/>
              <a:gd name="connsiteX2" fmla="*/ 1099886 w 3486470"/>
              <a:gd name="connsiteY2" fmla="*/ 310896 h 742987"/>
              <a:gd name="connsiteX3" fmla="*/ 3486470 w 3486470"/>
              <a:gd name="connsiteY3" fmla="*/ 0 h 742987"/>
              <a:gd name="connsiteX0" fmla="*/ 214023 w 3700493"/>
              <a:gd name="connsiteY0" fmla="*/ 742987 h 861657"/>
              <a:gd name="connsiteX1" fmla="*/ 62918 w 3700493"/>
              <a:gd name="connsiteY1" fmla="*/ 833838 h 861657"/>
              <a:gd name="connsiteX2" fmla="*/ 591533 w 3700493"/>
              <a:gd name="connsiteY2" fmla="*/ 576072 h 861657"/>
              <a:gd name="connsiteX3" fmla="*/ 1313909 w 3700493"/>
              <a:gd name="connsiteY3" fmla="*/ 310896 h 861657"/>
              <a:gd name="connsiteX4" fmla="*/ 3700493 w 3700493"/>
              <a:gd name="connsiteY4" fmla="*/ 0 h 861657"/>
              <a:gd name="connsiteX0" fmla="*/ 0 w 3637575"/>
              <a:gd name="connsiteY0" fmla="*/ 833838 h 833838"/>
              <a:gd name="connsiteX1" fmla="*/ 528615 w 3637575"/>
              <a:gd name="connsiteY1" fmla="*/ 576072 h 833838"/>
              <a:gd name="connsiteX2" fmla="*/ 1250991 w 3637575"/>
              <a:gd name="connsiteY2" fmla="*/ 310896 h 833838"/>
              <a:gd name="connsiteX3" fmla="*/ 3637575 w 3637575"/>
              <a:gd name="connsiteY3" fmla="*/ 0 h 833838"/>
              <a:gd name="connsiteX0" fmla="*/ 88102 w 3725677"/>
              <a:gd name="connsiteY0" fmla="*/ 833838 h 904619"/>
              <a:gd name="connsiteX1" fmla="*/ 88103 w 3725677"/>
              <a:gd name="connsiteY1" fmla="*/ 861658 h 904619"/>
              <a:gd name="connsiteX2" fmla="*/ 616717 w 3725677"/>
              <a:gd name="connsiteY2" fmla="*/ 576072 h 904619"/>
              <a:gd name="connsiteX3" fmla="*/ 1339093 w 3725677"/>
              <a:gd name="connsiteY3" fmla="*/ 310896 h 904619"/>
              <a:gd name="connsiteX4" fmla="*/ 3725677 w 3725677"/>
              <a:gd name="connsiteY4" fmla="*/ 0 h 904619"/>
              <a:gd name="connsiteX0" fmla="*/ 0 w 3637574"/>
              <a:gd name="connsiteY0" fmla="*/ 861658 h 861658"/>
              <a:gd name="connsiteX1" fmla="*/ 528614 w 3637574"/>
              <a:gd name="connsiteY1" fmla="*/ 576072 h 861658"/>
              <a:gd name="connsiteX2" fmla="*/ 1250990 w 3637574"/>
              <a:gd name="connsiteY2" fmla="*/ 310896 h 861658"/>
              <a:gd name="connsiteX3" fmla="*/ 3637574 w 3637574"/>
              <a:gd name="connsiteY3" fmla="*/ 0 h 861658"/>
              <a:gd name="connsiteX0" fmla="*/ 81758 w 3719332"/>
              <a:gd name="connsiteY0" fmla="*/ 861658 h 909257"/>
              <a:gd name="connsiteX1" fmla="*/ 88102 w 3719332"/>
              <a:gd name="connsiteY1" fmla="*/ 861658 h 909257"/>
              <a:gd name="connsiteX2" fmla="*/ 610372 w 3719332"/>
              <a:gd name="connsiteY2" fmla="*/ 576072 h 909257"/>
              <a:gd name="connsiteX3" fmla="*/ 1332748 w 3719332"/>
              <a:gd name="connsiteY3" fmla="*/ 310896 h 909257"/>
              <a:gd name="connsiteX4" fmla="*/ 3719332 w 3719332"/>
              <a:gd name="connsiteY4" fmla="*/ 0 h 909257"/>
              <a:gd name="connsiteX0" fmla="*/ 39261 w 3676835"/>
              <a:gd name="connsiteY0" fmla="*/ 861658 h 880866"/>
              <a:gd name="connsiteX1" fmla="*/ 88102 w 3676835"/>
              <a:gd name="connsiteY1" fmla="*/ 833268 h 880866"/>
              <a:gd name="connsiteX2" fmla="*/ 567875 w 3676835"/>
              <a:gd name="connsiteY2" fmla="*/ 576072 h 880866"/>
              <a:gd name="connsiteX3" fmla="*/ 1290251 w 3676835"/>
              <a:gd name="connsiteY3" fmla="*/ 310896 h 880866"/>
              <a:gd name="connsiteX4" fmla="*/ 3676835 w 3676835"/>
              <a:gd name="connsiteY4" fmla="*/ 0 h 88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835" h="880866">
                <a:moveTo>
                  <a:pt x="39261" y="861658"/>
                </a:moveTo>
                <a:cubicBezTo>
                  <a:pt x="41892" y="860712"/>
                  <a:pt x="0" y="880866"/>
                  <a:pt x="88102" y="833268"/>
                </a:cubicBezTo>
                <a:cubicBezTo>
                  <a:pt x="176204" y="785670"/>
                  <a:pt x="367517" y="663134"/>
                  <a:pt x="567875" y="576072"/>
                </a:cubicBezTo>
                <a:cubicBezTo>
                  <a:pt x="768233" y="489010"/>
                  <a:pt x="772091" y="406908"/>
                  <a:pt x="1290251" y="310896"/>
                </a:cubicBezTo>
                <a:cubicBezTo>
                  <a:pt x="1808411" y="214884"/>
                  <a:pt x="2742623" y="107442"/>
                  <a:pt x="3676835" y="0"/>
                </a:cubicBezTo>
              </a:path>
            </a:pathLst>
          </a:custGeom>
          <a:ln w="762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4722320" y="5111556"/>
            <a:ext cx="406868" cy="389743"/>
          </a:xfrm>
          <a:prstGeom prst="cube">
            <a:avLst>
              <a:gd name="adj" fmla="val 25000"/>
            </a:avLst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75000"/>
              </a:schemeClr>
            </a:solidFill>
            <a:tailEnd type="none"/>
          </a:ln>
          <a:scene3d>
            <a:camera prst="orthographicFront">
              <a:rot lat="378566" lon="101659" rev="1857491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44771" y="5122225"/>
            <a:ext cx="3687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Waterbody or segment of interest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77928" y="615539"/>
            <a:ext cx="8658225" cy="5890269"/>
            <a:chOff x="277928" y="301214"/>
            <a:chExt cx="8658225" cy="5890269"/>
          </a:xfrm>
        </p:grpSpPr>
        <p:sp>
          <p:nvSpPr>
            <p:cNvPr id="4" name="Rectangle 3"/>
            <p:cNvSpPr/>
            <p:nvPr/>
          </p:nvSpPr>
          <p:spPr>
            <a:xfrm>
              <a:off x="277928" y="5090072"/>
              <a:ext cx="7836983" cy="401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277928" y="4680654"/>
              <a:ext cx="8650403" cy="409418"/>
            </a:xfrm>
            <a:custGeom>
              <a:avLst/>
              <a:gdLst>
                <a:gd name="connsiteX0" fmla="*/ 0 w 5267325"/>
                <a:gd name="connsiteY0" fmla="*/ 514350 h 523875"/>
                <a:gd name="connsiteX1" fmla="*/ 657225 w 5267325"/>
                <a:gd name="connsiteY1" fmla="*/ 0 h 523875"/>
                <a:gd name="connsiteX2" fmla="*/ 5267325 w 5267325"/>
                <a:gd name="connsiteY2" fmla="*/ 0 h 523875"/>
                <a:gd name="connsiteX3" fmla="*/ 4762500 w 5267325"/>
                <a:gd name="connsiteY3" fmla="*/ 523875 h 523875"/>
                <a:gd name="connsiteX4" fmla="*/ 0 w 5267325"/>
                <a:gd name="connsiteY4" fmla="*/ 514350 h 523875"/>
                <a:gd name="connsiteX0" fmla="*/ 0 w 5267325"/>
                <a:gd name="connsiteY0" fmla="*/ 523875 h 523875"/>
                <a:gd name="connsiteX1" fmla="*/ 657225 w 5267325"/>
                <a:gd name="connsiteY1" fmla="*/ 0 h 523875"/>
                <a:gd name="connsiteX2" fmla="*/ 5267325 w 5267325"/>
                <a:gd name="connsiteY2" fmla="*/ 0 h 523875"/>
                <a:gd name="connsiteX3" fmla="*/ 4762500 w 5267325"/>
                <a:gd name="connsiteY3" fmla="*/ 523875 h 523875"/>
                <a:gd name="connsiteX4" fmla="*/ 0 w 5267325"/>
                <a:gd name="connsiteY4" fmla="*/ 5238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25" h="523875">
                  <a:moveTo>
                    <a:pt x="0" y="523875"/>
                  </a:moveTo>
                  <a:lnTo>
                    <a:pt x="657225" y="0"/>
                  </a:lnTo>
                  <a:lnTo>
                    <a:pt x="5267325" y="0"/>
                  </a:lnTo>
                  <a:lnTo>
                    <a:pt x="4762500" y="523875"/>
                  </a:lnTo>
                  <a:lnTo>
                    <a:pt x="0" y="52387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8112303" y="4680654"/>
              <a:ext cx="823850" cy="811392"/>
            </a:xfrm>
            <a:custGeom>
              <a:avLst/>
              <a:gdLst>
                <a:gd name="connsiteX0" fmla="*/ 0 w 500063"/>
                <a:gd name="connsiteY0" fmla="*/ 519113 h 1038225"/>
                <a:gd name="connsiteX1" fmla="*/ 500063 w 500063"/>
                <a:gd name="connsiteY1" fmla="*/ 0 h 1038225"/>
                <a:gd name="connsiteX2" fmla="*/ 500063 w 500063"/>
                <a:gd name="connsiteY2" fmla="*/ 633413 h 1038225"/>
                <a:gd name="connsiteX3" fmla="*/ 4763 w 500063"/>
                <a:gd name="connsiteY3" fmla="*/ 1038225 h 1038225"/>
                <a:gd name="connsiteX4" fmla="*/ 0 w 500063"/>
                <a:gd name="connsiteY4" fmla="*/ 519113 h 1038225"/>
                <a:gd name="connsiteX0" fmla="*/ 0 w 500063"/>
                <a:gd name="connsiteY0" fmla="*/ 519113 h 1038225"/>
                <a:gd name="connsiteX1" fmla="*/ 500063 w 500063"/>
                <a:gd name="connsiteY1" fmla="*/ 0 h 1038225"/>
                <a:gd name="connsiteX2" fmla="*/ 500063 w 500063"/>
                <a:gd name="connsiteY2" fmla="*/ 523875 h 1038225"/>
                <a:gd name="connsiteX3" fmla="*/ 4763 w 500063"/>
                <a:gd name="connsiteY3" fmla="*/ 1038225 h 1038225"/>
                <a:gd name="connsiteX4" fmla="*/ 0 w 500063"/>
                <a:gd name="connsiteY4" fmla="*/ 519113 h 1038225"/>
                <a:gd name="connsiteX0" fmla="*/ 1588 w 501651"/>
                <a:gd name="connsiteY0" fmla="*/ 519113 h 1038225"/>
                <a:gd name="connsiteX1" fmla="*/ 501651 w 501651"/>
                <a:gd name="connsiteY1" fmla="*/ 0 h 1038225"/>
                <a:gd name="connsiteX2" fmla="*/ 501651 w 501651"/>
                <a:gd name="connsiteY2" fmla="*/ 523875 h 1038225"/>
                <a:gd name="connsiteX3" fmla="*/ 1588 w 501651"/>
                <a:gd name="connsiteY3" fmla="*/ 1038225 h 1038225"/>
                <a:gd name="connsiteX4" fmla="*/ 1588 w 501651"/>
                <a:gd name="connsiteY4" fmla="*/ 519113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51" h="1038225">
                  <a:moveTo>
                    <a:pt x="1588" y="519113"/>
                  </a:moveTo>
                  <a:lnTo>
                    <a:pt x="501651" y="0"/>
                  </a:lnTo>
                  <a:lnTo>
                    <a:pt x="501651" y="523875"/>
                  </a:lnTo>
                  <a:lnTo>
                    <a:pt x="1588" y="1038225"/>
                  </a:lnTo>
                  <a:cubicBezTo>
                    <a:pt x="0" y="865188"/>
                    <a:pt x="3176" y="692150"/>
                    <a:pt x="1588" y="51911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10800000" flipV="1">
              <a:off x="1732859" y="4680654"/>
              <a:ext cx="866775" cy="4094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 flipV="1">
              <a:off x="3139252" y="4680654"/>
              <a:ext cx="866775" cy="4094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8113986" y="5090072"/>
              <a:ext cx="822167" cy="603031"/>
            </a:xfrm>
            <a:custGeom>
              <a:avLst/>
              <a:gdLst>
                <a:gd name="connsiteX0" fmla="*/ 0 w 833821"/>
                <a:gd name="connsiteY0" fmla="*/ 399393 h 602593"/>
                <a:gd name="connsiteX1" fmla="*/ 833821 w 833821"/>
                <a:gd name="connsiteY1" fmla="*/ 0 h 602593"/>
                <a:gd name="connsiteX2" fmla="*/ 826814 w 833821"/>
                <a:gd name="connsiteY2" fmla="*/ 189187 h 602593"/>
                <a:gd name="connsiteX3" fmla="*/ 0 w 833821"/>
                <a:gd name="connsiteY3" fmla="*/ 602593 h 602593"/>
                <a:gd name="connsiteX0" fmla="*/ 0 w 833821"/>
                <a:gd name="connsiteY0" fmla="*/ 399393 h 602593"/>
                <a:gd name="connsiteX1" fmla="*/ 833821 w 833821"/>
                <a:gd name="connsiteY1" fmla="*/ 0 h 602593"/>
                <a:gd name="connsiteX2" fmla="*/ 833821 w 833821"/>
                <a:gd name="connsiteY2" fmla="*/ 178676 h 602593"/>
                <a:gd name="connsiteX3" fmla="*/ 0 w 833821"/>
                <a:gd name="connsiteY3" fmla="*/ 602593 h 602593"/>
                <a:gd name="connsiteX0" fmla="*/ 0 w 833821"/>
                <a:gd name="connsiteY0" fmla="*/ 399831 h 603031"/>
                <a:gd name="connsiteX1" fmla="*/ 822167 w 833821"/>
                <a:gd name="connsiteY1" fmla="*/ 0 h 603031"/>
                <a:gd name="connsiteX2" fmla="*/ 833821 w 833821"/>
                <a:gd name="connsiteY2" fmla="*/ 179114 h 603031"/>
                <a:gd name="connsiteX3" fmla="*/ 0 w 833821"/>
                <a:gd name="connsiteY3" fmla="*/ 603031 h 603031"/>
                <a:gd name="connsiteX0" fmla="*/ 0 w 822167"/>
                <a:gd name="connsiteY0" fmla="*/ 399831 h 603031"/>
                <a:gd name="connsiteX1" fmla="*/ 822167 w 822167"/>
                <a:gd name="connsiteY1" fmla="*/ 0 h 603031"/>
                <a:gd name="connsiteX2" fmla="*/ 822167 w 822167"/>
                <a:gd name="connsiteY2" fmla="*/ 182618 h 603031"/>
                <a:gd name="connsiteX3" fmla="*/ 0 w 822167"/>
                <a:gd name="connsiteY3" fmla="*/ 603031 h 60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167" h="603031">
                  <a:moveTo>
                    <a:pt x="0" y="399831"/>
                  </a:moveTo>
                  <a:lnTo>
                    <a:pt x="822167" y="0"/>
                  </a:lnTo>
                  <a:lnTo>
                    <a:pt x="822167" y="182618"/>
                  </a:lnTo>
                  <a:lnTo>
                    <a:pt x="0" y="603031"/>
                  </a:lnTo>
                </a:path>
              </a:pathLst>
            </a:custGeom>
            <a:blipFill>
              <a:blip r:embed="rId2" cstate="print"/>
              <a:tile tx="0" ty="0" sx="100000" sy="100000" flip="none" algn="tl"/>
            </a:blip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928" y="5492046"/>
              <a:ext cx="7836983" cy="20390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>
              <a:off x="1451953" y="5393011"/>
              <a:ext cx="60587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837737" y="5391587"/>
              <a:ext cx="60303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Arrow 12"/>
            <p:cNvSpPr/>
            <p:nvPr/>
          </p:nvSpPr>
          <p:spPr>
            <a:xfrm>
              <a:off x="1217609" y="5156747"/>
              <a:ext cx="5135826" cy="282027"/>
            </a:xfrm>
            <a:prstGeom prst="rightArrow">
              <a:avLst/>
            </a:prstGeom>
            <a:solidFill>
              <a:srgbClr val="062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7928" y="5082732"/>
              <a:ext cx="933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FLOW</a:t>
              </a:r>
              <a:endParaRPr lang="en-US" sz="2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594062" y="3824245"/>
              <a:ext cx="2354644" cy="23672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6628" y="3335944"/>
              <a:ext cx="2945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Segment of Relevance</a:t>
              </a:r>
              <a:endParaRPr lang="en-US" sz="2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10800000" flipV="1">
              <a:off x="4158427" y="4680654"/>
              <a:ext cx="866775" cy="4094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 flipV="1">
              <a:off x="5433485" y="4680654"/>
              <a:ext cx="866775" cy="4094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6751168" y="4680654"/>
              <a:ext cx="866775" cy="4094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872911" y="5393012"/>
              <a:ext cx="60587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5130545" y="5390164"/>
              <a:ext cx="60587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6448228" y="5390164"/>
              <a:ext cx="60587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ube 50"/>
            <p:cNvSpPr/>
            <p:nvPr/>
          </p:nvSpPr>
          <p:spPr>
            <a:xfrm>
              <a:off x="4378361" y="2495776"/>
              <a:ext cx="2323653" cy="1258643"/>
            </a:xfrm>
            <a:prstGeom prst="cube">
              <a:avLst/>
            </a:prstGeom>
            <a:blipFill>
              <a:blip r:embed="rId3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20006" y="2949388"/>
              <a:ext cx="365760" cy="33348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30000">
                  <a:schemeClr val="tx1">
                    <a:lumMod val="50000"/>
                    <a:lumOff val="50000"/>
                  </a:schemeClr>
                </a:gs>
                <a:gs pos="83000">
                  <a:schemeClr val="tx1"/>
                </a:gs>
                <a:gs pos="100000">
                  <a:schemeClr val="tx1"/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arallelogram 82"/>
            <p:cNvSpPr/>
            <p:nvPr/>
          </p:nvSpPr>
          <p:spPr>
            <a:xfrm>
              <a:off x="4384356" y="2471738"/>
              <a:ext cx="2321244" cy="346766"/>
            </a:xfrm>
            <a:custGeom>
              <a:avLst/>
              <a:gdLst>
                <a:gd name="connsiteX0" fmla="*/ 0 w 2321244"/>
                <a:gd name="connsiteY0" fmla="*/ 346766 h 346766"/>
                <a:gd name="connsiteX1" fmla="*/ 340635 w 2321244"/>
                <a:gd name="connsiteY1" fmla="*/ 0 h 346766"/>
                <a:gd name="connsiteX2" fmla="*/ 2321244 w 2321244"/>
                <a:gd name="connsiteY2" fmla="*/ 0 h 346766"/>
                <a:gd name="connsiteX3" fmla="*/ 1980609 w 2321244"/>
                <a:gd name="connsiteY3" fmla="*/ 346766 h 346766"/>
                <a:gd name="connsiteX4" fmla="*/ 0 w 2321244"/>
                <a:gd name="connsiteY4" fmla="*/ 346766 h 346766"/>
                <a:gd name="connsiteX0" fmla="*/ 0 w 2316481"/>
                <a:gd name="connsiteY0" fmla="*/ 346766 h 346766"/>
                <a:gd name="connsiteX1" fmla="*/ 340635 w 2316481"/>
                <a:gd name="connsiteY1" fmla="*/ 0 h 346766"/>
                <a:gd name="connsiteX2" fmla="*/ 2316481 w 2316481"/>
                <a:gd name="connsiteY2" fmla="*/ 0 h 346766"/>
                <a:gd name="connsiteX3" fmla="*/ 1980609 w 2316481"/>
                <a:gd name="connsiteY3" fmla="*/ 346766 h 346766"/>
                <a:gd name="connsiteX4" fmla="*/ 0 w 2316481"/>
                <a:gd name="connsiteY4" fmla="*/ 346766 h 346766"/>
                <a:gd name="connsiteX0" fmla="*/ 0 w 2316481"/>
                <a:gd name="connsiteY0" fmla="*/ 346766 h 346766"/>
                <a:gd name="connsiteX1" fmla="*/ 278723 w 2316481"/>
                <a:gd name="connsiteY1" fmla="*/ 19050 h 346766"/>
                <a:gd name="connsiteX2" fmla="*/ 2316481 w 2316481"/>
                <a:gd name="connsiteY2" fmla="*/ 0 h 346766"/>
                <a:gd name="connsiteX3" fmla="*/ 1980609 w 2316481"/>
                <a:gd name="connsiteY3" fmla="*/ 346766 h 346766"/>
                <a:gd name="connsiteX4" fmla="*/ 0 w 2316481"/>
                <a:gd name="connsiteY4" fmla="*/ 346766 h 346766"/>
                <a:gd name="connsiteX0" fmla="*/ 0 w 2321244"/>
                <a:gd name="connsiteY0" fmla="*/ 337241 h 346766"/>
                <a:gd name="connsiteX1" fmla="*/ 283486 w 2321244"/>
                <a:gd name="connsiteY1" fmla="*/ 19050 h 346766"/>
                <a:gd name="connsiteX2" fmla="*/ 2321244 w 2321244"/>
                <a:gd name="connsiteY2" fmla="*/ 0 h 346766"/>
                <a:gd name="connsiteX3" fmla="*/ 1985372 w 2321244"/>
                <a:gd name="connsiteY3" fmla="*/ 346766 h 346766"/>
                <a:gd name="connsiteX4" fmla="*/ 0 w 2321244"/>
                <a:gd name="connsiteY4" fmla="*/ 337241 h 346766"/>
                <a:gd name="connsiteX0" fmla="*/ 0 w 2321244"/>
                <a:gd name="connsiteY0" fmla="*/ 337241 h 346766"/>
                <a:gd name="connsiteX1" fmla="*/ 293011 w 2321244"/>
                <a:gd name="connsiteY1" fmla="*/ 33338 h 346766"/>
                <a:gd name="connsiteX2" fmla="*/ 2321244 w 2321244"/>
                <a:gd name="connsiteY2" fmla="*/ 0 h 346766"/>
                <a:gd name="connsiteX3" fmla="*/ 1985372 w 2321244"/>
                <a:gd name="connsiteY3" fmla="*/ 346766 h 346766"/>
                <a:gd name="connsiteX4" fmla="*/ 0 w 2321244"/>
                <a:gd name="connsiteY4" fmla="*/ 337241 h 346766"/>
                <a:gd name="connsiteX0" fmla="*/ 0 w 2321244"/>
                <a:gd name="connsiteY0" fmla="*/ 337241 h 346766"/>
                <a:gd name="connsiteX1" fmla="*/ 302536 w 2321244"/>
                <a:gd name="connsiteY1" fmla="*/ 33338 h 346766"/>
                <a:gd name="connsiteX2" fmla="*/ 2321244 w 2321244"/>
                <a:gd name="connsiteY2" fmla="*/ 0 h 346766"/>
                <a:gd name="connsiteX3" fmla="*/ 1985372 w 2321244"/>
                <a:gd name="connsiteY3" fmla="*/ 346766 h 346766"/>
                <a:gd name="connsiteX4" fmla="*/ 0 w 2321244"/>
                <a:gd name="connsiteY4" fmla="*/ 337241 h 34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1244" h="346766">
                  <a:moveTo>
                    <a:pt x="0" y="337241"/>
                  </a:moveTo>
                  <a:lnTo>
                    <a:pt x="302536" y="33338"/>
                  </a:lnTo>
                  <a:lnTo>
                    <a:pt x="2321244" y="0"/>
                  </a:lnTo>
                  <a:lnTo>
                    <a:pt x="1985372" y="346766"/>
                  </a:lnTo>
                  <a:lnTo>
                    <a:pt x="0" y="33724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an 77"/>
            <p:cNvSpPr/>
            <p:nvPr/>
          </p:nvSpPr>
          <p:spPr>
            <a:xfrm>
              <a:off x="4787154" y="1172583"/>
              <a:ext cx="419548" cy="1484556"/>
            </a:xfrm>
            <a:prstGeom prst="can">
              <a:avLst/>
            </a:prstGeom>
            <a:blipFill dpi="0"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47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795838" y="1176339"/>
              <a:ext cx="409575" cy="97630"/>
            </a:xfrm>
            <a:prstGeom prst="ellipse">
              <a:avLst/>
            </a:prstGeom>
            <a:gradFill flip="none" rotWithShape="1">
              <a:gsLst>
                <a:gs pos="45000">
                  <a:srgbClr val="FF0000"/>
                </a:gs>
                <a:gs pos="45000">
                  <a:schemeClr val="tx1">
                    <a:lumMod val="50000"/>
                    <a:lumOff val="50000"/>
                  </a:schemeClr>
                </a:gs>
                <a:gs pos="7700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Cloud 86"/>
            <p:cNvSpPr/>
            <p:nvPr/>
          </p:nvSpPr>
          <p:spPr>
            <a:xfrm>
              <a:off x="5249735" y="623944"/>
              <a:ext cx="333484" cy="333487"/>
            </a:xfrm>
            <a:prstGeom prst="cloud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loud 87"/>
            <p:cNvSpPr/>
            <p:nvPr/>
          </p:nvSpPr>
          <p:spPr>
            <a:xfrm>
              <a:off x="5669281" y="451821"/>
              <a:ext cx="763793" cy="484094"/>
            </a:xfrm>
            <a:prstGeom prst="cloud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Cloud 88"/>
            <p:cNvSpPr/>
            <p:nvPr/>
          </p:nvSpPr>
          <p:spPr>
            <a:xfrm>
              <a:off x="6497620" y="301214"/>
              <a:ext cx="1247887" cy="645459"/>
            </a:xfrm>
            <a:prstGeom prst="cloud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Cloud 90"/>
            <p:cNvSpPr/>
            <p:nvPr/>
          </p:nvSpPr>
          <p:spPr>
            <a:xfrm rot="20555193">
              <a:off x="4950313" y="957430"/>
              <a:ext cx="267146" cy="173916"/>
            </a:xfrm>
            <a:prstGeom prst="cloud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824594" y="3410174"/>
              <a:ext cx="2726958" cy="1559855"/>
              <a:chOff x="1264736" y="1597395"/>
              <a:chExt cx="3695700" cy="2113989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1264736" y="1597395"/>
                <a:ext cx="3695700" cy="2113989"/>
                <a:chOff x="2760050" y="2877556"/>
                <a:chExt cx="3695700" cy="2113989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760050" y="2877556"/>
                  <a:ext cx="3695700" cy="1876427"/>
                  <a:chOff x="2318986" y="1704974"/>
                  <a:chExt cx="3695700" cy="1876427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5595938" y="1704974"/>
                    <a:ext cx="373855" cy="302419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20050041">
                    <a:off x="2318986" y="2483522"/>
                    <a:ext cx="3695700" cy="314759"/>
                  </a:xfrm>
                  <a:prstGeom prst="trapezoid">
                    <a:avLst>
                      <a:gd name="adj" fmla="val 21805"/>
                    </a:avLst>
                  </a:prstGeom>
                  <a:solidFill>
                    <a:srgbClr val="80808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2386011" y="3274220"/>
                    <a:ext cx="307183" cy="30718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Freeform 60"/>
                  <p:cNvSpPr/>
                  <p:nvPr/>
                </p:nvSpPr>
                <p:spPr>
                  <a:xfrm>
                    <a:off x="5686426" y="1721645"/>
                    <a:ext cx="228600" cy="250032"/>
                  </a:xfrm>
                  <a:custGeom>
                    <a:avLst/>
                    <a:gdLst>
                      <a:gd name="connsiteX0" fmla="*/ 0 w 211931"/>
                      <a:gd name="connsiteY0" fmla="*/ 21431 h 254794"/>
                      <a:gd name="connsiteX1" fmla="*/ 0 w 211931"/>
                      <a:gd name="connsiteY1" fmla="*/ 21431 h 254794"/>
                      <a:gd name="connsiteX2" fmla="*/ 19050 w 211931"/>
                      <a:gd name="connsiteY2" fmla="*/ 11906 h 254794"/>
                      <a:gd name="connsiteX3" fmla="*/ 26194 w 211931"/>
                      <a:gd name="connsiteY3" fmla="*/ 9525 h 254794"/>
                      <a:gd name="connsiteX4" fmla="*/ 40481 w 211931"/>
                      <a:gd name="connsiteY4" fmla="*/ 0 h 254794"/>
                      <a:gd name="connsiteX5" fmla="*/ 47625 w 211931"/>
                      <a:gd name="connsiteY5" fmla="*/ 2381 h 254794"/>
                      <a:gd name="connsiteX6" fmla="*/ 54769 w 211931"/>
                      <a:gd name="connsiteY6" fmla="*/ 7144 h 254794"/>
                      <a:gd name="connsiteX7" fmla="*/ 66675 w 211931"/>
                      <a:gd name="connsiteY7" fmla="*/ 14287 h 254794"/>
                      <a:gd name="connsiteX8" fmla="*/ 73819 w 211931"/>
                      <a:gd name="connsiteY8" fmla="*/ 16669 h 254794"/>
                      <a:gd name="connsiteX9" fmla="*/ 83344 w 211931"/>
                      <a:gd name="connsiteY9" fmla="*/ 23812 h 254794"/>
                      <a:gd name="connsiteX10" fmla="*/ 107156 w 211931"/>
                      <a:gd name="connsiteY10" fmla="*/ 30956 h 254794"/>
                      <a:gd name="connsiteX11" fmla="*/ 111919 w 211931"/>
                      <a:gd name="connsiteY11" fmla="*/ 35719 h 254794"/>
                      <a:gd name="connsiteX12" fmla="*/ 209550 w 211931"/>
                      <a:gd name="connsiteY12" fmla="*/ 145256 h 254794"/>
                      <a:gd name="connsiteX13" fmla="*/ 211931 w 211931"/>
                      <a:gd name="connsiteY13" fmla="*/ 245269 h 254794"/>
                      <a:gd name="connsiteX14" fmla="*/ 190500 w 211931"/>
                      <a:gd name="connsiteY14" fmla="*/ 254794 h 254794"/>
                      <a:gd name="connsiteX15" fmla="*/ 0 w 211931"/>
                      <a:gd name="connsiteY15" fmla="*/ 21431 h 254794"/>
                      <a:gd name="connsiteX0" fmla="*/ 0 w 211931"/>
                      <a:gd name="connsiteY0" fmla="*/ 21431 h 254794"/>
                      <a:gd name="connsiteX1" fmla="*/ 0 w 211931"/>
                      <a:gd name="connsiteY1" fmla="*/ 21431 h 254794"/>
                      <a:gd name="connsiteX2" fmla="*/ 19050 w 211931"/>
                      <a:gd name="connsiteY2" fmla="*/ 11906 h 254794"/>
                      <a:gd name="connsiteX3" fmla="*/ 26194 w 211931"/>
                      <a:gd name="connsiteY3" fmla="*/ 9525 h 254794"/>
                      <a:gd name="connsiteX4" fmla="*/ 40481 w 211931"/>
                      <a:gd name="connsiteY4" fmla="*/ 0 h 254794"/>
                      <a:gd name="connsiteX5" fmla="*/ 47625 w 211931"/>
                      <a:gd name="connsiteY5" fmla="*/ 2381 h 254794"/>
                      <a:gd name="connsiteX6" fmla="*/ 54769 w 211931"/>
                      <a:gd name="connsiteY6" fmla="*/ 7144 h 254794"/>
                      <a:gd name="connsiteX7" fmla="*/ 66675 w 211931"/>
                      <a:gd name="connsiteY7" fmla="*/ 14287 h 254794"/>
                      <a:gd name="connsiteX8" fmla="*/ 83344 w 211931"/>
                      <a:gd name="connsiteY8" fmla="*/ 23812 h 254794"/>
                      <a:gd name="connsiteX9" fmla="*/ 107156 w 211931"/>
                      <a:gd name="connsiteY9" fmla="*/ 30956 h 254794"/>
                      <a:gd name="connsiteX10" fmla="*/ 111919 w 211931"/>
                      <a:gd name="connsiteY10" fmla="*/ 35719 h 254794"/>
                      <a:gd name="connsiteX11" fmla="*/ 209550 w 211931"/>
                      <a:gd name="connsiteY11" fmla="*/ 145256 h 254794"/>
                      <a:gd name="connsiteX12" fmla="*/ 211931 w 211931"/>
                      <a:gd name="connsiteY12" fmla="*/ 245269 h 254794"/>
                      <a:gd name="connsiteX13" fmla="*/ 190500 w 211931"/>
                      <a:gd name="connsiteY13" fmla="*/ 254794 h 254794"/>
                      <a:gd name="connsiteX14" fmla="*/ 0 w 211931"/>
                      <a:gd name="connsiteY14" fmla="*/ 21431 h 254794"/>
                      <a:gd name="connsiteX0" fmla="*/ 0 w 211931"/>
                      <a:gd name="connsiteY0" fmla="*/ 21431 h 254794"/>
                      <a:gd name="connsiteX1" fmla="*/ 0 w 211931"/>
                      <a:gd name="connsiteY1" fmla="*/ 21431 h 254794"/>
                      <a:gd name="connsiteX2" fmla="*/ 19050 w 211931"/>
                      <a:gd name="connsiteY2" fmla="*/ 11906 h 254794"/>
                      <a:gd name="connsiteX3" fmla="*/ 26194 w 211931"/>
                      <a:gd name="connsiteY3" fmla="*/ 9525 h 254794"/>
                      <a:gd name="connsiteX4" fmla="*/ 40481 w 211931"/>
                      <a:gd name="connsiteY4" fmla="*/ 0 h 254794"/>
                      <a:gd name="connsiteX5" fmla="*/ 47625 w 211931"/>
                      <a:gd name="connsiteY5" fmla="*/ 2381 h 254794"/>
                      <a:gd name="connsiteX6" fmla="*/ 54769 w 211931"/>
                      <a:gd name="connsiteY6" fmla="*/ 7144 h 254794"/>
                      <a:gd name="connsiteX7" fmla="*/ 66675 w 211931"/>
                      <a:gd name="connsiteY7" fmla="*/ 14287 h 254794"/>
                      <a:gd name="connsiteX8" fmla="*/ 107156 w 211931"/>
                      <a:gd name="connsiteY8" fmla="*/ 30956 h 254794"/>
                      <a:gd name="connsiteX9" fmla="*/ 111919 w 211931"/>
                      <a:gd name="connsiteY9" fmla="*/ 35719 h 254794"/>
                      <a:gd name="connsiteX10" fmla="*/ 209550 w 211931"/>
                      <a:gd name="connsiteY10" fmla="*/ 145256 h 254794"/>
                      <a:gd name="connsiteX11" fmla="*/ 211931 w 211931"/>
                      <a:gd name="connsiteY11" fmla="*/ 245269 h 254794"/>
                      <a:gd name="connsiteX12" fmla="*/ 190500 w 211931"/>
                      <a:gd name="connsiteY12" fmla="*/ 254794 h 254794"/>
                      <a:gd name="connsiteX13" fmla="*/ 0 w 211931"/>
                      <a:gd name="connsiteY13" fmla="*/ 21431 h 254794"/>
                      <a:gd name="connsiteX0" fmla="*/ 0 w 211931"/>
                      <a:gd name="connsiteY0" fmla="*/ 21431 h 254794"/>
                      <a:gd name="connsiteX1" fmla="*/ 0 w 211931"/>
                      <a:gd name="connsiteY1" fmla="*/ 21431 h 254794"/>
                      <a:gd name="connsiteX2" fmla="*/ 19050 w 211931"/>
                      <a:gd name="connsiteY2" fmla="*/ 11906 h 254794"/>
                      <a:gd name="connsiteX3" fmla="*/ 26194 w 211931"/>
                      <a:gd name="connsiteY3" fmla="*/ 9525 h 254794"/>
                      <a:gd name="connsiteX4" fmla="*/ 40481 w 211931"/>
                      <a:gd name="connsiteY4" fmla="*/ 0 h 254794"/>
                      <a:gd name="connsiteX5" fmla="*/ 47625 w 211931"/>
                      <a:gd name="connsiteY5" fmla="*/ 2381 h 254794"/>
                      <a:gd name="connsiteX6" fmla="*/ 54769 w 211931"/>
                      <a:gd name="connsiteY6" fmla="*/ 7144 h 254794"/>
                      <a:gd name="connsiteX7" fmla="*/ 107156 w 211931"/>
                      <a:gd name="connsiteY7" fmla="*/ 30956 h 254794"/>
                      <a:gd name="connsiteX8" fmla="*/ 111919 w 211931"/>
                      <a:gd name="connsiteY8" fmla="*/ 35719 h 254794"/>
                      <a:gd name="connsiteX9" fmla="*/ 209550 w 211931"/>
                      <a:gd name="connsiteY9" fmla="*/ 145256 h 254794"/>
                      <a:gd name="connsiteX10" fmla="*/ 211931 w 211931"/>
                      <a:gd name="connsiteY10" fmla="*/ 245269 h 254794"/>
                      <a:gd name="connsiteX11" fmla="*/ 190500 w 211931"/>
                      <a:gd name="connsiteY11" fmla="*/ 254794 h 254794"/>
                      <a:gd name="connsiteX12" fmla="*/ 0 w 211931"/>
                      <a:gd name="connsiteY12" fmla="*/ 21431 h 254794"/>
                      <a:gd name="connsiteX0" fmla="*/ 0 w 211931"/>
                      <a:gd name="connsiteY0" fmla="*/ 21431 h 254794"/>
                      <a:gd name="connsiteX1" fmla="*/ 0 w 211931"/>
                      <a:gd name="connsiteY1" fmla="*/ 21431 h 254794"/>
                      <a:gd name="connsiteX2" fmla="*/ 19050 w 211931"/>
                      <a:gd name="connsiteY2" fmla="*/ 11906 h 254794"/>
                      <a:gd name="connsiteX3" fmla="*/ 26194 w 211931"/>
                      <a:gd name="connsiteY3" fmla="*/ 9525 h 254794"/>
                      <a:gd name="connsiteX4" fmla="*/ 40481 w 211931"/>
                      <a:gd name="connsiteY4" fmla="*/ 0 h 254794"/>
                      <a:gd name="connsiteX5" fmla="*/ 47625 w 211931"/>
                      <a:gd name="connsiteY5" fmla="*/ 2381 h 254794"/>
                      <a:gd name="connsiteX6" fmla="*/ 107156 w 211931"/>
                      <a:gd name="connsiteY6" fmla="*/ 30956 h 254794"/>
                      <a:gd name="connsiteX7" fmla="*/ 111919 w 211931"/>
                      <a:gd name="connsiteY7" fmla="*/ 35719 h 254794"/>
                      <a:gd name="connsiteX8" fmla="*/ 209550 w 211931"/>
                      <a:gd name="connsiteY8" fmla="*/ 145256 h 254794"/>
                      <a:gd name="connsiteX9" fmla="*/ 211931 w 211931"/>
                      <a:gd name="connsiteY9" fmla="*/ 245269 h 254794"/>
                      <a:gd name="connsiteX10" fmla="*/ 190500 w 211931"/>
                      <a:gd name="connsiteY10" fmla="*/ 254794 h 254794"/>
                      <a:gd name="connsiteX11" fmla="*/ 0 w 211931"/>
                      <a:gd name="connsiteY11" fmla="*/ 21431 h 254794"/>
                      <a:gd name="connsiteX0" fmla="*/ 0 w 211931"/>
                      <a:gd name="connsiteY0" fmla="*/ 21431 h 254794"/>
                      <a:gd name="connsiteX1" fmla="*/ 0 w 211931"/>
                      <a:gd name="connsiteY1" fmla="*/ 21431 h 254794"/>
                      <a:gd name="connsiteX2" fmla="*/ 19050 w 211931"/>
                      <a:gd name="connsiteY2" fmla="*/ 11906 h 254794"/>
                      <a:gd name="connsiteX3" fmla="*/ 26194 w 211931"/>
                      <a:gd name="connsiteY3" fmla="*/ 9525 h 254794"/>
                      <a:gd name="connsiteX4" fmla="*/ 40481 w 211931"/>
                      <a:gd name="connsiteY4" fmla="*/ 0 h 254794"/>
                      <a:gd name="connsiteX5" fmla="*/ 107156 w 211931"/>
                      <a:gd name="connsiteY5" fmla="*/ 30956 h 254794"/>
                      <a:gd name="connsiteX6" fmla="*/ 111919 w 211931"/>
                      <a:gd name="connsiteY6" fmla="*/ 35719 h 254794"/>
                      <a:gd name="connsiteX7" fmla="*/ 209550 w 211931"/>
                      <a:gd name="connsiteY7" fmla="*/ 145256 h 254794"/>
                      <a:gd name="connsiteX8" fmla="*/ 211931 w 211931"/>
                      <a:gd name="connsiteY8" fmla="*/ 245269 h 254794"/>
                      <a:gd name="connsiteX9" fmla="*/ 190500 w 211931"/>
                      <a:gd name="connsiteY9" fmla="*/ 254794 h 254794"/>
                      <a:gd name="connsiteX10" fmla="*/ 0 w 211931"/>
                      <a:gd name="connsiteY10" fmla="*/ 21431 h 254794"/>
                      <a:gd name="connsiteX0" fmla="*/ 0 w 211931"/>
                      <a:gd name="connsiteY0" fmla="*/ 11906 h 245269"/>
                      <a:gd name="connsiteX1" fmla="*/ 0 w 211931"/>
                      <a:gd name="connsiteY1" fmla="*/ 11906 h 245269"/>
                      <a:gd name="connsiteX2" fmla="*/ 19050 w 211931"/>
                      <a:gd name="connsiteY2" fmla="*/ 2381 h 245269"/>
                      <a:gd name="connsiteX3" fmla="*/ 26194 w 211931"/>
                      <a:gd name="connsiteY3" fmla="*/ 0 h 245269"/>
                      <a:gd name="connsiteX4" fmla="*/ 107156 w 211931"/>
                      <a:gd name="connsiteY4" fmla="*/ 21431 h 245269"/>
                      <a:gd name="connsiteX5" fmla="*/ 111919 w 211931"/>
                      <a:gd name="connsiteY5" fmla="*/ 26194 h 245269"/>
                      <a:gd name="connsiteX6" fmla="*/ 209550 w 211931"/>
                      <a:gd name="connsiteY6" fmla="*/ 135731 h 245269"/>
                      <a:gd name="connsiteX7" fmla="*/ 211931 w 211931"/>
                      <a:gd name="connsiteY7" fmla="*/ 235744 h 245269"/>
                      <a:gd name="connsiteX8" fmla="*/ 190500 w 211931"/>
                      <a:gd name="connsiteY8" fmla="*/ 245269 h 245269"/>
                      <a:gd name="connsiteX9" fmla="*/ 0 w 211931"/>
                      <a:gd name="connsiteY9" fmla="*/ 11906 h 245269"/>
                      <a:gd name="connsiteX0" fmla="*/ 0 w 211931"/>
                      <a:gd name="connsiteY0" fmla="*/ 9525 h 242888"/>
                      <a:gd name="connsiteX1" fmla="*/ 0 w 211931"/>
                      <a:gd name="connsiteY1" fmla="*/ 9525 h 242888"/>
                      <a:gd name="connsiteX2" fmla="*/ 19050 w 211931"/>
                      <a:gd name="connsiteY2" fmla="*/ 0 h 242888"/>
                      <a:gd name="connsiteX3" fmla="*/ 107156 w 211931"/>
                      <a:gd name="connsiteY3" fmla="*/ 19050 h 242888"/>
                      <a:gd name="connsiteX4" fmla="*/ 111919 w 211931"/>
                      <a:gd name="connsiteY4" fmla="*/ 23813 h 242888"/>
                      <a:gd name="connsiteX5" fmla="*/ 209550 w 211931"/>
                      <a:gd name="connsiteY5" fmla="*/ 133350 h 242888"/>
                      <a:gd name="connsiteX6" fmla="*/ 211931 w 211931"/>
                      <a:gd name="connsiteY6" fmla="*/ 233363 h 242888"/>
                      <a:gd name="connsiteX7" fmla="*/ 190500 w 211931"/>
                      <a:gd name="connsiteY7" fmla="*/ 242888 h 242888"/>
                      <a:gd name="connsiteX8" fmla="*/ 0 w 211931"/>
                      <a:gd name="connsiteY8" fmla="*/ 9525 h 242888"/>
                      <a:gd name="connsiteX0" fmla="*/ 0 w 211931"/>
                      <a:gd name="connsiteY0" fmla="*/ 0 h 233363"/>
                      <a:gd name="connsiteX1" fmla="*/ 0 w 211931"/>
                      <a:gd name="connsiteY1" fmla="*/ 0 h 233363"/>
                      <a:gd name="connsiteX2" fmla="*/ 107156 w 211931"/>
                      <a:gd name="connsiteY2" fmla="*/ 9525 h 233363"/>
                      <a:gd name="connsiteX3" fmla="*/ 111919 w 211931"/>
                      <a:gd name="connsiteY3" fmla="*/ 14288 h 233363"/>
                      <a:gd name="connsiteX4" fmla="*/ 209550 w 211931"/>
                      <a:gd name="connsiteY4" fmla="*/ 123825 h 233363"/>
                      <a:gd name="connsiteX5" fmla="*/ 211931 w 211931"/>
                      <a:gd name="connsiteY5" fmla="*/ 223838 h 233363"/>
                      <a:gd name="connsiteX6" fmla="*/ 190500 w 211931"/>
                      <a:gd name="connsiteY6" fmla="*/ 233363 h 233363"/>
                      <a:gd name="connsiteX7" fmla="*/ 0 w 211931"/>
                      <a:gd name="connsiteY7" fmla="*/ 0 h 233363"/>
                      <a:gd name="connsiteX0" fmla="*/ 0 w 211931"/>
                      <a:gd name="connsiteY0" fmla="*/ 16668 h 250031"/>
                      <a:gd name="connsiteX1" fmla="*/ 0 w 211931"/>
                      <a:gd name="connsiteY1" fmla="*/ 16668 h 250031"/>
                      <a:gd name="connsiteX2" fmla="*/ 107156 w 211931"/>
                      <a:gd name="connsiteY2" fmla="*/ 26193 h 250031"/>
                      <a:gd name="connsiteX3" fmla="*/ 47625 w 211931"/>
                      <a:gd name="connsiteY3" fmla="*/ 0 h 250031"/>
                      <a:gd name="connsiteX4" fmla="*/ 209550 w 211931"/>
                      <a:gd name="connsiteY4" fmla="*/ 140493 h 250031"/>
                      <a:gd name="connsiteX5" fmla="*/ 211931 w 211931"/>
                      <a:gd name="connsiteY5" fmla="*/ 240506 h 250031"/>
                      <a:gd name="connsiteX6" fmla="*/ 190500 w 211931"/>
                      <a:gd name="connsiteY6" fmla="*/ 250031 h 250031"/>
                      <a:gd name="connsiteX7" fmla="*/ 0 w 211931"/>
                      <a:gd name="connsiteY7" fmla="*/ 16668 h 250031"/>
                      <a:gd name="connsiteX0" fmla="*/ 0 w 211931"/>
                      <a:gd name="connsiteY0" fmla="*/ 16668 h 250031"/>
                      <a:gd name="connsiteX1" fmla="*/ 0 w 211931"/>
                      <a:gd name="connsiteY1" fmla="*/ 16668 h 250031"/>
                      <a:gd name="connsiteX2" fmla="*/ 47625 w 211931"/>
                      <a:gd name="connsiteY2" fmla="*/ 0 h 250031"/>
                      <a:gd name="connsiteX3" fmla="*/ 209550 w 211931"/>
                      <a:gd name="connsiteY3" fmla="*/ 140493 h 250031"/>
                      <a:gd name="connsiteX4" fmla="*/ 211931 w 211931"/>
                      <a:gd name="connsiteY4" fmla="*/ 240506 h 250031"/>
                      <a:gd name="connsiteX5" fmla="*/ 190500 w 211931"/>
                      <a:gd name="connsiteY5" fmla="*/ 250031 h 250031"/>
                      <a:gd name="connsiteX6" fmla="*/ 0 w 211931"/>
                      <a:gd name="connsiteY6" fmla="*/ 16668 h 250031"/>
                      <a:gd name="connsiteX0" fmla="*/ 0 w 211931"/>
                      <a:gd name="connsiteY0" fmla="*/ 21431 h 254794"/>
                      <a:gd name="connsiteX1" fmla="*/ 0 w 211931"/>
                      <a:gd name="connsiteY1" fmla="*/ 21431 h 254794"/>
                      <a:gd name="connsiteX2" fmla="*/ 28575 w 211931"/>
                      <a:gd name="connsiteY2" fmla="*/ 0 h 254794"/>
                      <a:gd name="connsiteX3" fmla="*/ 209550 w 211931"/>
                      <a:gd name="connsiteY3" fmla="*/ 145256 h 254794"/>
                      <a:gd name="connsiteX4" fmla="*/ 211931 w 211931"/>
                      <a:gd name="connsiteY4" fmla="*/ 245269 h 254794"/>
                      <a:gd name="connsiteX5" fmla="*/ 190500 w 211931"/>
                      <a:gd name="connsiteY5" fmla="*/ 254794 h 254794"/>
                      <a:gd name="connsiteX6" fmla="*/ 0 w 211931"/>
                      <a:gd name="connsiteY6" fmla="*/ 21431 h 254794"/>
                      <a:gd name="connsiteX0" fmla="*/ 0 w 228600"/>
                      <a:gd name="connsiteY0" fmla="*/ 21431 h 254794"/>
                      <a:gd name="connsiteX1" fmla="*/ 0 w 228600"/>
                      <a:gd name="connsiteY1" fmla="*/ 21431 h 254794"/>
                      <a:gd name="connsiteX2" fmla="*/ 28575 w 228600"/>
                      <a:gd name="connsiteY2" fmla="*/ 0 h 254794"/>
                      <a:gd name="connsiteX3" fmla="*/ 209550 w 228600"/>
                      <a:gd name="connsiteY3" fmla="*/ 145256 h 254794"/>
                      <a:gd name="connsiteX4" fmla="*/ 228600 w 228600"/>
                      <a:gd name="connsiteY4" fmla="*/ 238125 h 254794"/>
                      <a:gd name="connsiteX5" fmla="*/ 190500 w 228600"/>
                      <a:gd name="connsiteY5" fmla="*/ 254794 h 254794"/>
                      <a:gd name="connsiteX6" fmla="*/ 0 w 228600"/>
                      <a:gd name="connsiteY6" fmla="*/ 21431 h 254794"/>
                      <a:gd name="connsiteX0" fmla="*/ 0 w 228600"/>
                      <a:gd name="connsiteY0" fmla="*/ 21431 h 261938"/>
                      <a:gd name="connsiteX1" fmla="*/ 0 w 228600"/>
                      <a:gd name="connsiteY1" fmla="*/ 21431 h 261938"/>
                      <a:gd name="connsiteX2" fmla="*/ 28575 w 228600"/>
                      <a:gd name="connsiteY2" fmla="*/ 0 h 261938"/>
                      <a:gd name="connsiteX3" fmla="*/ 209550 w 228600"/>
                      <a:gd name="connsiteY3" fmla="*/ 145256 h 261938"/>
                      <a:gd name="connsiteX4" fmla="*/ 228600 w 228600"/>
                      <a:gd name="connsiteY4" fmla="*/ 238125 h 261938"/>
                      <a:gd name="connsiteX5" fmla="*/ 176213 w 228600"/>
                      <a:gd name="connsiteY5" fmla="*/ 261938 h 261938"/>
                      <a:gd name="connsiteX6" fmla="*/ 0 w 228600"/>
                      <a:gd name="connsiteY6" fmla="*/ 21431 h 261938"/>
                      <a:gd name="connsiteX0" fmla="*/ 0 w 228600"/>
                      <a:gd name="connsiteY0" fmla="*/ 21431 h 250032"/>
                      <a:gd name="connsiteX1" fmla="*/ 0 w 228600"/>
                      <a:gd name="connsiteY1" fmla="*/ 21431 h 250032"/>
                      <a:gd name="connsiteX2" fmla="*/ 28575 w 228600"/>
                      <a:gd name="connsiteY2" fmla="*/ 0 h 250032"/>
                      <a:gd name="connsiteX3" fmla="*/ 209550 w 228600"/>
                      <a:gd name="connsiteY3" fmla="*/ 145256 h 250032"/>
                      <a:gd name="connsiteX4" fmla="*/ 228600 w 228600"/>
                      <a:gd name="connsiteY4" fmla="*/ 238125 h 250032"/>
                      <a:gd name="connsiteX5" fmla="*/ 197644 w 228600"/>
                      <a:gd name="connsiteY5" fmla="*/ 250032 h 250032"/>
                      <a:gd name="connsiteX6" fmla="*/ 0 w 228600"/>
                      <a:gd name="connsiteY6" fmla="*/ 21431 h 250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28600" h="250032">
                        <a:moveTo>
                          <a:pt x="0" y="21431"/>
                        </a:moveTo>
                        <a:lnTo>
                          <a:pt x="0" y="21431"/>
                        </a:lnTo>
                        <a:lnTo>
                          <a:pt x="28575" y="0"/>
                        </a:lnTo>
                        <a:lnTo>
                          <a:pt x="209550" y="145256"/>
                        </a:lnTo>
                        <a:cubicBezTo>
                          <a:pt x="210344" y="178594"/>
                          <a:pt x="227806" y="204787"/>
                          <a:pt x="228600" y="238125"/>
                        </a:cubicBezTo>
                        <a:lnTo>
                          <a:pt x="197644" y="250032"/>
                        </a:lnTo>
                        <a:lnTo>
                          <a:pt x="0" y="214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3" name="Cloud 62"/>
                <p:cNvSpPr/>
                <p:nvPr/>
              </p:nvSpPr>
              <p:spPr>
                <a:xfrm rot="16200000">
                  <a:off x="2809545" y="4753086"/>
                  <a:ext cx="333481" cy="143437"/>
                </a:xfrm>
                <a:prstGeom prst="cloud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Cloud 64"/>
                <p:cNvSpPr/>
                <p:nvPr/>
              </p:nvSpPr>
              <p:spPr>
                <a:xfrm rot="15900649" flipV="1">
                  <a:off x="2920334" y="4498986"/>
                  <a:ext cx="156676" cy="294375"/>
                </a:xfrm>
                <a:prstGeom prst="cloud">
                  <a:avLst/>
                </a:prstGeom>
                <a:solidFill>
                  <a:srgbClr val="FF0000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Freeform 76"/>
              <p:cNvSpPr/>
              <p:nvPr/>
            </p:nvSpPr>
            <p:spPr>
              <a:xfrm rot="659046">
                <a:off x="1420244" y="3407651"/>
                <a:ext cx="101358" cy="45719"/>
              </a:xfrm>
              <a:custGeom>
                <a:avLst/>
                <a:gdLst>
                  <a:gd name="connsiteX0" fmla="*/ 0 w 209550"/>
                  <a:gd name="connsiteY0" fmla="*/ 97631 h 97631"/>
                  <a:gd name="connsiteX1" fmla="*/ 0 w 209550"/>
                  <a:gd name="connsiteY1" fmla="*/ 97631 h 97631"/>
                  <a:gd name="connsiteX2" fmla="*/ 9525 w 209550"/>
                  <a:gd name="connsiteY2" fmla="*/ 71437 h 97631"/>
                  <a:gd name="connsiteX3" fmla="*/ 11906 w 209550"/>
                  <a:gd name="connsiteY3" fmla="*/ 61912 h 97631"/>
                  <a:gd name="connsiteX4" fmla="*/ 28575 w 209550"/>
                  <a:gd name="connsiteY4" fmla="*/ 40481 h 97631"/>
                  <a:gd name="connsiteX5" fmla="*/ 42862 w 209550"/>
                  <a:gd name="connsiteY5" fmla="*/ 30956 h 97631"/>
                  <a:gd name="connsiteX6" fmla="*/ 50006 w 209550"/>
                  <a:gd name="connsiteY6" fmla="*/ 28575 h 97631"/>
                  <a:gd name="connsiteX7" fmla="*/ 73818 w 209550"/>
                  <a:gd name="connsiteY7" fmla="*/ 30956 h 97631"/>
                  <a:gd name="connsiteX8" fmla="*/ 88106 w 209550"/>
                  <a:gd name="connsiteY8" fmla="*/ 35719 h 97631"/>
                  <a:gd name="connsiteX9" fmla="*/ 92868 w 209550"/>
                  <a:gd name="connsiteY9" fmla="*/ 42862 h 97631"/>
                  <a:gd name="connsiteX10" fmla="*/ 100012 w 209550"/>
                  <a:gd name="connsiteY10" fmla="*/ 47625 h 97631"/>
                  <a:gd name="connsiteX11" fmla="*/ 102393 w 209550"/>
                  <a:gd name="connsiteY11" fmla="*/ 50006 h 97631"/>
                  <a:gd name="connsiteX12" fmla="*/ 102393 w 209550"/>
                  <a:gd name="connsiteY12" fmla="*/ 50006 h 97631"/>
                  <a:gd name="connsiteX13" fmla="*/ 140493 w 209550"/>
                  <a:gd name="connsiteY13" fmla="*/ 76200 h 97631"/>
                  <a:gd name="connsiteX14" fmla="*/ 154781 w 209550"/>
                  <a:gd name="connsiteY14" fmla="*/ 73819 h 97631"/>
                  <a:gd name="connsiteX15" fmla="*/ 176212 w 209550"/>
                  <a:gd name="connsiteY15" fmla="*/ 57150 h 97631"/>
                  <a:gd name="connsiteX16" fmla="*/ 185737 w 209550"/>
                  <a:gd name="connsiteY16" fmla="*/ 42862 h 97631"/>
                  <a:gd name="connsiteX17" fmla="*/ 190500 w 209550"/>
                  <a:gd name="connsiteY17" fmla="*/ 35719 h 97631"/>
                  <a:gd name="connsiteX18" fmla="*/ 195262 w 209550"/>
                  <a:gd name="connsiteY18" fmla="*/ 28575 h 97631"/>
                  <a:gd name="connsiteX19" fmla="*/ 200025 w 209550"/>
                  <a:gd name="connsiteY19" fmla="*/ 23812 h 97631"/>
                  <a:gd name="connsiteX20" fmla="*/ 209550 w 209550"/>
                  <a:gd name="connsiteY20" fmla="*/ 0 h 97631"/>
                  <a:gd name="connsiteX0" fmla="*/ 0 w 209550"/>
                  <a:gd name="connsiteY0" fmla="*/ 97631 h 97631"/>
                  <a:gd name="connsiteX1" fmla="*/ 0 w 209550"/>
                  <a:gd name="connsiteY1" fmla="*/ 97631 h 97631"/>
                  <a:gd name="connsiteX2" fmla="*/ 9525 w 209550"/>
                  <a:gd name="connsiteY2" fmla="*/ 71437 h 97631"/>
                  <a:gd name="connsiteX3" fmla="*/ 11906 w 209550"/>
                  <a:gd name="connsiteY3" fmla="*/ 61912 h 97631"/>
                  <a:gd name="connsiteX4" fmla="*/ 28575 w 209550"/>
                  <a:gd name="connsiteY4" fmla="*/ 40481 h 97631"/>
                  <a:gd name="connsiteX5" fmla="*/ 42862 w 209550"/>
                  <a:gd name="connsiteY5" fmla="*/ 30956 h 97631"/>
                  <a:gd name="connsiteX6" fmla="*/ 50006 w 209550"/>
                  <a:gd name="connsiteY6" fmla="*/ 28575 h 97631"/>
                  <a:gd name="connsiteX7" fmla="*/ 73818 w 209550"/>
                  <a:gd name="connsiteY7" fmla="*/ 30956 h 97631"/>
                  <a:gd name="connsiteX8" fmla="*/ 88106 w 209550"/>
                  <a:gd name="connsiteY8" fmla="*/ 35719 h 97631"/>
                  <a:gd name="connsiteX9" fmla="*/ 92868 w 209550"/>
                  <a:gd name="connsiteY9" fmla="*/ 42862 h 97631"/>
                  <a:gd name="connsiteX10" fmla="*/ 100012 w 209550"/>
                  <a:gd name="connsiteY10" fmla="*/ 47625 h 97631"/>
                  <a:gd name="connsiteX11" fmla="*/ 102393 w 209550"/>
                  <a:gd name="connsiteY11" fmla="*/ 50006 h 97631"/>
                  <a:gd name="connsiteX12" fmla="*/ 102393 w 209550"/>
                  <a:gd name="connsiteY12" fmla="*/ 50006 h 97631"/>
                  <a:gd name="connsiteX13" fmla="*/ 140493 w 209550"/>
                  <a:gd name="connsiteY13" fmla="*/ 76200 h 97631"/>
                  <a:gd name="connsiteX14" fmla="*/ 154781 w 209550"/>
                  <a:gd name="connsiteY14" fmla="*/ 73819 h 97631"/>
                  <a:gd name="connsiteX15" fmla="*/ 176212 w 209550"/>
                  <a:gd name="connsiteY15" fmla="*/ 57150 h 97631"/>
                  <a:gd name="connsiteX16" fmla="*/ 185737 w 209550"/>
                  <a:gd name="connsiteY16" fmla="*/ 42862 h 97631"/>
                  <a:gd name="connsiteX17" fmla="*/ 190500 w 209550"/>
                  <a:gd name="connsiteY17" fmla="*/ 35719 h 97631"/>
                  <a:gd name="connsiteX18" fmla="*/ 195262 w 209550"/>
                  <a:gd name="connsiteY18" fmla="*/ 28575 h 97631"/>
                  <a:gd name="connsiteX19" fmla="*/ 209550 w 209550"/>
                  <a:gd name="connsiteY19" fmla="*/ 0 h 97631"/>
                  <a:gd name="connsiteX0" fmla="*/ 0 w 209550"/>
                  <a:gd name="connsiteY0" fmla="*/ 97631 h 97631"/>
                  <a:gd name="connsiteX1" fmla="*/ 0 w 209550"/>
                  <a:gd name="connsiteY1" fmla="*/ 97631 h 97631"/>
                  <a:gd name="connsiteX2" fmla="*/ 9525 w 209550"/>
                  <a:gd name="connsiteY2" fmla="*/ 71437 h 97631"/>
                  <a:gd name="connsiteX3" fmla="*/ 11906 w 209550"/>
                  <a:gd name="connsiteY3" fmla="*/ 61912 h 97631"/>
                  <a:gd name="connsiteX4" fmla="*/ 28575 w 209550"/>
                  <a:gd name="connsiteY4" fmla="*/ 40481 h 97631"/>
                  <a:gd name="connsiteX5" fmla="*/ 42862 w 209550"/>
                  <a:gd name="connsiteY5" fmla="*/ 30956 h 97631"/>
                  <a:gd name="connsiteX6" fmla="*/ 50006 w 209550"/>
                  <a:gd name="connsiteY6" fmla="*/ 28575 h 97631"/>
                  <a:gd name="connsiteX7" fmla="*/ 73818 w 209550"/>
                  <a:gd name="connsiteY7" fmla="*/ 30956 h 97631"/>
                  <a:gd name="connsiteX8" fmla="*/ 88106 w 209550"/>
                  <a:gd name="connsiteY8" fmla="*/ 35719 h 97631"/>
                  <a:gd name="connsiteX9" fmla="*/ 92868 w 209550"/>
                  <a:gd name="connsiteY9" fmla="*/ 42862 h 97631"/>
                  <a:gd name="connsiteX10" fmla="*/ 100012 w 209550"/>
                  <a:gd name="connsiteY10" fmla="*/ 47625 h 97631"/>
                  <a:gd name="connsiteX11" fmla="*/ 102393 w 209550"/>
                  <a:gd name="connsiteY11" fmla="*/ 50006 h 97631"/>
                  <a:gd name="connsiteX12" fmla="*/ 102393 w 209550"/>
                  <a:gd name="connsiteY12" fmla="*/ 50006 h 97631"/>
                  <a:gd name="connsiteX13" fmla="*/ 140493 w 209550"/>
                  <a:gd name="connsiteY13" fmla="*/ 76200 h 97631"/>
                  <a:gd name="connsiteX14" fmla="*/ 154781 w 209550"/>
                  <a:gd name="connsiteY14" fmla="*/ 73819 h 97631"/>
                  <a:gd name="connsiteX15" fmla="*/ 176212 w 209550"/>
                  <a:gd name="connsiteY15" fmla="*/ 57150 h 97631"/>
                  <a:gd name="connsiteX16" fmla="*/ 185737 w 209550"/>
                  <a:gd name="connsiteY16" fmla="*/ 42862 h 97631"/>
                  <a:gd name="connsiteX17" fmla="*/ 190500 w 209550"/>
                  <a:gd name="connsiteY17" fmla="*/ 35719 h 97631"/>
                  <a:gd name="connsiteX18" fmla="*/ 209550 w 209550"/>
                  <a:gd name="connsiteY18" fmla="*/ 0 h 97631"/>
                  <a:gd name="connsiteX0" fmla="*/ 0 w 209550"/>
                  <a:gd name="connsiteY0" fmla="*/ 97631 h 97631"/>
                  <a:gd name="connsiteX1" fmla="*/ 0 w 209550"/>
                  <a:gd name="connsiteY1" fmla="*/ 97631 h 97631"/>
                  <a:gd name="connsiteX2" fmla="*/ 9525 w 209550"/>
                  <a:gd name="connsiteY2" fmla="*/ 71437 h 97631"/>
                  <a:gd name="connsiteX3" fmla="*/ 11906 w 209550"/>
                  <a:gd name="connsiteY3" fmla="*/ 61912 h 97631"/>
                  <a:gd name="connsiteX4" fmla="*/ 28575 w 209550"/>
                  <a:gd name="connsiteY4" fmla="*/ 40481 h 97631"/>
                  <a:gd name="connsiteX5" fmla="*/ 42862 w 209550"/>
                  <a:gd name="connsiteY5" fmla="*/ 30956 h 97631"/>
                  <a:gd name="connsiteX6" fmla="*/ 50006 w 209550"/>
                  <a:gd name="connsiteY6" fmla="*/ 28575 h 97631"/>
                  <a:gd name="connsiteX7" fmla="*/ 73818 w 209550"/>
                  <a:gd name="connsiteY7" fmla="*/ 30956 h 97631"/>
                  <a:gd name="connsiteX8" fmla="*/ 88106 w 209550"/>
                  <a:gd name="connsiteY8" fmla="*/ 35719 h 97631"/>
                  <a:gd name="connsiteX9" fmla="*/ 92868 w 209550"/>
                  <a:gd name="connsiteY9" fmla="*/ 42862 h 97631"/>
                  <a:gd name="connsiteX10" fmla="*/ 100012 w 209550"/>
                  <a:gd name="connsiteY10" fmla="*/ 47625 h 97631"/>
                  <a:gd name="connsiteX11" fmla="*/ 102393 w 209550"/>
                  <a:gd name="connsiteY11" fmla="*/ 50006 h 97631"/>
                  <a:gd name="connsiteX12" fmla="*/ 102393 w 209550"/>
                  <a:gd name="connsiteY12" fmla="*/ 50006 h 97631"/>
                  <a:gd name="connsiteX13" fmla="*/ 140493 w 209550"/>
                  <a:gd name="connsiteY13" fmla="*/ 76200 h 97631"/>
                  <a:gd name="connsiteX14" fmla="*/ 154781 w 209550"/>
                  <a:gd name="connsiteY14" fmla="*/ 73819 h 97631"/>
                  <a:gd name="connsiteX15" fmla="*/ 176212 w 209550"/>
                  <a:gd name="connsiteY15" fmla="*/ 57150 h 97631"/>
                  <a:gd name="connsiteX16" fmla="*/ 185737 w 209550"/>
                  <a:gd name="connsiteY16" fmla="*/ 42862 h 97631"/>
                  <a:gd name="connsiteX17" fmla="*/ 209550 w 209550"/>
                  <a:gd name="connsiteY17" fmla="*/ 0 h 97631"/>
                  <a:gd name="connsiteX0" fmla="*/ 0 w 209550"/>
                  <a:gd name="connsiteY0" fmla="*/ 97631 h 97631"/>
                  <a:gd name="connsiteX1" fmla="*/ 0 w 209550"/>
                  <a:gd name="connsiteY1" fmla="*/ 97631 h 97631"/>
                  <a:gd name="connsiteX2" fmla="*/ 9525 w 209550"/>
                  <a:gd name="connsiteY2" fmla="*/ 71437 h 97631"/>
                  <a:gd name="connsiteX3" fmla="*/ 11906 w 209550"/>
                  <a:gd name="connsiteY3" fmla="*/ 61912 h 97631"/>
                  <a:gd name="connsiteX4" fmla="*/ 28575 w 209550"/>
                  <a:gd name="connsiteY4" fmla="*/ 40481 h 97631"/>
                  <a:gd name="connsiteX5" fmla="*/ 42862 w 209550"/>
                  <a:gd name="connsiteY5" fmla="*/ 30956 h 97631"/>
                  <a:gd name="connsiteX6" fmla="*/ 50006 w 209550"/>
                  <a:gd name="connsiteY6" fmla="*/ 28575 h 97631"/>
                  <a:gd name="connsiteX7" fmla="*/ 73818 w 209550"/>
                  <a:gd name="connsiteY7" fmla="*/ 30956 h 97631"/>
                  <a:gd name="connsiteX8" fmla="*/ 88106 w 209550"/>
                  <a:gd name="connsiteY8" fmla="*/ 35719 h 97631"/>
                  <a:gd name="connsiteX9" fmla="*/ 92868 w 209550"/>
                  <a:gd name="connsiteY9" fmla="*/ 42862 h 97631"/>
                  <a:gd name="connsiteX10" fmla="*/ 100012 w 209550"/>
                  <a:gd name="connsiteY10" fmla="*/ 47625 h 97631"/>
                  <a:gd name="connsiteX11" fmla="*/ 102393 w 209550"/>
                  <a:gd name="connsiteY11" fmla="*/ 50006 h 97631"/>
                  <a:gd name="connsiteX12" fmla="*/ 102393 w 209550"/>
                  <a:gd name="connsiteY12" fmla="*/ 50006 h 97631"/>
                  <a:gd name="connsiteX13" fmla="*/ 140493 w 209550"/>
                  <a:gd name="connsiteY13" fmla="*/ 76200 h 97631"/>
                  <a:gd name="connsiteX14" fmla="*/ 154781 w 209550"/>
                  <a:gd name="connsiteY14" fmla="*/ 73819 h 97631"/>
                  <a:gd name="connsiteX15" fmla="*/ 185737 w 209550"/>
                  <a:gd name="connsiteY15" fmla="*/ 42862 h 97631"/>
                  <a:gd name="connsiteX16" fmla="*/ 209550 w 209550"/>
                  <a:gd name="connsiteY16" fmla="*/ 0 h 97631"/>
                  <a:gd name="connsiteX0" fmla="*/ 0 w 209550"/>
                  <a:gd name="connsiteY0" fmla="*/ 97631 h 97631"/>
                  <a:gd name="connsiteX1" fmla="*/ 0 w 209550"/>
                  <a:gd name="connsiteY1" fmla="*/ 97631 h 97631"/>
                  <a:gd name="connsiteX2" fmla="*/ 9525 w 209550"/>
                  <a:gd name="connsiteY2" fmla="*/ 71437 h 97631"/>
                  <a:gd name="connsiteX3" fmla="*/ 11906 w 209550"/>
                  <a:gd name="connsiteY3" fmla="*/ 61912 h 97631"/>
                  <a:gd name="connsiteX4" fmla="*/ 28575 w 209550"/>
                  <a:gd name="connsiteY4" fmla="*/ 40481 h 97631"/>
                  <a:gd name="connsiteX5" fmla="*/ 42862 w 209550"/>
                  <a:gd name="connsiteY5" fmla="*/ 30956 h 97631"/>
                  <a:gd name="connsiteX6" fmla="*/ 50006 w 209550"/>
                  <a:gd name="connsiteY6" fmla="*/ 28575 h 97631"/>
                  <a:gd name="connsiteX7" fmla="*/ 73818 w 209550"/>
                  <a:gd name="connsiteY7" fmla="*/ 30956 h 97631"/>
                  <a:gd name="connsiteX8" fmla="*/ 88106 w 209550"/>
                  <a:gd name="connsiteY8" fmla="*/ 35719 h 97631"/>
                  <a:gd name="connsiteX9" fmla="*/ 100012 w 209550"/>
                  <a:gd name="connsiteY9" fmla="*/ 47625 h 97631"/>
                  <a:gd name="connsiteX10" fmla="*/ 102393 w 209550"/>
                  <a:gd name="connsiteY10" fmla="*/ 50006 h 97631"/>
                  <a:gd name="connsiteX11" fmla="*/ 102393 w 209550"/>
                  <a:gd name="connsiteY11" fmla="*/ 50006 h 97631"/>
                  <a:gd name="connsiteX12" fmla="*/ 140493 w 209550"/>
                  <a:gd name="connsiteY12" fmla="*/ 76200 h 97631"/>
                  <a:gd name="connsiteX13" fmla="*/ 154781 w 209550"/>
                  <a:gd name="connsiteY13" fmla="*/ 73819 h 97631"/>
                  <a:gd name="connsiteX14" fmla="*/ 185737 w 209550"/>
                  <a:gd name="connsiteY14" fmla="*/ 42862 h 97631"/>
                  <a:gd name="connsiteX15" fmla="*/ 209550 w 209550"/>
                  <a:gd name="connsiteY15" fmla="*/ 0 h 97631"/>
                  <a:gd name="connsiteX0" fmla="*/ 0 w 209550"/>
                  <a:gd name="connsiteY0" fmla="*/ 97631 h 97631"/>
                  <a:gd name="connsiteX1" fmla="*/ 0 w 209550"/>
                  <a:gd name="connsiteY1" fmla="*/ 97631 h 97631"/>
                  <a:gd name="connsiteX2" fmla="*/ 9525 w 209550"/>
                  <a:gd name="connsiteY2" fmla="*/ 71437 h 97631"/>
                  <a:gd name="connsiteX3" fmla="*/ 11906 w 209550"/>
                  <a:gd name="connsiteY3" fmla="*/ 61912 h 97631"/>
                  <a:gd name="connsiteX4" fmla="*/ 28575 w 209550"/>
                  <a:gd name="connsiteY4" fmla="*/ 40481 h 97631"/>
                  <a:gd name="connsiteX5" fmla="*/ 42862 w 209550"/>
                  <a:gd name="connsiteY5" fmla="*/ 30956 h 97631"/>
                  <a:gd name="connsiteX6" fmla="*/ 50006 w 209550"/>
                  <a:gd name="connsiteY6" fmla="*/ 28575 h 97631"/>
                  <a:gd name="connsiteX7" fmla="*/ 73818 w 209550"/>
                  <a:gd name="connsiteY7" fmla="*/ 30956 h 97631"/>
                  <a:gd name="connsiteX8" fmla="*/ 100012 w 209550"/>
                  <a:gd name="connsiteY8" fmla="*/ 47625 h 97631"/>
                  <a:gd name="connsiteX9" fmla="*/ 102393 w 209550"/>
                  <a:gd name="connsiteY9" fmla="*/ 50006 h 97631"/>
                  <a:gd name="connsiteX10" fmla="*/ 102393 w 209550"/>
                  <a:gd name="connsiteY10" fmla="*/ 50006 h 97631"/>
                  <a:gd name="connsiteX11" fmla="*/ 140493 w 209550"/>
                  <a:gd name="connsiteY11" fmla="*/ 76200 h 97631"/>
                  <a:gd name="connsiteX12" fmla="*/ 154781 w 209550"/>
                  <a:gd name="connsiteY12" fmla="*/ 73819 h 97631"/>
                  <a:gd name="connsiteX13" fmla="*/ 185737 w 209550"/>
                  <a:gd name="connsiteY13" fmla="*/ 42862 h 97631"/>
                  <a:gd name="connsiteX14" fmla="*/ 209550 w 209550"/>
                  <a:gd name="connsiteY14" fmla="*/ 0 h 97631"/>
                  <a:gd name="connsiteX0" fmla="*/ 0 w 209550"/>
                  <a:gd name="connsiteY0" fmla="*/ 97631 h 97631"/>
                  <a:gd name="connsiteX1" fmla="*/ 0 w 209550"/>
                  <a:gd name="connsiteY1" fmla="*/ 97631 h 97631"/>
                  <a:gd name="connsiteX2" fmla="*/ 9525 w 209550"/>
                  <a:gd name="connsiteY2" fmla="*/ 71437 h 97631"/>
                  <a:gd name="connsiteX3" fmla="*/ 28575 w 209550"/>
                  <a:gd name="connsiteY3" fmla="*/ 40481 h 97631"/>
                  <a:gd name="connsiteX4" fmla="*/ 42862 w 209550"/>
                  <a:gd name="connsiteY4" fmla="*/ 30956 h 97631"/>
                  <a:gd name="connsiteX5" fmla="*/ 50006 w 209550"/>
                  <a:gd name="connsiteY5" fmla="*/ 28575 h 97631"/>
                  <a:gd name="connsiteX6" fmla="*/ 73818 w 209550"/>
                  <a:gd name="connsiteY6" fmla="*/ 30956 h 97631"/>
                  <a:gd name="connsiteX7" fmla="*/ 100012 w 209550"/>
                  <a:gd name="connsiteY7" fmla="*/ 47625 h 97631"/>
                  <a:gd name="connsiteX8" fmla="*/ 102393 w 209550"/>
                  <a:gd name="connsiteY8" fmla="*/ 50006 h 97631"/>
                  <a:gd name="connsiteX9" fmla="*/ 102393 w 209550"/>
                  <a:gd name="connsiteY9" fmla="*/ 50006 h 97631"/>
                  <a:gd name="connsiteX10" fmla="*/ 140493 w 209550"/>
                  <a:gd name="connsiteY10" fmla="*/ 76200 h 97631"/>
                  <a:gd name="connsiteX11" fmla="*/ 154781 w 209550"/>
                  <a:gd name="connsiteY11" fmla="*/ 73819 h 97631"/>
                  <a:gd name="connsiteX12" fmla="*/ 185737 w 209550"/>
                  <a:gd name="connsiteY12" fmla="*/ 42862 h 97631"/>
                  <a:gd name="connsiteX13" fmla="*/ 209550 w 209550"/>
                  <a:gd name="connsiteY13" fmla="*/ 0 h 97631"/>
                  <a:gd name="connsiteX0" fmla="*/ 0 w 209550"/>
                  <a:gd name="connsiteY0" fmla="*/ 97631 h 97631"/>
                  <a:gd name="connsiteX1" fmla="*/ 0 w 209550"/>
                  <a:gd name="connsiteY1" fmla="*/ 97631 h 97631"/>
                  <a:gd name="connsiteX2" fmla="*/ 9525 w 209550"/>
                  <a:gd name="connsiteY2" fmla="*/ 71437 h 97631"/>
                  <a:gd name="connsiteX3" fmla="*/ 28575 w 209550"/>
                  <a:gd name="connsiteY3" fmla="*/ 40481 h 97631"/>
                  <a:gd name="connsiteX4" fmla="*/ 42862 w 209550"/>
                  <a:gd name="connsiteY4" fmla="*/ 30956 h 97631"/>
                  <a:gd name="connsiteX5" fmla="*/ 73818 w 209550"/>
                  <a:gd name="connsiteY5" fmla="*/ 30956 h 97631"/>
                  <a:gd name="connsiteX6" fmla="*/ 100012 w 209550"/>
                  <a:gd name="connsiteY6" fmla="*/ 47625 h 97631"/>
                  <a:gd name="connsiteX7" fmla="*/ 102393 w 209550"/>
                  <a:gd name="connsiteY7" fmla="*/ 50006 h 97631"/>
                  <a:gd name="connsiteX8" fmla="*/ 102393 w 209550"/>
                  <a:gd name="connsiteY8" fmla="*/ 50006 h 97631"/>
                  <a:gd name="connsiteX9" fmla="*/ 140493 w 209550"/>
                  <a:gd name="connsiteY9" fmla="*/ 76200 h 97631"/>
                  <a:gd name="connsiteX10" fmla="*/ 154781 w 209550"/>
                  <a:gd name="connsiteY10" fmla="*/ 73819 h 97631"/>
                  <a:gd name="connsiteX11" fmla="*/ 185737 w 209550"/>
                  <a:gd name="connsiteY11" fmla="*/ 42862 h 97631"/>
                  <a:gd name="connsiteX12" fmla="*/ 209550 w 209550"/>
                  <a:gd name="connsiteY12" fmla="*/ 0 h 9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550" h="97631">
                    <a:moveTo>
                      <a:pt x="0" y="97631"/>
                    </a:moveTo>
                    <a:lnTo>
                      <a:pt x="0" y="97631"/>
                    </a:lnTo>
                    <a:cubicBezTo>
                      <a:pt x="673" y="95836"/>
                      <a:pt x="7719" y="77758"/>
                      <a:pt x="9525" y="71437"/>
                    </a:cubicBezTo>
                    <a:cubicBezTo>
                      <a:pt x="14288" y="61912"/>
                      <a:pt x="23019" y="47228"/>
                      <a:pt x="28575" y="40481"/>
                    </a:cubicBezTo>
                    <a:cubicBezTo>
                      <a:pt x="33093" y="36967"/>
                      <a:pt x="38100" y="34131"/>
                      <a:pt x="42862" y="30956"/>
                    </a:cubicBezTo>
                    <a:cubicBezTo>
                      <a:pt x="50403" y="29368"/>
                      <a:pt x="64293" y="28178"/>
                      <a:pt x="73818" y="30956"/>
                    </a:cubicBezTo>
                    <a:cubicBezTo>
                      <a:pt x="82152" y="34131"/>
                      <a:pt x="95250" y="44450"/>
                      <a:pt x="100012" y="47625"/>
                    </a:cubicBezTo>
                    <a:cubicBezTo>
                      <a:pt x="100910" y="48298"/>
                      <a:pt x="101599" y="49212"/>
                      <a:pt x="102393" y="50006"/>
                    </a:cubicBezTo>
                    <a:lnTo>
                      <a:pt x="102393" y="50006"/>
                    </a:lnTo>
                    <a:cubicBezTo>
                      <a:pt x="135339" y="75349"/>
                      <a:pt x="120999" y="69702"/>
                      <a:pt x="140493" y="76200"/>
                    </a:cubicBezTo>
                    <a:cubicBezTo>
                      <a:pt x="145256" y="75406"/>
                      <a:pt x="150324" y="75676"/>
                      <a:pt x="154781" y="73819"/>
                    </a:cubicBezTo>
                    <a:cubicBezTo>
                      <a:pt x="162322" y="68263"/>
                      <a:pt x="176609" y="55165"/>
                      <a:pt x="185737" y="42862"/>
                    </a:cubicBezTo>
                    <a:cubicBezTo>
                      <a:pt x="191293" y="33337"/>
                      <a:pt x="204589" y="8930"/>
                      <a:pt x="209550" y="0"/>
                    </a:cubicBezTo>
                  </a:path>
                </a:pathLst>
              </a:cu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 rot="18872970">
              <a:off x="5998472" y="2783226"/>
              <a:ext cx="1097892" cy="668692"/>
            </a:xfrm>
            <a:custGeom>
              <a:avLst/>
              <a:gdLst>
                <a:gd name="connsiteX0" fmla="*/ 0 w 494015"/>
                <a:gd name="connsiteY0" fmla="*/ 0 h 1040968"/>
                <a:gd name="connsiteX1" fmla="*/ 494015 w 494015"/>
                <a:gd name="connsiteY1" fmla="*/ 0 h 1040968"/>
                <a:gd name="connsiteX2" fmla="*/ 494015 w 494015"/>
                <a:gd name="connsiteY2" fmla="*/ 1040968 h 1040968"/>
                <a:gd name="connsiteX3" fmla="*/ 0 w 494015"/>
                <a:gd name="connsiteY3" fmla="*/ 1040968 h 1040968"/>
                <a:gd name="connsiteX4" fmla="*/ 0 w 494015"/>
                <a:gd name="connsiteY4" fmla="*/ 0 h 1040968"/>
                <a:gd name="connsiteX0" fmla="*/ 0 w 586612"/>
                <a:gd name="connsiteY0" fmla="*/ 127322 h 1168290"/>
                <a:gd name="connsiteX1" fmla="*/ 586612 w 586612"/>
                <a:gd name="connsiteY1" fmla="*/ 0 h 1168290"/>
                <a:gd name="connsiteX2" fmla="*/ 494015 w 586612"/>
                <a:gd name="connsiteY2" fmla="*/ 1168290 h 1168290"/>
                <a:gd name="connsiteX3" fmla="*/ 0 w 586612"/>
                <a:gd name="connsiteY3" fmla="*/ 1168290 h 1168290"/>
                <a:gd name="connsiteX4" fmla="*/ 0 w 586612"/>
                <a:gd name="connsiteY4" fmla="*/ 127322 h 1168290"/>
                <a:gd name="connsiteX0" fmla="*/ 0 w 849281"/>
                <a:gd name="connsiteY0" fmla="*/ 0 h 1040968"/>
                <a:gd name="connsiteX1" fmla="*/ 849281 w 849281"/>
                <a:gd name="connsiteY1" fmla="*/ 302442 h 1040968"/>
                <a:gd name="connsiteX2" fmla="*/ 494015 w 849281"/>
                <a:gd name="connsiteY2" fmla="*/ 1040968 h 1040968"/>
                <a:gd name="connsiteX3" fmla="*/ 0 w 849281"/>
                <a:gd name="connsiteY3" fmla="*/ 1040968 h 1040968"/>
                <a:gd name="connsiteX4" fmla="*/ 0 w 849281"/>
                <a:gd name="connsiteY4" fmla="*/ 0 h 1040968"/>
                <a:gd name="connsiteX0" fmla="*/ 299468 w 1148749"/>
                <a:gd name="connsiteY0" fmla="*/ 0 h 1040968"/>
                <a:gd name="connsiteX1" fmla="*/ 1148749 w 1148749"/>
                <a:gd name="connsiteY1" fmla="*/ 302442 h 1040968"/>
                <a:gd name="connsiteX2" fmla="*/ 793483 w 1148749"/>
                <a:gd name="connsiteY2" fmla="*/ 1040968 h 1040968"/>
                <a:gd name="connsiteX3" fmla="*/ 0 w 1148749"/>
                <a:gd name="connsiteY3" fmla="*/ 1008304 h 1040968"/>
                <a:gd name="connsiteX4" fmla="*/ 299468 w 1148749"/>
                <a:gd name="connsiteY4" fmla="*/ 0 h 1040968"/>
                <a:gd name="connsiteX0" fmla="*/ 299468 w 1148749"/>
                <a:gd name="connsiteY0" fmla="*/ 0 h 1008304"/>
                <a:gd name="connsiteX1" fmla="*/ 1148749 w 1148749"/>
                <a:gd name="connsiteY1" fmla="*/ 302442 h 1008304"/>
                <a:gd name="connsiteX2" fmla="*/ 490939 w 1148749"/>
                <a:gd name="connsiteY2" fmla="*/ 971236 h 1008304"/>
                <a:gd name="connsiteX3" fmla="*/ 0 w 1148749"/>
                <a:gd name="connsiteY3" fmla="*/ 1008304 h 1008304"/>
                <a:gd name="connsiteX4" fmla="*/ 299468 w 1148749"/>
                <a:gd name="connsiteY4" fmla="*/ 0 h 1008304"/>
                <a:gd name="connsiteX0" fmla="*/ 657275 w 1148749"/>
                <a:gd name="connsiteY0" fmla="*/ 20303 h 705862"/>
                <a:gd name="connsiteX1" fmla="*/ 1148749 w 1148749"/>
                <a:gd name="connsiteY1" fmla="*/ 0 h 705862"/>
                <a:gd name="connsiteX2" fmla="*/ 490939 w 1148749"/>
                <a:gd name="connsiteY2" fmla="*/ 668794 h 705862"/>
                <a:gd name="connsiteX3" fmla="*/ 0 w 1148749"/>
                <a:gd name="connsiteY3" fmla="*/ 705862 h 705862"/>
                <a:gd name="connsiteX4" fmla="*/ 657275 w 1148749"/>
                <a:gd name="connsiteY4" fmla="*/ 20303 h 705862"/>
                <a:gd name="connsiteX0" fmla="*/ 657275 w 1148749"/>
                <a:gd name="connsiteY0" fmla="*/ 20303 h 705862"/>
                <a:gd name="connsiteX1" fmla="*/ 1148749 w 1148749"/>
                <a:gd name="connsiteY1" fmla="*/ 0 h 705862"/>
                <a:gd name="connsiteX2" fmla="*/ 457105 w 1148749"/>
                <a:gd name="connsiteY2" fmla="*/ 688735 h 705862"/>
                <a:gd name="connsiteX3" fmla="*/ 0 w 1148749"/>
                <a:gd name="connsiteY3" fmla="*/ 705862 h 705862"/>
                <a:gd name="connsiteX4" fmla="*/ 657275 w 1148749"/>
                <a:gd name="connsiteY4" fmla="*/ 20303 h 705862"/>
                <a:gd name="connsiteX0" fmla="*/ 636805 w 1128279"/>
                <a:gd name="connsiteY0" fmla="*/ 20303 h 688735"/>
                <a:gd name="connsiteX1" fmla="*/ 1128279 w 1128279"/>
                <a:gd name="connsiteY1" fmla="*/ 0 h 688735"/>
                <a:gd name="connsiteX2" fmla="*/ 436635 w 1128279"/>
                <a:gd name="connsiteY2" fmla="*/ 688735 h 688735"/>
                <a:gd name="connsiteX3" fmla="*/ 0 w 1128279"/>
                <a:gd name="connsiteY3" fmla="*/ 672346 h 688735"/>
                <a:gd name="connsiteX4" fmla="*/ 636805 w 1128279"/>
                <a:gd name="connsiteY4" fmla="*/ 20303 h 688735"/>
                <a:gd name="connsiteX0" fmla="*/ 636805 w 1131725"/>
                <a:gd name="connsiteY0" fmla="*/ 30380 h 698812"/>
                <a:gd name="connsiteX1" fmla="*/ 1131725 w 1131725"/>
                <a:gd name="connsiteY1" fmla="*/ 0 h 698812"/>
                <a:gd name="connsiteX2" fmla="*/ 436635 w 1131725"/>
                <a:gd name="connsiteY2" fmla="*/ 698812 h 698812"/>
                <a:gd name="connsiteX3" fmla="*/ 0 w 1131725"/>
                <a:gd name="connsiteY3" fmla="*/ 682423 h 698812"/>
                <a:gd name="connsiteX4" fmla="*/ 636805 w 1131725"/>
                <a:gd name="connsiteY4" fmla="*/ 30380 h 698812"/>
                <a:gd name="connsiteX0" fmla="*/ 636805 w 1131725"/>
                <a:gd name="connsiteY0" fmla="*/ 30380 h 682423"/>
                <a:gd name="connsiteX1" fmla="*/ 1131725 w 1131725"/>
                <a:gd name="connsiteY1" fmla="*/ 0 h 682423"/>
                <a:gd name="connsiteX2" fmla="*/ 446870 w 1131725"/>
                <a:gd name="connsiteY2" fmla="*/ 682055 h 682423"/>
                <a:gd name="connsiteX3" fmla="*/ 0 w 1131725"/>
                <a:gd name="connsiteY3" fmla="*/ 682423 h 682423"/>
                <a:gd name="connsiteX4" fmla="*/ 636805 w 1131725"/>
                <a:gd name="connsiteY4" fmla="*/ 30380 h 682423"/>
                <a:gd name="connsiteX0" fmla="*/ 636805 w 1131725"/>
                <a:gd name="connsiteY0" fmla="*/ 30380 h 695419"/>
                <a:gd name="connsiteX1" fmla="*/ 1131725 w 1131725"/>
                <a:gd name="connsiteY1" fmla="*/ 0 h 695419"/>
                <a:gd name="connsiteX2" fmla="*/ 433294 w 1131725"/>
                <a:gd name="connsiteY2" fmla="*/ 695419 h 695419"/>
                <a:gd name="connsiteX3" fmla="*/ 0 w 1131725"/>
                <a:gd name="connsiteY3" fmla="*/ 682423 h 695419"/>
                <a:gd name="connsiteX4" fmla="*/ 636805 w 1131725"/>
                <a:gd name="connsiteY4" fmla="*/ 30380 h 695419"/>
                <a:gd name="connsiteX0" fmla="*/ 636805 w 1131725"/>
                <a:gd name="connsiteY0" fmla="*/ 30380 h 688632"/>
                <a:gd name="connsiteX1" fmla="*/ 1131725 w 1131725"/>
                <a:gd name="connsiteY1" fmla="*/ 0 h 688632"/>
                <a:gd name="connsiteX2" fmla="*/ 426612 w 1131725"/>
                <a:gd name="connsiteY2" fmla="*/ 688632 h 688632"/>
                <a:gd name="connsiteX3" fmla="*/ 0 w 1131725"/>
                <a:gd name="connsiteY3" fmla="*/ 682423 h 688632"/>
                <a:gd name="connsiteX4" fmla="*/ 636805 w 1131725"/>
                <a:gd name="connsiteY4" fmla="*/ 30380 h 688632"/>
                <a:gd name="connsiteX0" fmla="*/ 636805 w 1097892"/>
                <a:gd name="connsiteY0" fmla="*/ 10440 h 668692"/>
                <a:gd name="connsiteX1" fmla="*/ 1097892 w 1097892"/>
                <a:gd name="connsiteY1" fmla="*/ 0 h 668692"/>
                <a:gd name="connsiteX2" fmla="*/ 426612 w 1097892"/>
                <a:gd name="connsiteY2" fmla="*/ 668692 h 668692"/>
                <a:gd name="connsiteX3" fmla="*/ 0 w 1097892"/>
                <a:gd name="connsiteY3" fmla="*/ 662483 h 668692"/>
                <a:gd name="connsiteX4" fmla="*/ 636805 w 1097892"/>
                <a:gd name="connsiteY4" fmla="*/ 10440 h 668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892" h="668692">
                  <a:moveTo>
                    <a:pt x="636805" y="10440"/>
                  </a:moveTo>
                  <a:lnTo>
                    <a:pt x="1097892" y="0"/>
                  </a:lnTo>
                  <a:lnTo>
                    <a:pt x="426612" y="668692"/>
                  </a:lnTo>
                  <a:lnTo>
                    <a:pt x="0" y="662483"/>
                  </a:lnTo>
                  <a:lnTo>
                    <a:pt x="636805" y="1044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66872" y="2931079"/>
              <a:ext cx="365760" cy="33348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30000">
                  <a:schemeClr val="tx1">
                    <a:lumMod val="50000"/>
                    <a:lumOff val="50000"/>
                  </a:schemeClr>
                </a:gs>
                <a:gs pos="73000">
                  <a:schemeClr val="tx1">
                    <a:lumMod val="85000"/>
                    <a:lumOff val="15000"/>
                  </a:schemeClr>
                </a:gs>
                <a:gs pos="100000">
                  <a:schemeClr val="tx1"/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7296902" y="2546113"/>
            <a:ext cx="1771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Washout, Dispersion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5942" y="1944303"/>
            <a:ext cx="4812632" cy="39174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15942" y="4726005"/>
            <a:ext cx="4812632" cy="1135778"/>
          </a:xfrm>
          <a:prstGeom prst="rect">
            <a:avLst/>
          </a:prstGeom>
          <a:blipFill dpi="0" rotWithShape="1">
            <a:blip r:embed="rId2">
              <a:alphaModFix amt="44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28876" y="3606641"/>
            <a:ext cx="566902" cy="560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235307" y="3535408"/>
            <a:ext cx="566901" cy="405281"/>
          </a:xfrm>
          <a:custGeom>
            <a:avLst/>
            <a:gdLst>
              <a:gd name="connsiteX0" fmla="*/ 0 w 452387"/>
              <a:gd name="connsiteY0" fmla="*/ 0 h 327259"/>
              <a:gd name="connsiteX1" fmla="*/ 452387 w 452387"/>
              <a:gd name="connsiteY1" fmla="*/ 0 h 327259"/>
              <a:gd name="connsiteX2" fmla="*/ 452387 w 452387"/>
              <a:gd name="connsiteY2" fmla="*/ 327259 h 32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387" h="327259">
                <a:moveTo>
                  <a:pt x="0" y="0"/>
                </a:moveTo>
                <a:lnTo>
                  <a:pt x="452387" y="0"/>
                </a:lnTo>
                <a:lnTo>
                  <a:pt x="452387" y="327259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1481" y="2937848"/>
            <a:ext cx="2072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Degradation due to: metabolism, hydrolysis, photolysis, etc.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18450" y="4998346"/>
            <a:ext cx="566902" cy="560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350122" y="4898238"/>
            <a:ext cx="380160" cy="405281"/>
          </a:xfrm>
          <a:custGeom>
            <a:avLst/>
            <a:gdLst>
              <a:gd name="connsiteX0" fmla="*/ 0 w 452387"/>
              <a:gd name="connsiteY0" fmla="*/ 0 h 327259"/>
              <a:gd name="connsiteX1" fmla="*/ 452387 w 452387"/>
              <a:gd name="connsiteY1" fmla="*/ 0 h 327259"/>
              <a:gd name="connsiteX2" fmla="*/ 452387 w 452387"/>
              <a:gd name="connsiteY2" fmla="*/ 327259 h 32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387" h="327259">
                <a:moveTo>
                  <a:pt x="0" y="0"/>
                </a:moveTo>
                <a:lnTo>
                  <a:pt x="452387" y="0"/>
                </a:lnTo>
                <a:lnTo>
                  <a:pt x="452387" y="327259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86444" y="4726004"/>
            <a:ext cx="1958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Degradation due to: metabolism, hydrolysis, etc.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350122" y="1444020"/>
            <a:ext cx="0" cy="1102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81625" y="1086189"/>
            <a:ext cx="1203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Volatilization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424539" y="2870549"/>
            <a:ext cx="15689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09335" y="2870549"/>
            <a:ext cx="156891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77702" y="1986885"/>
            <a:ext cx="169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Column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31940" y="5464668"/>
            <a:ext cx="179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Benthic Region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56978" y="254611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Inflow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rc 40"/>
          <p:cNvSpPr/>
          <p:nvPr/>
        </p:nvSpPr>
        <p:spPr>
          <a:xfrm rot="8745941">
            <a:off x="3504070" y="4425458"/>
            <a:ext cx="601094" cy="601094"/>
          </a:xfrm>
          <a:prstGeom prst="arc">
            <a:avLst>
              <a:gd name="adj1" fmla="val 16200000"/>
              <a:gd name="adj2" fmla="val 1163976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512193" y="3912900"/>
            <a:ext cx="2310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Water-Column-to- Benthic Mass Transfer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44730" y="1366084"/>
            <a:ext cx="555056" cy="12579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52072" y="1094002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 Input</a:t>
            </a:r>
          </a:p>
        </p:txBody>
      </p:sp>
    </p:spTree>
    <p:extLst>
      <p:ext uri="{BB962C8B-B14F-4D97-AF65-F5344CB8AC3E}">
        <p14:creationId xmlns:p14="http://schemas.microsoft.com/office/powerpoint/2010/main" val="204157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46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Model Administration</cp:lastModifiedBy>
  <cp:revision>32</cp:revision>
  <dcterms:created xsi:type="dcterms:W3CDTF">2015-01-12T15:43:20Z</dcterms:created>
  <dcterms:modified xsi:type="dcterms:W3CDTF">2015-01-13T17:31:33Z</dcterms:modified>
</cp:coreProperties>
</file>