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3"/>
  </p:notesMasterIdLst>
  <p:sldIdLst>
    <p:sldId id="306" r:id="rId5"/>
    <p:sldId id="307" r:id="rId6"/>
    <p:sldId id="308" r:id="rId7"/>
    <p:sldId id="295" r:id="rId8"/>
    <p:sldId id="303" r:id="rId9"/>
    <p:sldId id="304" r:id="rId10"/>
    <p:sldId id="305" r:id="rId11"/>
    <p:sldId id="31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67" autoAdjust="0"/>
  </p:normalViewPr>
  <p:slideViewPr>
    <p:cSldViewPr snapToGrid="0">
      <p:cViewPr varScale="1">
        <p:scale>
          <a:sx n="82" d="100"/>
          <a:sy n="82" d="100"/>
        </p:scale>
        <p:origin x="720" y="7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10/16/2022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r>
              <a:rPr lang="en-US"/>
              <a:t>Click icon to add picture</a:t>
            </a:r>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r>
              <a:rPr lang="en-US" dirty="0"/>
              <a:t>9/3/20XX</a:t>
            </a:r>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r>
              <a:rPr lang="en-US" dirty="0"/>
              <a:t>9/3/20XX</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lstStyle>
            <a:lvl1pPr algn="l">
              <a:defRPr sz="54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a:xfrm>
            <a:off x="658368" y="6356350"/>
            <a:ext cx="2743200" cy="365125"/>
          </a:xfrm>
        </p:spPr>
        <p:txBody>
          <a:bodyPr/>
          <a:lstStyle>
            <a:lvl1pPr>
              <a:defRPr>
                <a:solidFill>
                  <a:schemeClr val="bg1"/>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p:txBody>
          <a:bodyPr/>
          <a:lstStyle/>
          <a:p>
            <a:r>
              <a:rPr lang="en-US" sz="5400" spc="400" dirty="0">
                <a:solidFill>
                  <a:schemeClr val="bg1"/>
                </a:solidFill>
              </a:rPr>
              <a:t>Digital payments Book</a:t>
            </a:r>
            <a:endParaRPr lang="en-US" dirty="0"/>
          </a:p>
        </p:txBody>
      </p:sp>
    </p:spTree>
    <p:extLst>
      <p:ext uri="{BB962C8B-B14F-4D97-AF65-F5344CB8AC3E}">
        <p14:creationId xmlns:p14="http://schemas.microsoft.com/office/powerpoint/2010/main" val="114769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DBBC93-70DF-4E4E-98E3-08124185AB18}"/>
              </a:ext>
            </a:extLst>
          </p:cNvPr>
          <p:cNvSpPr>
            <a:spLocks noGrp="1"/>
          </p:cNvSpPr>
          <p:nvPr>
            <p:ph type="title"/>
          </p:nvPr>
        </p:nvSpPr>
        <p:spPr>
          <a:xfrm>
            <a:off x="1078805" y="1548882"/>
            <a:ext cx="6833554" cy="643812"/>
          </a:xfrm>
        </p:spPr>
        <p:txBody>
          <a:bodyPr>
            <a:normAutofit/>
          </a:bodyPr>
          <a:lstStyle/>
          <a:p>
            <a:pPr algn="l"/>
            <a:r>
              <a:rPr lang="en-US" sz="3200" dirty="0">
                <a:latin typeface="+mn-lt"/>
              </a:rPr>
              <a:t>Team name :Dracarys</a:t>
            </a:r>
            <a:endParaRPr lang="en-US" sz="3200" dirty="0"/>
          </a:p>
        </p:txBody>
      </p:sp>
      <p:sp>
        <p:nvSpPr>
          <p:cNvPr id="4" name="Text Placeholder 3">
            <a:extLst>
              <a:ext uri="{FF2B5EF4-FFF2-40B4-BE49-F238E27FC236}">
                <a16:creationId xmlns:a16="http://schemas.microsoft.com/office/drawing/2014/main" id="{65DE74E9-AA78-46C1-845A-0B72FA8AF35E}"/>
              </a:ext>
            </a:extLst>
          </p:cNvPr>
          <p:cNvSpPr>
            <a:spLocks noGrp="1"/>
          </p:cNvSpPr>
          <p:nvPr>
            <p:ph type="body" sz="quarter" idx="13"/>
          </p:nvPr>
        </p:nvSpPr>
        <p:spPr>
          <a:xfrm>
            <a:off x="1134790" y="2333586"/>
            <a:ext cx="5833872" cy="3118104"/>
          </a:xfrm>
        </p:spPr>
        <p:txBody>
          <a:bodyPr/>
          <a:lstStyle/>
          <a:p>
            <a:pPr algn="l">
              <a:lnSpc>
                <a:spcPct val="100000"/>
              </a:lnSpc>
            </a:pPr>
            <a:r>
              <a:rPr lang="en-US" sz="1800" dirty="0">
                <a:solidFill>
                  <a:schemeClr val="bg1"/>
                </a:solidFill>
              </a:rPr>
              <a:t>Team Lead : Kishore S</a:t>
            </a:r>
          </a:p>
          <a:p>
            <a:pPr algn="l">
              <a:lnSpc>
                <a:spcPct val="100000"/>
              </a:lnSpc>
            </a:pPr>
            <a:r>
              <a:rPr lang="en-US" dirty="0"/>
              <a:t>Team Members :</a:t>
            </a:r>
          </a:p>
          <a:p>
            <a:pPr algn="l">
              <a:lnSpc>
                <a:spcPct val="100000"/>
              </a:lnSpc>
            </a:pPr>
            <a:r>
              <a:rPr lang="en-US" sz="1800" dirty="0">
                <a:solidFill>
                  <a:schemeClr val="bg1"/>
                </a:solidFill>
              </a:rPr>
              <a:t>     Kamalesh S</a:t>
            </a:r>
          </a:p>
          <a:p>
            <a:pPr algn="l">
              <a:lnSpc>
                <a:spcPct val="100000"/>
              </a:lnSpc>
            </a:pPr>
            <a:r>
              <a:rPr lang="en-US" dirty="0"/>
              <a:t>     Anush K R</a:t>
            </a:r>
            <a:endParaRPr lang="en-US" sz="1800" dirty="0">
              <a:solidFill>
                <a:schemeClr val="bg1"/>
              </a:solidFill>
            </a:endParaRPr>
          </a:p>
        </p:txBody>
      </p:sp>
      <p:sp>
        <p:nvSpPr>
          <p:cNvPr id="9" name="Slide Number Placeholder 8">
            <a:extLst>
              <a:ext uri="{FF2B5EF4-FFF2-40B4-BE49-F238E27FC236}">
                <a16:creationId xmlns:a16="http://schemas.microsoft.com/office/drawing/2014/main" id="{6DCF8D89-56D9-4E2B-9838-07DFB6E9D2BB}"/>
              </a:ext>
            </a:extLst>
          </p:cNvPr>
          <p:cNvSpPr>
            <a:spLocks noGrp="1"/>
          </p:cNvSpPr>
          <p:nvPr>
            <p:ph type="sldNum" sz="quarter" idx="12"/>
          </p:nvPr>
        </p:nvSpPr>
        <p:spPr/>
        <p:txBody>
          <a:bodyPr/>
          <a:lstStyle/>
          <a:p>
            <a:fld id="{D8DA9DAA-006C-4F4B-980E-E3DF019B24E2}" type="slidenum">
              <a:rPr lang="en-US" smtClean="0"/>
              <a:pPr/>
              <a:t>2</a:t>
            </a:fld>
            <a:endParaRPr lang="en-US" dirty="0"/>
          </a:p>
        </p:txBody>
      </p:sp>
    </p:spTree>
    <p:extLst>
      <p:ext uri="{BB962C8B-B14F-4D97-AF65-F5344CB8AC3E}">
        <p14:creationId xmlns:p14="http://schemas.microsoft.com/office/powerpoint/2010/main" val="161359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p:txBody>
          <a:bodyPr>
            <a:normAutofit/>
          </a:bodyPr>
          <a:lstStyle/>
          <a:p>
            <a:pPr algn="just"/>
            <a:r>
              <a:rPr lang="en-IN" sz="5000" b="1" i="0" dirty="0">
                <a:solidFill>
                  <a:srgbClr val="2D2828"/>
                </a:solidFill>
                <a:effectLst/>
              </a:rPr>
              <a:t>General Description</a:t>
            </a:r>
            <a:endParaRPr lang="en-US" sz="5000" dirty="0"/>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850392" y="2825496"/>
            <a:ext cx="6190488" cy="1717929"/>
          </a:xfrm>
        </p:spPr>
        <p:txBody>
          <a:bodyPr/>
          <a:lstStyle/>
          <a:p>
            <a:r>
              <a:rPr lang="en-US" sz="2000" dirty="0"/>
              <a:t>This application helps the retaile</a:t>
            </a:r>
            <a:r>
              <a:rPr lang="en-US" dirty="0"/>
              <a:t>r to manage their customer’s purchase Details and also helps the retailer to view their customer’s pending payments.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p:txBody>
          <a:bodyPr/>
          <a:lstStyle/>
          <a:p>
            <a:fld id="{D8DA9DAA-006C-4F4B-980E-E3DF019B24E2}" type="slidenum">
              <a:rPr lang="en-US" smtClean="0"/>
              <a:pPr/>
              <a:t>3</a:t>
            </a:fld>
            <a:endParaRPr lang="en-US" dirty="0"/>
          </a:p>
        </p:txBody>
      </p:sp>
      <p:pic>
        <p:nvPicPr>
          <p:cNvPr id="13" name="Picture Placeholder 12">
            <a:extLst>
              <a:ext uri="{FF2B5EF4-FFF2-40B4-BE49-F238E27FC236}">
                <a16:creationId xmlns:a16="http://schemas.microsoft.com/office/drawing/2014/main" id="{7B8ECB42-67DE-8536-5854-589110214F2D}"/>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val="36533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p:txBody>
          <a:bodyPr>
            <a:normAutofit/>
          </a:bodyPr>
          <a:lstStyle/>
          <a:p>
            <a:pPr algn="l"/>
            <a:r>
              <a:rPr lang="en-IN" sz="4400" b="1" i="0" dirty="0">
                <a:solidFill>
                  <a:srgbClr val="2D2828"/>
                </a:solidFill>
                <a:effectLst/>
              </a:rPr>
              <a:t>Novelty / Uniqueness</a:t>
            </a:r>
          </a:p>
        </p:txBody>
      </p:sp>
      <p:sp>
        <p:nvSpPr>
          <p:cNvPr id="7" name="Slide Number Placeholder 5">
            <a:extLst>
              <a:ext uri="{FF2B5EF4-FFF2-40B4-BE49-F238E27FC236}">
                <a16:creationId xmlns:a16="http://schemas.microsoft.com/office/drawing/2014/main" id="{4ECDE54D-4BD2-4764-A36A-8487DB61E7A6}"/>
              </a:ext>
            </a:extLst>
          </p:cNvPr>
          <p:cNvSpPr>
            <a:spLocks noGrp="1"/>
          </p:cNvSpPr>
          <p:nvPr>
            <p:ph type="sldNum" sz="quarter" idx="12"/>
          </p:nvPr>
        </p:nvSpPr>
        <p:spPr>
          <a:xfrm>
            <a:off x="8610600" y="6356350"/>
            <a:ext cx="2743200" cy="365125"/>
          </a:xfrm>
        </p:spPr>
        <p:txBody>
          <a:bodyPr/>
          <a:lstStyle/>
          <a:p>
            <a:fld id="{D8DA9DAA-006C-4F4B-980E-E3DF019B24E2}" type="slidenum">
              <a:rPr lang="en-US" b="1" cap="all" spc="100" smtClean="0">
                <a:solidFill>
                  <a:schemeClr val="accent2"/>
                </a:solidFill>
              </a:rPr>
              <a:t>4</a:t>
            </a:fld>
            <a:endParaRPr lang="en-US" b="1" cap="all" spc="100" dirty="0">
              <a:solidFill>
                <a:schemeClr val="accent2"/>
              </a:solidFill>
            </a:endParaRPr>
          </a:p>
        </p:txBody>
      </p:sp>
      <p:sp>
        <p:nvSpPr>
          <p:cNvPr id="3" name="Content Placeholder 2">
            <a:extLst>
              <a:ext uri="{FF2B5EF4-FFF2-40B4-BE49-F238E27FC236}">
                <a16:creationId xmlns:a16="http://schemas.microsoft.com/office/drawing/2014/main" id="{A231D479-BBB6-1B83-D297-67B66F8EE6D7}"/>
              </a:ext>
            </a:extLst>
          </p:cNvPr>
          <p:cNvSpPr>
            <a:spLocks noGrp="1"/>
          </p:cNvSpPr>
          <p:nvPr>
            <p:ph idx="1"/>
          </p:nvPr>
        </p:nvSpPr>
        <p:spPr>
          <a:xfrm>
            <a:off x="838200" y="1825625"/>
            <a:ext cx="10515600" cy="1670050"/>
          </a:xfrm>
        </p:spPr>
        <p:txBody>
          <a:bodyPr>
            <a:normAutofit/>
          </a:bodyPr>
          <a:lstStyle/>
          <a:p>
            <a:pPr algn="just"/>
            <a:r>
              <a:rPr lang="en-IN" sz="2000" dirty="0"/>
              <a:t>Provide an interface for customer to view all the purchase Details and pending payments in single application.</a:t>
            </a:r>
          </a:p>
          <a:p>
            <a:pPr algn="just"/>
            <a:r>
              <a:rPr lang="en-IN" sz="2000" dirty="0"/>
              <a:t>Allow the retailer to enter the customer purchase details such as Customer name, Phone number, Product name and price of the product. And those details will be store in the database.</a:t>
            </a:r>
          </a:p>
          <a:p>
            <a:pPr marL="0" indent="0" algn="just">
              <a:buNone/>
            </a:pPr>
            <a:endParaRPr lang="en-IN" sz="2000" dirty="0"/>
          </a:p>
        </p:txBody>
      </p:sp>
    </p:spTree>
    <p:extLst>
      <p:ext uri="{BB962C8B-B14F-4D97-AF65-F5344CB8AC3E}">
        <p14:creationId xmlns:p14="http://schemas.microsoft.com/office/powerpoint/2010/main" val="27782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p:txBody>
          <a:bodyPr>
            <a:normAutofit/>
          </a:bodyPr>
          <a:lstStyle/>
          <a:p>
            <a:r>
              <a:rPr lang="en-IN" sz="4400" b="1" i="0" dirty="0">
                <a:solidFill>
                  <a:srgbClr val="2D2828"/>
                </a:solidFill>
                <a:effectLst/>
              </a:rPr>
              <a:t>Business / Social Impact</a:t>
            </a:r>
            <a:endParaRPr lang="en-US" sz="4400" dirty="0"/>
          </a:p>
        </p:txBody>
      </p:sp>
      <p:sp>
        <p:nvSpPr>
          <p:cNvPr id="6" name="Slide Number Placeholder 5">
            <a:extLst>
              <a:ext uri="{FF2B5EF4-FFF2-40B4-BE49-F238E27FC236}">
                <a16:creationId xmlns:a16="http://schemas.microsoft.com/office/drawing/2014/main" id="{AB55FF1C-3CBD-419A-9DE4-7A8AA6371B6A}"/>
              </a:ext>
            </a:extLst>
          </p:cNvPr>
          <p:cNvSpPr>
            <a:spLocks noGrp="1"/>
          </p:cNvSpPr>
          <p:nvPr>
            <p:ph type="sldNum" sz="quarter" idx="12"/>
          </p:nvPr>
        </p:nvSpPr>
        <p:spPr/>
        <p:txBody>
          <a:bodyPr>
            <a:normAutofit/>
          </a:bodyPr>
          <a:lstStyle/>
          <a:p>
            <a:pPr>
              <a:spcAft>
                <a:spcPts val="600"/>
              </a:spcAft>
            </a:pPr>
            <a:fld id="{D8DA9DAA-006C-4F4B-980E-E3DF019B24E2}" type="slidenum">
              <a:rPr lang="en-US" b="1" cap="all" spc="100" smtClean="0">
                <a:solidFill>
                  <a:schemeClr val="accent2"/>
                </a:solidFill>
              </a:rPr>
              <a:pPr>
                <a:spcAft>
                  <a:spcPts val="600"/>
                </a:spcAft>
              </a:pPr>
              <a:t>5</a:t>
            </a:fld>
            <a:endParaRPr lang="en-US" b="1" cap="all" spc="100" dirty="0">
              <a:solidFill>
                <a:schemeClr val="accent2"/>
              </a:solidFill>
            </a:endParaRPr>
          </a:p>
        </p:txBody>
      </p:sp>
      <p:sp>
        <p:nvSpPr>
          <p:cNvPr id="7" name="Content Placeholder 6">
            <a:extLst>
              <a:ext uri="{FF2B5EF4-FFF2-40B4-BE49-F238E27FC236}">
                <a16:creationId xmlns:a16="http://schemas.microsoft.com/office/drawing/2014/main" id="{4085BFF6-1E8F-1C00-D03B-38C024F1D867}"/>
              </a:ext>
            </a:extLst>
          </p:cNvPr>
          <p:cNvSpPr>
            <a:spLocks noGrp="1"/>
          </p:cNvSpPr>
          <p:nvPr>
            <p:ph idx="1"/>
          </p:nvPr>
        </p:nvSpPr>
        <p:spPr>
          <a:xfrm>
            <a:off x="838200" y="1825625"/>
            <a:ext cx="10515600" cy="833599"/>
          </a:xfrm>
        </p:spPr>
        <p:txBody>
          <a:bodyPr>
            <a:normAutofit/>
          </a:bodyPr>
          <a:lstStyle/>
          <a:p>
            <a:pPr algn="just"/>
            <a:r>
              <a:rPr lang="en-IN" sz="2000" dirty="0"/>
              <a:t>This application makes the retailer to manage their customers purchase details such as customer name, phone number and their purchase details.</a:t>
            </a:r>
          </a:p>
        </p:txBody>
      </p:sp>
    </p:spTree>
    <p:extLst>
      <p:ext uri="{BB962C8B-B14F-4D97-AF65-F5344CB8AC3E}">
        <p14:creationId xmlns:p14="http://schemas.microsoft.com/office/powerpoint/2010/main" val="315928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IN" b="1" i="0" dirty="0">
                <a:solidFill>
                  <a:srgbClr val="2D2828"/>
                </a:solidFill>
                <a:effectLst/>
              </a:rPr>
              <a:t>Technology Architecture</a:t>
            </a:r>
            <a:endParaRPr lang="en-US" dirty="0"/>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1447800" y="1681163"/>
            <a:ext cx="4549775" cy="823912"/>
          </a:xfrm>
        </p:spPr>
        <p:txBody>
          <a:bodyPr/>
          <a:lstStyle/>
          <a:p>
            <a:r>
              <a:rPr lang="en-IN" b="0" i="0" dirty="0">
                <a:effectLst/>
              </a:rPr>
              <a:t>Technologies used:-</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1447800" y="2505075"/>
            <a:ext cx="9907588" cy="3684588"/>
          </a:xfrm>
        </p:spPr>
        <p:txBody>
          <a:bodyPr>
            <a:normAutofit/>
          </a:bodyPr>
          <a:lstStyle/>
          <a:p>
            <a:pPr marL="514350" indent="-514350" algn="l">
              <a:buFont typeface="+mj-lt"/>
              <a:buAutoNum type="romanLcPeriod"/>
            </a:pPr>
            <a:r>
              <a:rPr lang="en-IN" b="0" i="0" dirty="0">
                <a:effectLst/>
              </a:rPr>
              <a:t>front End - Java</a:t>
            </a:r>
          </a:p>
          <a:p>
            <a:pPr marL="514350" indent="-514350" algn="l">
              <a:buFont typeface="+mj-lt"/>
              <a:buAutoNum type="romanLcPeriod"/>
            </a:pPr>
            <a:r>
              <a:rPr lang="en-IN" b="0" i="0" dirty="0">
                <a:effectLst/>
              </a:rPr>
              <a:t>Back End – Firebase Database</a:t>
            </a:r>
          </a:p>
          <a:p>
            <a:pPr marL="514350" indent="-514350" algn="l">
              <a:buFont typeface="+mj-lt"/>
              <a:buAutoNum type="romanLcPeriod"/>
            </a:pPr>
            <a:r>
              <a:rPr lang="en-IN" b="0" i="0" dirty="0">
                <a:effectLst/>
              </a:rPr>
              <a:t>IDE - Android Studio</a:t>
            </a:r>
          </a:p>
          <a:p>
            <a:pPr marL="514350" indent="-514350" algn="l">
              <a:buFont typeface="+mj-lt"/>
              <a:buAutoNum type="romanLcPeriod"/>
            </a:pPr>
            <a:r>
              <a:rPr lang="en-IN" b="0" i="0" dirty="0">
                <a:effectLst/>
              </a:rPr>
              <a:t>Deployment tool - Docker</a:t>
            </a:r>
          </a:p>
          <a:p>
            <a:pPr marL="514350" indent="-514350" algn="l">
              <a:buFont typeface="+mj-lt"/>
              <a:buAutoNum type="romanLcPeriod"/>
            </a:pPr>
            <a:r>
              <a:rPr lang="en-IN" b="0" i="0" dirty="0">
                <a:effectLst/>
              </a:rPr>
              <a:t>Management tool - OpenShift</a:t>
            </a:r>
          </a:p>
        </p:txBody>
      </p:sp>
    </p:spTree>
    <p:extLst>
      <p:ext uri="{BB962C8B-B14F-4D97-AF65-F5344CB8AC3E}">
        <p14:creationId xmlns:p14="http://schemas.microsoft.com/office/powerpoint/2010/main" val="312476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p:txBody>
          <a:bodyPr>
            <a:normAutofit/>
          </a:bodyPr>
          <a:lstStyle/>
          <a:p>
            <a:r>
              <a:rPr lang="en-IN" b="1" i="0" dirty="0">
                <a:solidFill>
                  <a:srgbClr val="2D2828"/>
                </a:solidFill>
                <a:effectLst/>
              </a:rPr>
              <a:t>Scope of the Work</a:t>
            </a:r>
            <a:endParaRPr lang="en-US" dirty="0"/>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836612" y="1690687"/>
            <a:ext cx="10518776" cy="3870358"/>
          </a:xfrm>
        </p:spPr>
        <p:txBody>
          <a:bodyPr>
            <a:normAutofit/>
          </a:bodyPr>
          <a:lstStyle/>
          <a:p>
            <a:pPr algn="just"/>
            <a:r>
              <a:rPr lang="en-US" sz="2000" dirty="0"/>
              <a:t>This app is useful for all the retailers and customers of that retailer.</a:t>
            </a:r>
          </a:p>
          <a:p>
            <a:pPr algn="just"/>
            <a:r>
              <a:rPr lang="en-US" dirty="0"/>
              <a:t>In day to day basis, the retailer ‘s shop is visited by lots of customers. It is very hard for the retailer to manage their customers.</a:t>
            </a:r>
          </a:p>
          <a:p>
            <a:pPr algn="just"/>
            <a:r>
              <a:rPr lang="en-US" dirty="0"/>
              <a:t>This App provide a interface to maintain their customers details and their purchase details. And those details will be store in the database for future usage.</a:t>
            </a:r>
          </a:p>
          <a:p>
            <a:pPr marL="0" indent="0" algn="just">
              <a:buNone/>
            </a:pPr>
            <a:endParaRPr lang="en-US" sz="2000" dirty="0"/>
          </a:p>
        </p:txBody>
      </p:sp>
    </p:spTree>
    <p:extLst>
      <p:ext uri="{BB962C8B-B14F-4D97-AF65-F5344CB8AC3E}">
        <p14:creationId xmlns:p14="http://schemas.microsoft.com/office/powerpoint/2010/main" val="140345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a:extLst>
              <a:ext uri="{FF2B5EF4-FFF2-40B4-BE49-F238E27FC236}">
                <a16:creationId xmlns:a16="http://schemas.microsoft.com/office/drawing/2014/main" id="{5D838446-B95D-4AB7-B8CA-D5804BB79A11}"/>
              </a:ext>
            </a:extLst>
          </p:cNvPr>
          <p:cNvSpPr>
            <a:spLocks noGrp="1"/>
          </p:cNvSpPr>
          <p:nvPr>
            <p:ph type="sldNum" sz="quarter" idx="12"/>
          </p:nvPr>
        </p:nvSpPr>
        <p:spPr/>
        <p:txBody>
          <a:bodyPr/>
          <a:lstStyle/>
          <a:p>
            <a:fld id="{D8DA9DAA-006C-4F4B-980E-E3DF019B24E2}" type="slidenum">
              <a:rPr lang="en-US" smtClean="0"/>
              <a:pPr/>
              <a:t>8</a:t>
            </a:fld>
            <a:endParaRPr lang="en-US" dirty="0"/>
          </a:p>
        </p:txBody>
      </p:sp>
      <p:sp>
        <p:nvSpPr>
          <p:cNvPr id="6" name="Title 5">
            <a:extLst>
              <a:ext uri="{FF2B5EF4-FFF2-40B4-BE49-F238E27FC236}">
                <a16:creationId xmlns:a16="http://schemas.microsoft.com/office/drawing/2014/main" id="{FF777B66-94CB-491C-AC6B-BDAC98E21D5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927313156"/>
      </p:ext>
    </p:extLst>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Galaxy presentation</Template>
  <TotalTime>218</TotalTime>
  <Words>239</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Univers</vt:lpstr>
      <vt:lpstr>GradientUnivers</vt:lpstr>
      <vt:lpstr>Digital payments Book</vt:lpstr>
      <vt:lpstr>Team name :Dracarys</vt:lpstr>
      <vt:lpstr>General Description</vt:lpstr>
      <vt:lpstr>Novelty / Uniqueness</vt:lpstr>
      <vt:lpstr>Business / Social Impact</vt:lpstr>
      <vt:lpstr>Technology Architecture</vt:lpstr>
      <vt:lpstr>Scope of the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payments Book</dc:title>
  <dc:creator>Kishore S</dc:creator>
  <cp:lastModifiedBy>Kishore S</cp:lastModifiedBy>
  <cp:revision>4</cp:revision>
  <dcterms:created xsi:type="dcterms:W3CDTF">2022-10-15T13:20:25Z</dcterms:created>
  <dcterms:modified xsi:type="dcterms:W3CDTF">2022-10-16T09:12:54Z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