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94405b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94405b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94405b8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94405b8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94405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94405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94405b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94405b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94405b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94405b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94405b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94405b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94405b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94405b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094405b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094405b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94405b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94405b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f044f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f044f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</a:t>
            </a:r>
            <a:r>
              <a:rPr lang="en"/>
              <a:t>r</a:t>
            </a:r>
            <a:r>
              <a:rPr lang="en"/>
              <a:t>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/ 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Affinity 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 #1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[You can add observations, screenshots, or user quotes here]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#1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 #2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 #…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slides for your additional findings.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have as many findings as you want. If some findings are smaller, you don’t need to discuss them at length or add quotes; you can combine small findings into a single slide.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