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65" r:id="rId14"/>
    <p:sldId id="266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841327-629C-4708-9CA6-2393680F2C1C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BE77055-B228-4D9E-A74A-DBC38075DFCB}">
      <dgm:prSet phldrT="[文本]"/>
      <dgm:spPr/>
      <dgm:t>
        <a:bodyPr/>
        <a:lstStyle/>
        <a:p>
          <a:r>
            <a:rPr lang="zh-CN" altLang="en-US" dirty="0" smtClean="0"/>
            <a:t>面向对象的三大特征</a:t>
          </a:r>
          <a:endParaRPr lang="zh-CN" altLang="en-US" dirty="0"/>
        </a:p>
      </dgm:t>
    </dgm:pt>
    <dgm:pt modelId="{54DC8074-2161-4BE7-B8A5-EB51A8376D5D}" type="parTrans" cxnId="{3AA3ED00-0E54-45FA-9DBC-029153C2D233}">
      <dgm:prSet/>
      <dgm:spPr/>
      <dgm:t>
        <a:bodyPr/>
        <a:lstStyle/>
        <a:p>
          <a:endParaRPr lang="zh-CN" altLang="en-US"/>
        </a:p>
      </dgm:t>
    </dgm:pt>
    <dgm:pt modelId="{70D66178-1D87-4420-ACEC-95DE0C0351F4}" type="sibTrans" cxnId="{3AA3ED00-0E54-45FA-9DBC-029153C2D233}">
      <dgm:prSet/>
      <dgm:spPr/>
      <dgm:t>
        <a:bodyPr/>
        <a:lstStyle/>
        <a:p>
          <a:endParaRPr lang="zh-CN" altLang="en-US"/>
        </a:p>
      </dgm:t>
    </dgm:pt>
    <dgm:pt modelId="{03D84F4A-1EC5-45EC-9B9D-FE11BEE27E3C}">
      <dgm:prSet phldrT="[文本]"/>
      <dgm:spPr/>
      <dgm:t>
        <a:bodyPr/>
        <a:lstStyle/>
        <a:p>
          <a:r>
            <a:rPr lang="zh-CN" altLang="en-US" dirty="0" smtClean="0"/>
            <a:t>封装</a:t>
          </a:r>
          <a:endParaRPr lang="zh-CN" altLang="en-US" dirty="0"/>
        </a:p>
      </dgm:t>
    </dgm:pt>
    <dgm:pt modelId="{0FB7702C-B20A-4E33-8BB7-4DF065BDC83B}" type="parTrans" cxnId="{24128B2C-D34D-42DB-A17B-4E4B43BB4326}">
      <dgm:prSet/>
      <dgm:spPr/>
      <dgm:t>
        <a:bodyPr/>
        <a:lstStyle/>
        <a:p>
          <a:endParaRPr lang="zh-CN" altLang="en-US"/>
        </a:p>
      </dgm:t>
    </dgm:pt>
    <dgm:pt modelId="{0823A7FF-5225-41BD-9B49-78B42734F4B5}" type="sibTrans" cxnId="{24128B2C-D34D-42DB-A17B-4E4B43BB4326}">
      <dgm:prSet/>
      <dgm:spPr/>
      <dgm:t>
        <a:bodyPr/>
        <a:lstStyle/>
        <a:p>
          <a:endParaRPr lang="zh-CN" altLang="en-US"/>
        </a:p>
      </dgm:t>
    </dgm:pt>
    <dgm:pt modelId="{FD8BB06E-A798-4E78-B80C-E95FAF2B6022}">
      <dgm:prSet phldrT="[文本]"/>
      <dgm:spPr/>
      <dgm:t>
        <a:bodyPr/>
        <a:lstStyle/>
        <a:p>
          <a:r>
            <a:rPr lang="zh-CN" altLang="en-US" dirty="0" smtClean="0"/>
            <a:t>继承</a:t>
          </a:r>
          <a:endParaRPr lang="zh-CN" altLang="en-US" dirty="0"/>
        </a:p>
      </dgm:t>
    </dgm:pt>
    <dgm:pt modelId="{CFE9A6B5-D367-4557-B953-28BAF673269D}" type="parTrans" cxnId="{CB3561F3-9B4C-4556-A0C7-33438545E072}">
      <dgm:prSet/>
      <dgm:spPr/>
      <dgm:t>
        <a:bodyPr/>
        <a:lstStyle/>
        <a:p>
          <a:endParaRPr lang="zh-CN" altLang="en-US"/>
        </a:p>
      </dgm:t>
    </dgm:pt>
    <dgm:pt modelId="{E6C57253-CEDF-4C54-B5E5-9A5AFE99EB50}" type="sibTrans" cxnId="{CB3561F3-9B4C-4556-A0C7-33438545E072}">
      <dgm:prSet/>
      <dgm:spPr/>
      <dgm:t>
        <a:bodyPr/>
        <a:lstStyle/>
        <a:p>
          <a:endParaRPr lang="zh-CN" altLang="en-US"/>
        </a:p>
      </dgm:t>
    </dgm:pt>
    <dgm:pt modelId="{9CE10F71-B5C7-4FDB-9B4F-1A4612730A47}">
      <dgm:prSet phldrT="[文本]"/>
      <dgm:spPr/>
      <dgm:t>
        <a:bodyPr/>
        <a:lstStyle/>
        <a:p>
          <a:r>
            <a:rPr lang="zh-CN" altLang="en-US" dirty="0" smtClean="0"/>
            <a:t>多态</a:t>
          </a:r>
          <a:endParaRPr lang="zh-CN" altLang="en-US" dirty="0"/>
        </a:p>
      </dgm:t>
    </dgm:pt>
    <dgm:pt modelId="{EFCBC164-C756-477B-848C-CEDDB8294AD4}" type="parTrans" cxnId="{8A1D64DA-77B2-4E3E-84CE-50F346268D57}">
      <dgm:prSet/>
      <dgm:spPr/>
      <dgm:t>
        <a:bodyPr/>
        <a:lstStyle/>
        <a:p>
          <a:endParaRPr lang="zh-CN" altLang="en-US"/>
        </a:p>
      </dgm:t>
    </dgm:pt>
    <dgm:pt modelId="{524722C4-3C8F-4DF2-B452-8969EE0A2F5A}" type="sibTrans" cxnId="{8A1D64DA-77B2-4E3E-84CE-50F346268D57}">
      <dgm:prSet/>
      <dgm:spPr/>
      <dgm:t>
        <a:bodyPr/>
        <a:lstStyle/>
        <a:p>
          <a:endParaRPr lang="zh-CN" altLang="en-US"/>
        </a:p>
      </dgm:t>
    </dgm:pt>
    <dgm:pt modelId="{BF910DF2-79F8-45A6-8601-9F46398FECB7}" type="pres">
      <dgm:prSet presAssocID="{34841327-629C-4708-9CA6-2393680F2C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BD429AC-96BB-478F-92A3-6BAFA939F35F}" type="pres">
      <dgm:prSet presAssocID="{ABE77055-B228-4D9E-A74A-DBC38075DFCB}" presName="hierRoot1" presStyleCnt="0">
        <dgm:presLayoutVars>
          <dgm:hierBranch val="init"/>
        </dgm:presLayoutVars>
      </dgm:prSet>
      <dgm:spPr/>
    </dgm:pt>
    <dgm:pt modelId="{25443270-08CE-445D-B500-F1ABF1AB4EEC}" type="pres">
      <dgm:prSet presAssocID="{ABE77055-B228-4D9E-A74A-DBC38075DFCB}" presName="rootComposite1" presStyleCnt="0"/>
      <dgm:spPr/>
    </dgm:pt>
    <dgm:pt modelId="{42756F4F-3010-4A7B-A50E-A5397322F6CD}" type="pres">
      <dgm:prSet presAssocID="{ABE77055-B228-4D9E-A74A-DBC38075DFCB}" presName="rootText1" presStyleLbl="node0" presStyleIdx="0" presStyleCnt="1" custScaleY="20510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3DF0957-5FD7-462C-9BC1-62C6B604E82B}" type="pres">
      <dgm:prSet presAssocID="{ABE77055-B228-4D9E-A74A-DBC38075DFCB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3CBC97AC-F791-4A25-92D9-3E8DABBF2ADD}" type="pres">
      <dgm:prSet presAssocID="{ABE77055-B228-4D9E-A74A-DBC38075DFCB}" presName="hierChild2" presStyleCnt="0"/>
      <dgm:spPr/>
    </dgm:pt>
    <dgm:pt modelId="{611CC321-40BD-465D-9576-C84C67D766D2}" type="pres">
      <dgm:prSet presAssocID="{0FB7702C-B20A-4E33-8BB7-4DF065BDC83B}" presName="Name64" presStyleLbl="parChTrans1D2" presStyleIdx="0" presStyleCnt="3"/>
      <dgm:spPr/>
      <dgm:t>
        <a:bodyPr/>
        <a:lstStyle/>
        <a:p>
          <a:endParaRPr lang="zh-CN" altLang="en-US"/>
        </a:p>
      </dgm:t>
    </dgm:pt>
    <dgm:pt modelId="{BAB2AF68-1AFD-4340-BBC0-2E57B9AAE0C5}" type="pres">
      <dgm:prSet presAssocID="{03D84F4A-1EC5-45EC-9B9D-FE11BEE27E3C}" presName="hierRoot2" presStyleCnt="0">
        <dgm:presLayoutVars>
          <dgm:hierBranch val="init"/>
        </dgm:presLayoutVars>
      </dgm:prSet>
      <dgm:spPr/>
    </dgm:pt>
    <dgm:pt modelId="{72A12DEB-9291-402D-A63C-2446FE1E8663}" type="pres">
      <dgm:prSet presAssocID="{03D84F4A-1EC5-45EC-9B9D-FE11BEE27E3C}" presName="rootComposite" presStyleCnt="0"/>
      <dgm:spPr/>
    </dgm:pt>
    <dgm:pt modelId="{5FD50DE5-642B-45EF-88AD-034D9316327E}" type="pres">
      <dgm:prSet presAssocID="{03D84F4A-1EC5-45EC-9B9D-FE11BEE27E3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B55804D-10CD-40A7-AF1E-DB10B66E2867}" type="pres">
      <dgm:prSet presAssocID="{03D84F4A-1EC5-45EC-9B9D-FE11BEE27E3C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99546757-DCCC-4CAC-870B-27BE4AF4DA20}" type="pres">
      <dgm:prSet presAssocID="{03D84F4A-1EC5-45EC-9B9D-FE11BEE27E3C}" presName="hierChild4" presStyleCnt="0"/>
      <dgm:spPr/>
    </dgm:pt>
    <dgm:pt modelId="{0BABFBA0-F1FE-4625-BBA7-B8F50790F5B5}" type="pres">
      <dgm:prSet presAssocID="{03D84F4A-1EC5-45EC-9B9D-FE11BEE27E3C}" presName="hierChild5" presStyleCnt="0"/>
      <dgm:spPr/>
    </dgm:pt>
    <dgm:pt modelId="{24347E4E-5B54-4577-9BC9-18A3C35FD992}" type="pres">
      <dgm:prSet presAssocID="{CFE9A6B5-D367-4557-B953-28BAF673269D}" presName="Name64" presStyleLbl="parChTrans1D2" presStyleIdx="1" presStyleCnt="3"/>
      <dgm:spPr/>
      <dgm:t>
        <a:bodyPr/>
        <a:lstStyle/>
        <a:p>
          <a:endParaRPr lang="zh-CN" altLang="en-US"/>
        </a:p>
      </dgm:t>
    </dgm:pt>
    <dgm:pt modelId="{810AC3AC-6F09-4C1B-9EEA-658C3E8BFE65}" type="pres">
      <dgm:prSet presAssocID="{FD8BB06E-A798-4E78-B80C-E95FAF2B6022}" presName="hierRoot2" presStyleCnt="0">
        <dgm:presLayoutVars>
          <dgm:hierBranch val="init"/>
        </dgm:presLayoutVars>
      </dgm:prSet>
      <dgm:spPr/>
    </dgm:pt>
    <dgm:pt modelId="{CF86AF34-354F-4B3A-8F39-FBF773807E41}" type="pres">
      <dgm:prSet presAssocID="{FD8BB06E-A798-4E78-B80C-E95FAF2B6022}" presName="rootComposite" presStyleCnt="0"/>
      <dgm:spPr/>
    </dgm:pt>
    <dgm:pt modelId="{49BE8A59-44C0-4AD5-B501-219D0AC59022}" type="pres">
      <dgm:prSet presAssocID="{FD8BB06E-A798-4E78-B80C-E95FAF2B6022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E4016B-2C57-4C8B-9434-1E8596DE230A}" type="pres">
      <dgm:prSet presAssocID="{FD8BB06E-A798-4E78-B80C-E95FAF2B6022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C392B58A-6B73-4CA5-AEF3-8697701F24D6}" type="pres">
      <dgm:prSet presAssocID="{FD8BB06E-A798-4E78-B80C-E95FAF2B6022}" presName="hierChild4" presStyleCnt="0"/>
      <dgm:spPr/>
    </dgm:pt>
    <dgm:pt modelId="{10574FE5-A2F5-4C30-BFD6-AF9ED9CF43AD}" type="pres">
      <dgm:prSet presAssocID="{FD8BB06E-A798-4E78-B80C-E95FAF2B6022}" presName="hierChild5" presStyleCnt="0"/>
      <dgm:spPr/>
    </dgm:pt>
    <dgm:pt modelId="{5C9E205C-E8B7-4ED7-BAD8-CDBC9D52A145}" type="pres">
      <dgm:prSet presAssocID="{EFCBC164-C756-477B-848C-CEDDB8294AD4}" presName="Name64" presStyleLbl="parChTrans1D2" presStyleIdx="2" presStyleCnt="3"/>
      <dgm:spPr/>
      <dgm:t>
        <a:bodyPr/>
        <a:lstStyle/>
        <a:p>
          <a:endParaRPr lang="zh-CN" altLang="en-US"/>
        </a:p>
      </dgm:t>
    </dgm:pt>
    <dgm:pt modelId="{5734D94D-A612-4CF8-8589-48E9CC37A69A}" type="pres">
      <dgm:prSet presAssocID="{9CE10F71-B5C7-4FDB-9B4F-1A4612730A47}" presName="hierRoot2" presStyleCnt="0">
        <dgm:presLayoutVars>
          <dgm:hierBranch val="init"/>
        </dgm:presLayoutVars>
      </dgm:prSet>
      <dgm:spPr/>
    </dgm:pt>
    <dgm:pt modelId="{7F651225-2282-4A33-A23E-1BDDA735B800}" type="pres">
      <dgm:prSet presAssocID="{9CE10F71-B5C7-4FDB-9B4F-1A4612730A47}" presName="rootComposite" presStyleCnt="0"/>
      <dgm:spPr/>
    </dgm:pt>
    <dgm:pt modelId="{C147EF5B-90BC-46ED-BD27-D303B1429F07}" type="pres">
      <dgm:prSet presAssocID="{9CE10F71-B5C7-4FDB-9B4F-1A4612730A4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6F1039-A9A8-456A-8512-47C654E97B3D}" type="pres">
      <dgm:prSet presAssocID="{9CE10F71-B5C7-4FDB-9B4F-1A4612730A47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C2C53CAE-AF33-48A4-BF04-A14C34AB7B51}" type="pres">
      <dgm:prSet presAssocID="{9CE10F71-B5C7-4FDB-9B4F-1A4612730A47}" presName="hierChild4" presStyleCnt="0"/>
      <dgm:spPr/>
    </dgm:pt>
    <dgm:pt modelId="{9C18501E-AFCC-4D9E-B837-FF9E30B09BC9}" type="pres">
      <dgm:prSet presAssocID="{9CE10F71-B5C7-4FDB-9B4F-1A4612730A47}" presName="hierChild5" presStyleCnt="0"/>
      <dgm:spPr/>
    </dgm:pt>
    <dgm:pt modelId="{2E6C3586-81D9-42FD-9A2B-38D2CF7EF6BE}" type="pres">
      <dgm:prSet presAssocID="{ABE77055-B228-4D9E-A74A-DBC38075DFCB}" presName="hierChild3" presStyleCnt="0"/>
      <dgm:spPr/>
    </dgm:pt>
  </dgm:ptLst>
  <dgm:cxnLst>
    <dgm:cxn modelId="{E0AB0F9A-EDA6-404F-BBED-D8D3CDADC670}" type="presOf" srcId="{FD8BB06E-A798-4E78-B80C-E95FAF2B6022}" destId="{49BE8A59-44C0-4AD5-B501-219D0AC59022}" srcOrd="0" destOrd="0" presId="urn:microsoft.com/office/officeart/2009/3/layout/HorizontalOrganizationChart"/>
    <dgm:cxn modelId="{074F6853-89E6-4861-B01F-4DC3C4A35E5D}" type="presOf" srcId="{CFE9A6B5-D367-4557-B953-28BAF673269D}" destId="{24347E4E-5B54-4577-9BC9-18A3C35FD992}" srcOrd="0" destOrd="0" presId="urn:microsoft.com/office/officeart/2009/3/layout/HorizontalOrganizationChart"/>
    <dgm:cxn modelId="{6D36FE0A-00D8-45E5-880D-D2B429F5AD89}" type="presOf" srcId="{9CE10F71-B5C7-4FDB-9B4F-1A4612730A47}" destId="{C147EF5B-90BC-46ED-BD27-D303B1429F07}" srcOrd="0" destOrd="0" presId="urn:microsoft.com/office/officeart/2009/3/layout/HorizontalOrganizationChart"/>
    <dgm:cxn modelId="{84DF7367-B930-4791-A249-55348806BE11}" type="presOf" srcId="{0FB7702C-B20A-4E33-8BB7-4DF065BDC83B}" destId="{611CC321-40BD-465D-9576-C84C67D766D2}" srcOrd="0" destOrd="0" presId="urn:microsoft.com/office/officeart/2009/3/layout/HorizontalOrganizationChart"/>
    <dgm:cxn modelId="{314DEF64-6FFC-445E-83E3-13DA71207348}" type="presOf" srcId="{FD8BB06E-A798-4E78-B80C-E95FAF2B6022}" destId="{F2E4016B-2C57-4C8B-9434-1E8596DE230A}" srcOrd="1" destOrd="0" presId="urn:microsoft.com/office/officeart/2009/3/layout/HorizontalOrganizationChart"/>
    <dgm:cxn modelId="{CB3561F3-9B4C-4556-A0C7-33438545E072}" srcId="{ABE77055-B228-4D9E-A74A-DBC38075DFCB}" destId="{FD8BB06E-A798-4E78-B80C-E95FAF2B6022}" srcOrd="1" destOrd="0" parTransId="{CFE9A6B5-D367-4557-B953-28BAF673269D}" sibTransId="{E6C57253-CEDF-4C54-B5E5-9A5AFE99EB50}"/>
    <dgm:cxn modelId="{3AA3ED00-0E54-45FA-9DBC-029153C2D233}" srcId="{34841327-629C-4708-9CA6-2393680F2C1C}" destId="{ABE77055-B228-4D9E-A74A-DBC38075DFCB}" srcOrd="0" destOrd="0" parTransId="{54DC8074-2161-4BE7-B8A5-EB51A8376D5D}" sibTransId="{70D66178-1D87-4420-ACEC-95DE0C0351F4}"/>
    <dgm:cxn modelId="{E8891E8B-4094-4756-92BE-E01EB903FAE2}" type="presOf" srcId="{34841327-629C-4708-9CA6-2393680F2C1C}" destId="{BF910DF2-79F8-45A6-8601-9F46398FECB7}" srcOrd="0" destOrd="0" presId="urn:microsoft.com/office/officeart/2009/3/layout/HorizontalOrganizationChart"/>
    <dgm:cxn modelId="{8A1D64DA-77B2-4E3E-84CE-50F346268D57}" srcId="{ABE77055-B228-4D9E-A74A-DBC38075DFCB}" destId="{9CE10F71-B5C7-4FDB-9B4F-1A4612730A47}" srcOrd="2" destOrd="0" parTransId="{EFCBC164-C756-477B-848C-CEDDB8294AD4}" sibTransId="{524722C4-3C8F-4DF2-B452-8969EE0A2F5A}"/>
    <dgm:cxn modelId="{C5220C6B-D99C-479B-8EDF-B6D0AB0FF5BD}" type="presOf" srcId="{9CE10F71-B5C7-4FDB-9B4F-1A4612730A47}" destId="{EC6F1039-A9A8-456A-8512-47C654E97B3D}" srcOrd="1" destOrd="0" presId="urn:microsoft.com/office/officeart/2009/3/layout/HorizontalOrganizationChart"/>
    <dgm:cxn modelId="{24128B2C-D34D-42DB-A17B-4E4B43BB4326}" srcId="{ABE77055-B228-4D9E-A74A-DBC38075DFCB}" destId="{03D84F4A-1EC5-45EC-9B9D-FE11BEE27E3C}" srcOrd="0" destOrd="0" parTransId="{0FB7702C-B20A-4E33-8BB7-4DF065BDC83B}" sibTransId="{0823A7FF-5225-41BD-9B49-78B42734F4B5}"/>
    <dgm:cxn modelId="{6FEE3CA8-6579-4B1F-8764-91FB632442D8}" type="presOf" srcId="{03D84F4A-1EC5-45EC-9B9D-FE11BEE27E3C}" destId="{3B55804D-10CD-40A7-AF1E-DB10B66E2867}" srcOrd="1" destOrd="0" presId="urn:microsoft.com/office/officeart/2009/3/layout/HorizontalOrganizationChart"/>
    <dgm:cxn modelId="{D1A1BF94-9425-493A-BB42-DD8ECC1A8245}" type="presOf" srcId="{ABE77055-B228-4D9E-A74A-DBC38075DFCB}" destId="{53DF0957-5FD7-462C-9BC1-62C6B604E82B}" srcOrd="1" destOrd="0" presId="urn:microsoft.com/office/officeart/2009/3/layout/HorizontalOrganizationChart"/>
    <dgm:cxn modelId="{78F360D8-88AA-4DD6-8C49-DEF23E1AB33D}" type="presOf" srcId="{EFCBC164-C756-477B-848C-CEDDB8294AD4}" destId="{5C9E205C-E8B7-4ED7-BAD8-CDBC9D52A145}" srcOrd="0" destOrd="0" presId="urn:microsoft.com/office/officeart/2009/3/layout/HorizontalOrganizationChart"/>
    <dgm:cxn modelId="{1716B7F1-8EA7-4F08-AA6B-272D6412C55E}" type="presOf" srcId="{ABE77055-B228-4D9E-A74A-DBC38075DFCB}" destId="{42756F4F-3010-4A7B-A50E-A5397322F6CD}" srcOrd="0" destOrd="0" presId="urn:microsoft.com/office/officeart/2009/3/layout/HorizontalOrganizationChart"/>
    <dgm:cxn modelId="{357E0FF7-D08D-48FD-8449-671EEFCBBC89}" type="presOf" srcId="{03D84F4A-1EC5-45EC-9B9D-FE11BEE27E3C}" destId="{5FD50DE5-642B-45EF-88AD-034D9316327E}" srcOrd="0" destOrd="0" presId="urn:microsoft.com/office/officeart/2009/3/layout/HorizontalOrganizationChart"/>
    <dgm:cxn modelId="{80DDD014-4B8A-405D-8136-DF6A76AB0295}" type="presParOf" srcId="{BF910DF2-79F8-45A6-8601-9F46398FECB7}" destId="{7BD429AC-96BB-478F-92A3-6BAFA939F35F}" srcOrd="0" destOrd="0" presId="urn:microsoft.com/office/officeart/2009/3/layout/HorizontalOrganizationChart"/>
    <dgm:cxn modelId="{14A3B081-8B60-429F-9A62-88D78E58E67A}" type="presParOf" srcId="{7BD429AC-96BB-478F-92A3-6BAFA939F35F}" destId="{25443270-08CE-445D-B500-F1ABF1AB4EEC}" srcOrd="0" destOrd="0" presId="urn:microsoft.com/office/officeart/2009/3/layout/HorizontalOrganizationChart"/>
    <dgm:cxn modelId="{FF1A44F8-191C-4172-9C7B-E51004ED891E}" type="presParOf" srcId="{25443270-08CE-445D-B500-F1ABF1AB4EEC}" destId="{42756F4F-3010-4A7B-A50E-A5397322F6CD}" srcOrd="0" destOrd="0" presId="urn:microsoft.com/office/officeart/2009/3/layout/HorizontalOrganizationChart"/>
    <dgm:cxn modelId="{2B96C99B-C0CC-461C-BC55-F8A1565A5F1B}" type="presParOf" srcId="{25443270-08CE-445D-B500-F1ABF1AB4EEC}" destId="{53DF0957-5FD7-462C-9BC1-62C6B604E82B}" srcOrd="1" destOrd="0" presId="urn:microsoft.com/office/officeart/2009/3/layout/HorizontalOrganizationChart"/>
    <dgm:cxn modelId="{3C34617E-B987-4E92-A62A-2AB340CF8469}" type="presParOf" srcId="{7BD429AC-96BB-478F-92A3-6BAFA939F35F}" destId="{3CBC97AC-F791-4A25-92D9-3E8DABBF2ADD}" srcOrd="1" destOrd="0" presId="urn:microsoft.com/office/officeart/2009/3/layout/HorizontalOrganizationChart"/>
    <dgm:cxn modelId="{BEDE37CD-EDAD-4EA7-8C76-2BC4A76E0F59}" type="presParOf" srcId="{3CBC97AC-F791-4A25-92D9-3E8DABBF2ADD}" destId="{611CC321-40BD-465D-9576-C84C67D766D2}" srcOrd="0" destOrd="0" presId="urn:microsoft.com/office/officeart/2009/3/layout/HorizontalOrganizationChart"/>
    <dgm:cxn modelId="{D262392F-16DF-4EAA-9EB3-FC2E3CCE62DC}" type="presParOf" srcId="{3CBC97AC-F791-4A25-92D9-3E8DABBF2ADD}" destId="{BAB2AF68-1AFD-4340-BBC0-2E57B9AAE0C5}" srcOrd="1" destOrd="0" presId="urn:microsoft.com/office/officeart/2009/3/layout/HorizontalOrganizationChart"/>
    <dgm:cxn modelId="{A27D1819-6BA5-4D54-9613-93E098915025}" type="presParOf" srcId="{BAB2AF68-1AFD-4340-BBC0-2E57B9AAE0C5}" destId="{72A12DEB-9291-402D-A63C-2446FE1E8663}" srcOrd="0" destOrd="0" presId="urn:microsoft.com/office/officeart/2009/3/layout/HorizontalOrganizationChart"/>
    <dgm:cxn modelId="{4C482B87-7910-4A33-8C9B-E21A25241DDC}" type="presParOf" srcId="{72A12DEB-9291-402D-A63C-2446FE1E8663}" destId="{5FD50DE5-642B-45EF-88AD-034D9316327E}" srcOrd="0" destOrd="0" presId="urn:microsoft.com/office/officeart/2009/3/layout/HorizontalOrganizationChart"/>
    <dgm:cxn modelId="{36CDEF3E-0D7C-4ACC-B078-2509DBC7961B}" type="presParOf" srcId="{72A12DEB-9291-402D-A63C-2446FE1E8663}" destId="{3B55804D-10CD-40A7-AF1E-DB10B66E2867}" srcOrd="1" destOrd="0" presId="urn:microsoft.com/office/officeart/2009/3/layout/HorizontalOrganizationChart"/>
    <dgm:cxn modelId="{20AA46A0-01A8-417D-8C7D-D2EECC2C08D8}" type="presParOf" srcId="{BAB2AF68-1AFD-4340-BBC0-2E57B9AAE0C5}" destId="{99546757-DCCC-4CAC-870B-27BE4AF4DA20}" srcOrd="1" destOrd="0" presId="urn:microsoft.com/office/officeart/2009/3/layout/HorizontalOrganizationChart"/>
    <dgm:cxn modelId="{D5F0FFAF-B754-4E1A-9188-4E37D778A54D}" type="presParOf" srcId="{BAB2AF68-1AFD-4340-BBC0-2E57B9AAE0C5}" destId="{0BABFBA0-F1FE-4625-BBA7-B8F50790F5B5}" srcOrd="2" destOrd="0" presId="urn:microsoft.com/office/officeart/2009/3/layout/HorizontalOrganizationChart"/>
    <dgm:cxn modelId="{03E7BF2A-3045-48F4-85F3-7E770E42CC1F}" type="presParOf" srcId="{3CBC97AC-F791-4A25-92D9-3E8DABBF2ADD}" destId="{24347E4E-5B54-4577-9BC9-18A3C35FD992}" srcOrd="2" destOrd="0" presId="urn:microsoft.com/office/officeart/2009/3/layout/HorizontalOrganizationChart"/>
    <dgm:cxn modelId="{7373F3E1-F2B0-4A43-9D62-34998D49C378}" type="presParOf" srcId="{3CBC97AC-F791-4A25-92D9-3E8DABBF2ADD}" destId="{810AC3AC-6F09-4C1B-9EEA-658C3E8BFE65}" srcOrd="3" destOrd="0" presId="urn:microsoft.com/office/officeart/2009/3/layout/HorizontalOrganizationChart"/>
    <dgm:cxn modelId="{87120D1C-719A-4C8D-A99B-4F7D0D62C31A}" type="presParOf" srcId="{810AC3AC-6F09-4C1B-9EEA-658C3E8BFE65}" destId="{CF86AF34-354F-4B3A-8F39-FBF773807E41}" srcOrd="0" destOrd="0" presId="urn:microsoft.com/office/officeart/2009/3/layout/HorizontalOrganizationChart"/>
    <dgm:cxn modelId="{CF9689C4-E193-4201-B5BA-4F2F8F20686E}" type="presParOf" srcId="{CF86AF34-354F-4B3A-8F39-FBF773807E41}" destId="{49BE8A59-44C0-4AD5-B501-219D0AC59022}" srcOrd="0" destOrd="0" presId="urn:microsoft.com/office/officeart/2009/3/layout/HorizontalOrganizationChart"/>
    <dgm:cxn modelId="{659BF06A-7CE7-41C3-AD2C-6FAF954F3380}" type="presParOf" srcId="{CF86AF34-354F-4B3A-8F39-FBF773807E41}" destId="{F2E4016B-2C57-4C8B-9434-1E8596DE230A}" srcOrd="1" destOrd="0" presId="urn:microsoft.com/office/officeart/2009/3/layout/HorizontalOrganizationChart"/>
    <dgm:cxn modelId="{7DDBC85A-80BE-4305-B1DA-0F0E5765D83A}" type="presParOf" srcId="{810AC3AC-6F09-4C1B-9EEA-658C3E8BFE65}" destId="{C392B58A-6B73-4CA5-AEF3-8697701F24D6}" srcOrd="1" destOrd="0" presId="urn:microsoft.com/office/officeart/2009/3/layout/HorizontalOrganizationChart"/>
    <dgm:cxn modelId="{654D339C-FF30-4CA7-8179-38DA9E64F571}" type="presParOf" srcId="{810AC3AC-6F09-4C1B-9EEA-658C3E8BFE65}" destId="{10574FE5-A2F5-4C30-BFD6-AF9ED9CF43AD}" srcOrd="2" destOrd="0" presId="urn:microsoft.com/office/officeart/2009/3/layout/HorizontalOrganizationChart"/>
    <dgm:cxn modelId="{3C6425D6-3C91-412D-BD25-B79F0642A6F8}" type="presParOf" srcId="{3CBC97AC-F791-4A25-92D9-3E8DABBF2ADD}" destId="{5C9E205C-E8B7-4ED7-BAD8-CDBC9D52A145}" srcOrd="4" destOrd="0" presId="urn:microsoft.com/office/officeart/2009/3/layout/HorizontalOrganizationChart"/>
    <dgm:cxn modelId="{04452423-39CF-4A1D-B6AC-A809377E6352}" type="presParOf" srcId="{3CBC97AC-F791-4A25-92D9-3E8DABBF2ADD}" destId="{5734D94D-A612-4CF8-8589-48E9CC37A69A}" srcOrd="5" destOrd="0" presId="urn:microsoft.com/office/officeart/2009/3/layout/HorizontalOrganizationChart"/>
    <dgm:cxn modelId="{7E93AE70-87CA-459F-B8E7-0F23E91848FB}" type="presParOf" srcId="{5734D94D-A612-4CF8-8589-48E9CC37A69A}" destId="{7F651225-2282-4A33-A23E-1BDDA735B800}" srcOrd="0" destOrd="0" presId="urn:microsoft.com/office/officeart/2009/3/layout/HorizontalOrganizationChart"/>
    <dgm:cxn modelId="{A76275F3-15FA-42C9-8A72-C683E7006C81}" type="presParOf" srcId="{7F651225-2282-4A33-A23E-1BDDA735B800}" destId="{C147EF5B-90BC-46ED-BD27-D303B1429F07}" srcOrd="0" destOrd="0" presId="urn:microsoft.com/office/officeart/2009/3/layout/HorizontalOrganizationChart"/>
    <dgm:cxn modelId="{6467CD0A-B8DD-4BB6-A591-D35B2A7AC22A}" type="presParOf" srcId="{7F651225-2282-4A33-A23E-1BDDA735B800}" destId="{EC6F1039-A9A8-456A-8512-47C654E97B3D}" srcOrd="1" destOrd="0" presId="urn:microsoft.com/office/officeart/2009/3/layout/HorizontalOrganizationChart"/>
    <dgm:cxn modelId="{C829A45C-A00B-4B81-894A-4280459E6AD5}" type="presParOf" srcId="{5734D94D-A612-4CF8-8589-48E9CC37A69A}" destId="{C2C53CAE-AF33-48A4-BF04-A14C34AB7B51}" srcOrd="1" destOrd="0" presId="urn:microsoft.com/office/officeart/2009/3/layout/HorizontalOrganizationChart"/>
    <dgm:cxn modelId="{E036D511-8F12-46F9-8CFC-74BB18B1033A}" type="presParOf" srcId="{5734D94D-A612-4CF8-8589-48E9CC37A69A}" destId="{9C18501E-AFCC-4D9E-B837-FF9E30B09BC9}" srcOrd="2" destOrd="0" presId="urn:microsoft.com/office/officeart/2009/3/layout/HorizontalOrganizationChart"/>
    <dgm:cxn modelId="{AAA93E36-D06C-48D7-B953-88CB4DB68BC3}" type="presParOf" srcId="{7BD429AC-96BB-478F-92A3-6BAFA939F35F}" destId="{2E6C3586-81D9-42FD-9A2B-38D2CF7EF6B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E205C-E8B7-4ED7-BAD8-CDBC9D52A145}">
      <dsp:nvSpPr>
        <dsp:cNvPr id="0" name=""/>
        <dsp:cNvSpPr/>
      </dsp:nvSpPr>
      <dsp:spPr>
        <a:xfrm>
          <a:off x="3741092" y="2896394"/>
          <a:ext cx="747414" cy="1606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3707" y="0"/>
              </a:lnTo>
              <a:lnTo>
                <a:pt x="373707" y="1606941"/>
              </a:lnTo>
              <a:lnTo>
                <a:pt x="747414" y="16069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47E4E-5B54-4577-9BC9-18A3C35FD992}">
      <dsp:nvSpPr>
        <dsp:cNvPr id="0" name=""/>
        <dsp:cNvSpPr/>
      </dsp:nvSpPr>
      <dsp:spPr>
        <a:xfrm>
          <a:off x="3741092" y="2850674"/>
          <a:ext cx="747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7414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1CC321-40BD-465D-9576-C84C67D766D2}">
      <dsp:nvSpPr>
        <dsp:cNvPr id="0" name=""/>
        <dsp:cNvSpPr/>
      </dsp:nvSpPr>
      <dsp:spPr>
        <a:xfrm>
          <a:off x="3741092" y="1289452"/>
          <a:ext cx="747414" cy="1606941"/>
        </a:xfrm>
        <a:custGeom>
          <a:avLst/>
          <a:gdLst/>
          <a:ahLst/>
          <a:cxnLst/>
          <a:rect l="0" t="0" r="0" b="0"/>
          <a:pathLst>
            <a:path>
              <a:moveTo>
                <a:pt x="0" y="1606941"/>
              </a:moveTo>
              <a:lnTo>
                <a:pt x="373707" y="1606941"/>
              </a:lnTo>
              <a:lnTo>
                <a:pt x="373707" y="0"/>
              </a:lnTo>
              <a:lnTo>
                <a:pt x="74741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756F4F-3010-4A7B-A50E-A5397322F6CD}">
      <dsp:nvSpPr>
        <dsp:cNvPr id="0" name=""/>
        <dsp:cNvSpPr/>
      </dsp:nvSpPr>
      <dsp:spPr>
        <a:xfrm>
          <a:off x="4018" y="1727475"/>
          <a:ext cx="3737074" cy="23378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700" kern="1200" dirty="0" smtClean="0"/>
            <a:t>面向对象的三大特征</a:t>
          </a:r>
          <a:endParaRPr lang="zh-CN" altLang="en-US" sz="5700" kern="1200" dirty="0"/>
        </a:p>
      </dsp:txBody>
      <dsp:txXfrm>
        <a:off x="4018" y="1727475"/>
        <a:ext cx="3737074" cy="2337836"/>
      </dsp:txXfrm>
    </dsp:sp>
    <dsp:sp modelId="{5FD50DE5-642B-45EF-88AD-034D9316327E}">
      <dsp:nvSpPr>
        <dsp:cNvPr id="0" name=""/>
        <dsp:cNvSpPr/>
      </dsp:nvSpPr>
      <dsp:spPr>
        <a:xfrm>
          <a:off x="4488507" y="719548"/>
          <a:ext cx="3737074" cy="1139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700" kern="1200" dirty="0" smtClean="0"/>
            <a:t>封装</a:t>
          </a:r>
          <a:endParaRPr lang="zh-CN" altLang="en-US" sz="5700" kern="1200" dirty="0"/>
        </a:p>
      </dsp:txBody>
      <dsp:txXfrm>
        <a:off x="4488507" y="719548"/>
        <a:ext cx="3737074" cy="1139807"/>
      </dsp:txXfrm>
    </dsp:sp>
    <dsp:sp modelId="{49BE8A59-44C0-4AD5-B501-219D0AC59022}">
      <dsp:nvSpPr>
        <dsp:cNvPr id="0" name=""/>
        <dsp:cNvSpPr/>
      </dsp:nvSpPr>
      <dsp:spPr>
        <a:xfrm>
          <a:off x="4488507" y="2326490"/>
          <a:ext cx="3737074" cy="1139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700" kern="1200" dirty="0" smtClean="0"/>
            <a:t>继承</a:t>
          </a:r>
          <a:endParaRPr lang="zh-CN" altLang="en-US" sz="5700" kern="1200" dirty="0"/>
        </a:p>
      </dsp:txBody>
      <dsp:txXfrm>
        <a:off x="4488507" y="2326490"/>
        <a:ext cx="3737074" cy="1139807"/>
      </dsp:txXfrm>
    </dsp:sp>
    <dsp:sp modelId="{C147EF5B-90BC-46ED-BD27-D303B1429F07}">
      <dsp:nvSpPr>
        <dsp:cNvPr id="0" name=""/>
        <dsp:cNvSpPr/>
      </dsp:nvSpPr>
      <dsp:spPr>
        <a:xfrm>
          <a:off x="4488507" y="3933432"/>
          <a:ext cx="3737074" cy="1139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700" kern="1200" dirty="0" smtClean="0"/>
            <a:t>多态</a:t>
          </a:r>
          <a:endParaRPr lang="zh-CN" altLang="en-US" sz="5700" kern="1200" dirty="0"/>
        </a:p>
      </dsp:txBody>
      <dsp:txXfrm>
        <a:off x="4488507" y="3933432"/>
        <a:ext cx="3737074" cy="1139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15624-6C3C-4CD4-9BE7-8993E8950CB4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C7DAE-AB22-444D-B4F0-EB1458A89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508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C7DAE-AB22-444D-B4F0-EB1458A892D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892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dirkliu/learnJS/blob/master/oop/extend/4-prototype.j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dirkliu/learnJS/blob/master/oop/extend/5-parasitic.j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dirkliu/learnJS/blob/master/oop/extend/6-combined-parasitic.j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dirkliu/learnJS/blob/master/oop/polymorphism.j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dirkliu/learnJS/blob/master/oop/polymorphism.j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dirkliu/learnJS/blob/master/oop/extend/1-class.j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dirkliu/learnJS/blob/master/oop/extend/2-constructor.j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dirkliu/learnJS/blob/master/oop/extend/3-combined.j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692696"/>
            <a:ext cx="7632848" cy="4946104"/>
          </a:xfrm>
        </p:spPr>
        <p:txBody>
          <a:bodyPr/>
          <a:lstStyle/>
          <a:p>
            <a:r>
              <a:rPr lang="en-US" altLang="zh-CN" dirty="0" smtClean="0"/>
              <a:t>     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185" y="1745511"/>
            <a:ext cx="4680521" cy="27189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23928" y="1988840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面向对象编程，就是将你的需求抽象成一个对象，然后针对这个对象分析其特征（属性）和动作（方法）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5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hlinkClick r:id="rId2"/>
              </a:rPr>
              <a:t>原型式继承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借助原型</a:t>
            </a:r>
            <a:r>
              <a:rPr lang="en-US" altLang="zh-CN" sz="2000" dirty="0" smtClean="0"/>
              <a:t>prototype</a:t>
            </a:r>
            <a:r>
              <a:rPr lang="zh-CN" altLang="en-US" sz="2000" dirty="0" smtClean="0"/>
              <a:t>可以根据已有对象创建一个新的对象，同时不必创建新的自定义对象类型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708474"/>
            <a:ext cx="37242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69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hlinkClick r:id="rId2"/>
              </a:rPr>
              <a:t>寄生式继承</a:t>
            </a:r>
            <a:endParaRPr lang="zh-CN" altLang="en-US" dirty="0"/>
          </a:p>
        </p:txBody>
      </p:sp>
      <p:pic>
        <p:nvPicPr>
          <p:cNvPr id="4" name="内容占位符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437" y="1981994"/>
            <a:ext cx="3667125" cy="3762375"/>
          </a:xfrm>
        </p:spPr>
      </p:pic>
    </p:spTree>
    <p:extLst>
      <p:ext uri="{BB962C8B-B14F-4D97-AF65-F5344CB8AC3E}">
        <p14:creationId xmlns:p14="http://schemas.microsoft.com/office/powerpoint/2010/main" val="1525444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hlinkClick r:id="rId2"/>
              </a:rPr>
              <a:t>组合寄生式继承</a:t>
            </a:r>
            <a:endParaRPr lang="zh-CN" altLang="en-US" dirty="0"/>
          </a:p>
        </p:txBody>
      </p:sp>
      <p:pic>
        <p:nvPicPr>
          <p:cNvPr id="4" name="内容占位符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437" y="2367756"/>
            <a:ext cx="4429125" cy="2990850"/>
          </a:xfrm>
        </p:spPr>
      </p:pic>
    </p:spTree>
    <p:extLst>
      <p:ext uri="{BB962C8B-B14F-4D97-AF65-F5344CB8AC3E}">
        <p14:creationId xmlns:p14="http://schemas.microsoft.com/office/powerpoint/2010/main" val="3463995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多态指同一个实体同时具有多种形式。它</a:t>
            </a:r>
            <a:r>
              <a:rPr lang="zh-CN" altLang="en-US" dirty="0" smtClean="0"/>
              <a:t>是面向对象程序设计（</a:t>
            </a:r>
            <a:r>
              <a:rPr lang="en-US" altLang="zh-CN" dirty="0"/>
              <a:t>OOP</a:t>
            </a:r>
            <a:r>
              <a:rPr lang="zh-CN" altLang="en-US" dirty="0"/>
              <a:t>）的一个重要</a:t>
            </a:r>
            <a:r>
              <a:rPr lang="zh-CN" altLang="en-US" dirty="0" smtClean="0"/>
              <a:t>特征。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0251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hlinkClick r:id="rId2"/>
              </a:rPr>
              <a:t>多态</a:t>
            </a:r>
            <a:r>
              <a:rPr lang="en-US" altLang="zh-CN" dirty="0" smtClean="0">
                <a:solidFill>
                  <a:srgbClr val="C00000"/>
                </a:solidFill>
                <a:hlinkClick r:id="rId2"/>
              </a:rPr>
              <a:t>demo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4" name="内容占位符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819" y="1600200"/>
            <a:ext cx="3012362" cy="4525963"/>
          </a:xfrm>
        </p:spPr>
      </p:pic>
    </p:spTree>
    <p:extLst>
      <p:ext uri="{BB962C8B-B14F-4D97-AF65-F5344CB8AC3E}">
        <p14:creationId xmlns:p14="http://schemas.microsoft.com/office/powerpoint/2010/main" val="357857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788349"/>
              </p:ext>
            </p:extLst>
          </p:nvPr>
        </p:nvGraphicFramePr>
        <p:xfrm>
          <a:off x="457200" y="333375"/>
          <a:ext cx="8229600" cy="579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487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accent2"/>
                </a:solidFill>
              </a:rPr>
              <a:t>封装</a:t>
            </a:r>
            <a:endParaRPr lang="zh-CN" altLang="en-US" sz="6000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封装，即隐藏对象的属性和实现细节，仅对外公开接口，控制在程序中属性的读和修改的访问级别</a:t>
            </a:r>
            <a:r>
              <a:rPr lang="en-US" altLang="zh-CN" dirty="0"/>
              <a:t>;</a:t>
            </a:r>
            <a:r>
              <a:rPr lang="zh-CN" altLang="en-US" dirty="0"/>
              <a:t>将抽象得到的数据和行为</a:t>
            </a:r>
            <a:r>
              <a:rPr lang="en-US" altLang="zh-CN" dirty="0"/>
              <a:t>(</a:t>
            </a:r>
            <a:r>
              <a:rPr lang="zh-CN" altLang="en-US" dirty="0"/>
              <a:t>或功能</a:t>
            </a:r>
            <a:r>
              <a:rPr lang="en-US" altLang="zh-CN" dirty="0"/>
              <a:t>)</a:t>
            </a:r>
            <a:r>
              <a:rPr lang="zh-CN" altLang="en-US" dirty="0"/>
              <a:t>相结合，形成一个有机的整体，也就是将数据与操作数据的源代码进行有机的结合，形成</a:t>
            </a:r>
            <a:r>
              <a:rPr lang="en-US" altLang="zh-CN" dirty="0"/>
              <a:t>"</a:t>
            </a:r>
            <a:r>
              <a:rPr lang="zh-CN" altLang="en-US" dirty="0"/>
              <a:t>类</a:t>
            </a:r>
            <a:r>
              <a:rPr lang="en-US" altLang="zh-CN" dirty="0"/>
              <a:t>"</a:t>
            </a:r>
            <a:r>
              <a:rPr lang="zh-CN" altLang="en-US" dirty="0"/>
              <a:t>，其中数据和函数都是类的成员。</a:t>
            </a:r>
          </a:p>
        </p:txBody>
      </p:sp>
    </p:spTree>
    <p:extLst>
      <p:ext uri="{BB962C8B-B14F-4D97-AF65-F5344CB8AC3E}">
        <p14:creationId xmlns:p14="http://schemas.microsoft.com/office/powerpoint/2010/main" val="276500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hlinkClick r:id="rId2"/>
              </a:rPr>
              <a:t>封装</a:t>
            </a:r>
            <a:r>
              <a:rPr lang="en-US" altLang="zh-CN" dirty="0" smtClean="0">
                <a:solidFill>
                  <a:srgbClr val="C00000"/>
                </a:solidFill>
                <a:hlinkClick r:id="rId2"/>
              </a:rPr>
              <a:t>demo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4" name="内容占位符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84784"/>
            <a:ext cx="4392488" cy="4896544"/>
          </a:xfrm>
        </p:spPr>
      </p:pic>
    </p:spTree>
    <p:extLst>
      <p:ext uri="{BB962C8B-B14F-4D97-AF65-F5344CB8AC3E}">
        <p14:creationId xmlns:p14="http://schemas.microsoft.com/office/powerpoint/2010/main" val="289840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继承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继承是指一个对象直接使用另一对象的属性和方法。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636912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并没有继承这一现有的机制，它又是如何实现的呢？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61710" y="2967335"/>
            <a:ext cx="142058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96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？</a:t>
            </a:r>
            <a:endParaRPr lang="zh-CN" altLang="en-US" sz="96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786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JAVASCRIPT</a:t>
            </a:r>
            <a:r>
              <a:rPr lang="zh-CN" altLang="en-US" dirty="0" smtClean="0">
                <a:solidFill>
                  <a:srgbClr val="C00000"/>
                </a:solidFill>
              </a:rPr>
              <a:t>实现继承的几种方式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 action="ppaction://hlinksldjump"/>
              </a:rPr>
              <a:t>1. </a:t>
            </a:r>
            <a:r>
              <a:rPr lang="zh-CN" altLang="en-US" dirty="0" smtClean="0">
                <a:hlinkClick r:id="rId2" action="ppaction://hlinksldjump"/>
              </a:rPr>
              <a:t>类式继承</a:t>
            </a:r>
            <a:endParaRPr lang="en-US" altLang="zh-CN" dirty="0" smtClean="0"/>
          </a:p>
          <a:p>
            <a:r>
              <a:rPr lang="en-US" altLang="zh-CN" dirty="0" smtClean="0">
                <a:hlinkClick r:id="rId3" action="ppaction://hlinksldjump"/>
              </a:rPr>
              <a:t>2. </a:t>
            </a:r>
            <a:r>
              <a:rPr lang="zh-CN" altLang="en-US" dirty="0" smtClean="0">
                <a:hlinkClick r:id="rId3" action="ppaction://hlinksldjump"/>
              </a:rPr>
              <a:t>构造函数继承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dirty="0" smtClean="0">
                <a:hlinkClick r:id="rId4" action="ppaction://hlinksldjump"/>
              </a:rPr>
              <a:t>. </a:t>
            </a:r>
            <a:r>
              <a:rPr lang="zh-CN" altLang="en-US" dirty="0" smtClean="0">
                <a:hlinkClick r:id="rId4" action="ppaction://hlinksldjump"/>
              </a:rPr>
              <a:t>组合继承</a:t>
            </a:r>
            <a:endParaRPr lang="en-US" altLang="zh-CN" dirty="0" smtClean="0"/>
          </a:p>
          <a:p>
            <a:r>
              <a:rPr lang="en-US" altLang="zh-CN" dirty="0" smtClean="0">
                <a:hlinkClick r:id="rId5" action="ppaction://hlinksldjump"/>
              </a:rPr>
              <a:t>4. </a:t>
            </a:r>
            <a:r>
              <a:rPr lang="zh-CN" altLang="en-US" dirty="0" smtClean="0">
                <a:hlinkClick r:id="rId5" action="ppaction://hlinksldjump"/>
              </a:rPr>
              <a:t>原型式继承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寄生式继承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组合寄生式继承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37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2800" dirty="0" smtClean="0">
                <a:solidFill>
                  <a:srgbClr val="C00000"/>
                </a:solidFill>
              </a:rPr>
              <a:t>类式继承，子类通过</a:t>
            </a:r>
            <a:r>
              <a:rPr lang="en-US" altLang="zh-CN" sz="2800" dirty="0" smtClean="0">
                <a:solidFill>
                  <a:srgbClr val="C00000"/>
                </a:solidFill>
              </a:rPr>
              <a:t>prototype</a:t>
            </a:r>
            <a:r>
              <a:rPr lang="zh-CN" altLang="en-US" sz="2800" dirty="0" smtClean="0">
                <a:solidFill>
                  <a:srgbClr val="C00000"/>
                </a:solidFill>
              </a:rPr>
              <a:t>继承父类方法和属性，</a:t>
            </a:r>
            <a:r>
              <a:rPr lang="en-US" altLang="zh-CN" sz="2800" dirty="0" smtClean="0">
                <a:solidFill>
                  <a:srgbClr val="C00000"/>
                </a:solidFill>
              </a:rPr>
              <a:t/>
            </a:r>
            <a:br>
              <a:rPr lang="en-US" altLang="zh-CN" sz="2800" dirty="0" smtClean="0">
                <a:solidFill>
                  <a:srgbClr val="C00000"/>
                </a:solidFill>
              </a:rPr>
            </a:br>
            <a:r>
              <a:rPr lang="zh-CN" altLang="en-US" sz="2800" dirty="0">
                <a:solidFill>
                  <a:srgbClr val="C00000"/>
                </a:solidFill>
              </a:rPr>
              <a:t>又称为原型链</a:t>
            </a:r>
            <a:r>
              <a:rPr lang="zh-CN" altLang="en-US" sz="2800" dirty="0" smtClean="0">
                <a:solidFill>
                  <a:srgbClr val="C00000"/>
                </a:solidFill>
              </a:rPr>
              <a:t>继承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pic>
        <p:nvPicPr>
          <p:cNvPr id="4" name="内容占位符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628800"/>
            <a:ext cx="5353050" cy="3857625"/>
          </a:xfrm>
        </p:spPr>
      </p:pic>
    </p:spTree>
    <p:extLst>
      <p:ext uri="{BB962C8B-B14F-4D97-AF65-F5344CB8AC3E}">
        <p14:creationId xmlns:p14="http://schemas.microsoft.com/office/powerpoint/2010/main" val="202705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hlinkClick r:id="rId2"/>
              </a:rPr>
              <a:t>构造函数继承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4" name="内容占位符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739231"/>
            <a:ext cx="3657600" cy="2247900"/>
          </a:xfrm>
        </p:spPr>
      </p:pic>
    </p:spTree>
    <p:extLst>
      <p:ext uri="{BB962C8B-B14F-4D97-AF65-F5344CB8AC3E}">
        <p14:creationId xmlns:p14="http://schemas.microsoft.com/office/powerpoint/2010/main" val="3514606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hlinkClick r:id="rId2"/>
              </a:rPr>
              <a:t>组合式继承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4" name="内容占位符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258" y="1600200"/>
            <a:ext cx="5409484" cy="4525963"/>
          </a:xfrm>
        </p:spPr>
      </p:pic>
    </p:spTree>
    <p:extLst>
      <p:ext uri="{BB962C8B-B14F-4D97-AF65-F5344CB8AC3E}">
        <p14:creationId xmlns:p14="http://schemas.microsoft.com/office/powerpoint/2010/main" val="2464538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268</Words>
  <Application>Microsoft Office PowerPoint</Application>
  <PresentationFormat>全屏显示(4:3)</PresentationFormat>
  <Paragraphs>31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封装</vt:lpstr>
      <vt:lpstr>封装demo</vt:lpstr>
      <vt:lpstr>继承</vt:lpstr>
      <vt:lpstr>JAVASCRIPT实现继承的几种方式</vt:lpstr>
      <vt:lpstr>类式继承，子类通过prototype继承父类方法和属性， 又称为原型链继承。</vt:lpstr>
      <vt:lpstr>构造函数继承</vt:lpstr>
      <vt:lpstr>组合式继承</vt:lpstr>
      <vt:lpstr>原型式继承</vt:lpstr>
      <vt:lpstr>寄生式继承</vt:lpstr>
      <vt:lpstr>组合寄生式继承</vt:lpstr>
      <vt:lpstr>多态</vt:lpstr>
      <vt:lpstr>多态demo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刘琦</dc:creator>
  <cp:lastModifiedBy>刘琦</cp:lastModifiedBy>
  <cp:revision>14</cp:revision>
  <dcterms:created xsi:type="dcterms:W3CDTF">2017-08-03T06:07:35Z</dcterms:created>
  <dcterms:modified xsi:type="dcterms:W3CDTF">2017-08-10T08:27:29Z</dcterms:modified>
</cp:coreProperties>
</file>