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e7ced0a8d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e7ced0a8d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fe332759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8fe332759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c48c0d17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c48c0d1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c48c0d1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c48c0d1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95919313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95919313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a7ab4b1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a7ab4b1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8fe332759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8fe332759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8fe332759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8fe332759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95919313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95919313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7ced0a8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7ced0a8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7ced0a8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7ced0a8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8fe3327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08fe3327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08fe33275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08fe33275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395919313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395919313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c7df650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c7df650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8fe332759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8fe33275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9591931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9591931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c48c0d1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c48c0d1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95919313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95919313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oss.cs.fau.de/2012/03/10/english-or-german-deutsch-oder-englisch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dap.uni1.de" TargetMode="External"/><Relationship Id="rId4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oss.cs.fau.de/teaching/course-resources/grading-schemes-and-scale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yc.uni1.de" TargetMode="External"/><Relationship Id="rId4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 to ADAP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(Advanced Design and Programming)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04" name="Google Shape;104;p17"/>
          <p:cNvSpPr txBox="1"/>
          <p:nvPr/>
        </p:nvSpPr>
        <p:spPr>
          <a:xfrm>
            <a:off x="0" y="42291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German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Exercise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German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Participation (Auditing)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course is provided publicly, you can always audit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Auditing will not give you credit points towards a degree</a:t>
            </a:r>
            <a:endParaRPr/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Registration / Waitlist</a:t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must have passed a (trivial) entrance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trike="sngStrike"/>
              <a:t>We use stratified randomized sampling to select students 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trike="sngStrike"/>
              <a:t>Our current student limit for the course is 30 students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Everyone is required to participate in this first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trike="sngStrike"/>
              <a:t>We will inform you after class if you got off the waitlist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vs. Exam Registration</a:t>
            </a:r>
            <a:r>
              <a:rPr lang="en"/>
              <a:t> [1]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registration and exam registration are two separate steps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</a:t>
            </a:r>
            <a:r>
              <a:rPr lang="en"/>
              <a:t>: No grade</a:t>
            </a:r>
            <a:endParaRPr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27" name="Google Shape;127;p2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Prüfungsanmeldung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 Management (Winter 2024/25)</a:t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skipped ADAP last winter to migrate from Java to Typescript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did not finish ADAP preparations; hence this instances is experimental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not receive any homework feedback during the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take note of these restrictions; we recommend you try next year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https://adap.uni1.de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 session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of last week (quiz)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Presentation of this week’s topic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Homework review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Discussion of articles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homework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Homework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Course organization doc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Self-organized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Announcements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Questions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Non-urgent questions will be answered in class</a:t>
            </a:r>
            <a:endParaRPr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Learning Goals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and apply advanced design and programming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and work with a simple but realistic web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requirements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Familiarity </a:t>
            </a:r>
            <a:r>
              <a:rPr lang="en"/>
              <a:t>with </a:t>
            </a:r>
            <a:r>
              <a:rPr lang="en"/>
              <a:t>(or willingness to learn) Typescript and an 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an intermediate period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Tolerance for </a:t>
            </a:r>
            <a:r>
              <a:rPr lang="en"/>
              <a:t>working</a:t>
            </a:r>
            <a:r>
              <a:rPr lang="en"/>
              <a:t> with a living example</a:t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8" cy="36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65" name="Google Shape;65;p1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VUE = Lecture + exercise (Vorlesung + Übung)</a:t>
            </a:r>
            <a:endParaRPr/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</a:t>
            </a:r>
            <a:r>
              <a:rPr lang="en"/>
              <a:t> = OSS-ADAP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Lehrveranstaltung = OSS-ADAP-VUE [1] with 4 SWS, 5 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 part = 2 SWS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Exercise (homework discussion) part = 2 SWS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computer science degree program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VL + UE (Bachelor, Master) in den Säulen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Theorie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seminar (Bachelor, Master)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</a:t>
            </a:r>
            <a:r>
              <a:rPr lang="en"/>
              <a:t>-VUE Grading [1]</a:t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Semester</a:t>
            </a:r>
            <a:r>
              <a:rPr lang="en"/>
              <a:t> contributions = 50% of total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 content (2 SWS) = 30 / 150 = 20%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each class session using class quizzes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 = 120 / 150 = 80%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using tool and grading rubric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Oral exam = 50% of total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both you and we agree on not having an oral exam, it can be dropped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insist on an oral exam, please tell us within two weeks after the last session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https://oss.cs.fau.de/teaching/course-resources/grading-schemes-and-scales/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sign up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https://myc.uni1.de</a:t>
            </a:r>
            <a:r>
              <a:rPr lang="en"/>
              <a:t> for the quizzes [1]</a:t>
            </a:r>
            <a:endParaRPr/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  <p:sp>
        <p:nvSpPr>
          <p:cNvPr id="82" name="Google Shape;82;p1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GMail, YMail, Proton work, FAU.de works sometimes, GMX.de does not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Grading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homework submissions will be weighted equally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homework will be graded on a [0..10]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will be 12 homework submissions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Miss four or more homework assignments and you fail the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0" y="4233675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