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ceb50a6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ceb50a6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2639a1d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2639a1d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02639a1d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02639a1d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d40ed7cc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d40ed7cc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24184a3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24184a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24184a3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24184a3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24184a3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24184a3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24184a3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24184a3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24184a3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24184a3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.visualstudio.com/docs/sourcecontrol/github" TargetMode="External"/><Relationship Id="rId4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dejs.org/en/learn/getting-started/how-to-install-nodejs" TargetMode="External"/><Relationship Id="rId4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ypescriptlang.org/download/" TargetMode="External"/><Relationship Id="rId4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iehlegroup/adap-names" TargetMode="External"/><Relationship Id="rId4" Type="http://schemas.openxmlformats.org/officeDocument/2006/relationships/hyperlink" Target="https://github.com/friedalexuni/adap-names" TargetMode="External"/><Relationship Id="rId5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.visualstudio.com/docs" TargetMode="External"/><Relationship Id="rId4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Setup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in VS Code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Pull Requests and Issues extension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VS Code extension to nicely integrate with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https://code.visualstudio.com/docs/sourcecontrol/github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VS Code Extensions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Vitest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Vitest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Javascript/Typescript testing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automatically pulled in by npm as a dependency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find the VS Code plugin helpful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Vitest plugin through VS Code Extensions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want to create a VS code launch.json configuration for Vitest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ADAP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ADAP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version control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install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config </a:t>
            </a:r>
            <a:r>
              <a:rPr lang="en"/>
              <a:t>--global user.name “Friedrich Alexander”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config --global user.email friedalexuni@gmail.com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software forge [1] based on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None, but you need an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59" name="Google Shape;59;p1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GitHub redefined the category and sometimes “hub” is used synonymously with forge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(Node.js)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framework and toolset for developing Javascript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https://nodejs.org/en/learn/getting-started/how-to-install-nodejs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install curl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 -o- https://raw.githubusercontent.com/nvm-sh/nvm/v0.40.0/install.sh | bash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nvm install 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8DEE9"/>
              </a:solidFill>
              <a:highlight>
                <a:srgbClr val="0D121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88C0D0"/>
              </a:solidFill>
              <a:highlight>
                <a:srgbClr val="0D121C"/>
              </a:highlight>
            </a:endParaRPr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(npmjs)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package manager for </a:t>
            </a:r>
            <a:r>
              <a:rPr lang="en"/>
              <a:t>managing</a:t>
            </a:r>
            <a:r>
              <a:rPr lang="en"/>
              <a:t> dependencies in Javascript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Comes with Node</a:t>
            </a:r>
            <a:endParaRPr/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more type-safe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https://www.typescriptlang.org/download/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npm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typescript </a:t>
            </a:r>
            <a:r>
              <a:rPr lang="en"/>
              <a:t>--save-dev # local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@types/node --save-dev # install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 Examples and Homework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riehlegroup/adap-names contains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running example code; use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https://github.com/riehlegroup/adap-names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 the repository on GitHub # using example user friedalexuni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https://github.com/friedalexuni/adap-names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# installs project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run build # compiles and builds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run test # runs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(VS Code)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flexible integrated development environment (IDE)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on Javascript and Typescript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https://code.visualstudio.com/Download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as your operating system sees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