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8aaae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8aaa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268aaae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268aaae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e5ef88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e5ef88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68aaae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68aaae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68aaae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68aaae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268aaae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268aaae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68aaae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68aaae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68aaae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68aaae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8aaae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8aaae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68aaae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68aaae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268aaae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268aaae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268aaae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268aaae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68aaae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68aaae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2caffcd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2caffcd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f161cc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f161cc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2d3105e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2d3105e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caffc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caffc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04b9c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304b9c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2caffc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2caffc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68aaae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68aaae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304b9c8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304b9c8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304b9c80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304b9c8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304b9c8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304b9c8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304b9c80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304b9c80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304b9c80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304b9c8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304b9c80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304b9c80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304b9c80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304b9c8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304b9c80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304b9c8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304b9c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304b9c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304b9c80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304b9c80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68aaae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68aaae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304b9c80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304b9c80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304b9c80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304b9c80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304b9c80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304b9c80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304b9c80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304b9c80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465d21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465d21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40b7662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40b7662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f161cc9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f161cc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f161cc9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f161cc9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304b9c80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304b9c80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68aaae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68aaae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68aaa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68aaa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68aaae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68aaae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68aaae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68aaae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268aaae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268aaae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Interface Design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Typescript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Typescript interface is a (use-client)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Typescript class has an (implicit)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is conceptually separate from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e.g. C, interface and implementation are split in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implement a Typescript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be an abstract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marked as abstract in its definition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Coordinates Example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Abstract State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State Model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state model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valid state space of objects conforming to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interface expresses an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state model</a:t>
            </a:r>
            <a:r>
              <a:rPr lang="en"/>
              <a:t> does not map 1:1 on implementation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abstract state model can be </a:t>
            </a:r>
            <a:r>
              <a:rPr lang="en"/>
              <a:t>expressed</a:t>
            </a:r>
            <a:r>
              <a:rPr lang="en"/>
              <a:t> using get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it can be expressed as finite state machines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Coordinate Example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File Example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as Class (+ Interface)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Interface and ObjFile Implementation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Program to an Interface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to an Interface Principle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 to an interface, not an implementation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to an Interface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to the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program to the implementation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rely on what is not in the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expect implementation-generated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rely on specific performance unless guaranteed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concrete class (a.k.a. implementation class)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an interface that combines all interfaces it implements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a complete implementation of that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an abstract state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implementation is by way of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Design by Primitives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Primitives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by primitives is a programming principle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state of a class is encapsulated by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methods should utilize these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change any fields outside the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Primitive Methods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Design by Primitive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encapsulation of implementation field access creates an indirection level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flexibility (subclasses can override)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design by contract more 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Simple Class 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Interface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methods by trait or 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and set belong together, not getters and 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the same collaboration belong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purpose methods belong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 out reusable collaborations as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Interfaces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Implementation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fields together, across traits or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top of file (most common) or bottom (less common)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implementation state works across collaborations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Classes vs. Interfaces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Inheritance Interface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inheritance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internal abstract interface defined by a superclass for its own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implemented by subclasses to complete </a:t>
            </a:r>
            <a:r>
              <a:rPr lang="en"/>
              <a:t>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Inheritance Interfaces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inheritance interface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consists of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protected (only for class internal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 of AbstractCoordinate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Inheritance Interface Principle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interfaces should be as small (narrow)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= </a:t>
            </a:r>
            <a:r>
              <a:rPr lang="en"/>
              <a:t>minimal</a:t>
            </a:r>
            <a:r>
              <a:rPr lang="en"/>
              <a:t> number of methods needed to complete 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for expedient implementation of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Subclasses can still override more methods for more efficient implementations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Bottom-up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call methods of superclasses to use its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may be any kind of method including helper methods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Top-down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implement algorithms (for </a:t>
            </a:r>
            <a:r>
              <a:rPr lang="en"/>
              <a:t>example</a:t>
            </a:r>
            <a:r>
              <a:rPr lang="en"/>
              <a:t>, as template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Superclasses call methods of subclasses through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reuses algorithms while allowing for behavior variation of the algorithms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/ Closed Principle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should be open for extension and closed for modification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for extension through a well-defined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Closed for modification by not violating the use-client interface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Class Design Evolution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Class and Interface Evolution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 of implementation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of </a:t>
            </a:r>
            <a:r>
              <a:rPr lang="en"/>
              <a:t>reusable </a:t>
            </a:r>
            <a:r>
              <a:rPr lang="en"/>
              <a:t>abstract superclass</a:t>
            </a:r>
            <a:endParaRPr/>
          </a:p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modeling perspective (historically: Simula)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the representation of a phenomenon from a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 description of the commonalities of similar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technology perspective (historically: Smalltalk)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an encapsulation of some program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the implementation of how to change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focus on the technology perspective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Simple Class</a:t>
            </a:r>
            <a:endParaRPr/>
          </a:p>
        </p:txBody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Interface Extraction</a:t>
            </a:r>
            <a:endParaRPr/>
          </a:p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Addition of Implementation Classes </a:t>
            </a:r>
            <a:endParaRPr/>
          </a:p>
        </p:txBody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 of Abstract Superclass</a:t>
            </a:r>
            <a:endParaRPr/>
          </a:p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of Classes</a:t>
            </a:r>
            <a:endParaRPr/>
          </a:p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PolarCoordinate</a:t>
            </a:r>
            <a:endParaRPr/>
          </a:p>
        </p:txBody>
      </p:sp>
      <p:sp>
        <p:nvSpPr>
          <p:cNvPr id="327" name="Google Shape;327;p5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CoordinateImpl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CartesianCoordinateImpl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Name Classes (English Grammar)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best to go with the flow of the (English) language chosen by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rule: Adjective sequence + class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adjective: By how strongly they bind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Opinion, size, age, shape, color, origin, material,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UglyLargeRipeStraightYellowJamaicanSoftEdibleBanana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LargeEuropeanWoodenRockingChair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Name class into Name interface and StringArrayName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StringArrayName uses a string[] as the internal representation of a name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StringName class that represents a name as a single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9" name="Google Shape;359;p5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</a:t>
            </a:r>
            <a:r>
              <a:rPr lang="en"/>
              <a:t>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description of some object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abstract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partial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implementation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concrete (complete)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Interfaces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Interfaces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Use-client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an abstract state model and state 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to be implemented by abstract and/or concrete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algorithmic scaffolding for concrete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used to implement an interface, to be extended by subclasses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Classes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Directly implement an interface or extend an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paired with an interface, are also known as implementation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