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2671db1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2671db1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2671db1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2671db1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2671db11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2671db11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2671db1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2671db1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2671db1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2671db1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2671db1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2671db1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a722db5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a722db5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2671db1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2671db1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2671db1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2671db1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671db1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671db1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2671db1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2671db1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ithub.com/en/pull-requests/collaborating-with-pull-requests/working-with-forks/fork-a-repo" TargetMode="External"/><Relationship Id="rId4" Type="http://schemas.openxmlformats.org/officeDocument/2006/relationships/hyperlink" Target="https://www.typescriptlang.org/docs/handbook/typescript-from-scratch.html" TargetMode="External"/><Relationship Id="rId5" Type="http://schemas.openxmlformats.org/officeDocument/2006/relationships/hyperlink" Target="https://www.typescriptlang.org/docs/handbook/typescript-in-5-minutes-oop.html" TargetMode="External"/><Relationship Id="rId6" Type="http://schemas.openxmlformats.org/officeDocument/2006/relationships/hyperlink" Target="https://www.typescriptlang.org/docs/handbook/intro.html" TargetMode="External"/><Relationship Id="rId7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dap-team@group.riehle.org" TargetMode="External"/><Relationship Id="rId4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s.gle/Hu85W6VFrtJPp4kc8" TargetMode="External"/><Relationship Id="rId4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Professorship for Open-Source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 Erlangen-Nürnberg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r>
              <a:rPr lang="en"/>
              <a:t> Setup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fork a repository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https://docs.github.com/en/pull-requests/collaborating-with-pull-requests/working-with-forks/fork-a-repo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the New Programmer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https://www.typescriptlang.org/docs/handbook/typescript-from-scratch.html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Java/C# Programmers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https://www.typescriptlang.org/docs/handbook/typescript-in-5-minutes-oop.html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TypeScript Handbook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https://www.typescriptlang.org/docs/handbook/intro.html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7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adap-team@group.riehle.org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2024 Johannes Jablonski,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</a:t>
            </a:r>
            <a:r>
              <a:rPr lang="en"/>
              <a:t>1/3</a:t>
            </a:r>
            <a:r>
              <a:rPr lang="en"/>
              <a:t>) - Overview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(2/3) - Public tests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(3/3) - Inspect failed test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homework for the first part of ADAP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homogeneous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Domains: oss.cs.fau.de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paths: /home/admin</a:t>
            </a:r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 Names</a:t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2677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oss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3219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37602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43014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48426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fau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5383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5925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de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3218975" y="227162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component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75" name="Google Shape;75;p10"/>
          <p:cNvCxnSpPr>
            <a:stCxn id="74" idx="2"/>
            <a:endCxn id="67" idx="0"/>
          </p:cNvCxnSpPr>
          <p:nvPr/>
        </p:nvCxnSpPr>
        <p:spPr>
          <a:xfrm rot="5400000">
            <a:off x="34816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0"/>
          <p:cNvCxnSpPr>
            <a:stCxn id="74" idx="2"/>
            <a:endCxn id="69" idx="0"/>
          </p:cNvCxnSpPr>
          <p:nvPr/>
        </p:nvCxnSpPr>
        <p:spPr>
          <a:xfrm rot="5400000">
            <a:off x="40228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0"/>
          <p:cNvCxnSpPr>
            <a:stCxn id="74" idx="2"/>
            <a:endCxn id="71" idx="0"/>
          </p:cNvCxnSpPr>
          <p:nvPr/>
        </p:nvCxnSpPr>
        <p:spPr>
          <a:xfrm flipH="1" rot="-5400000">
            <a:off x="45640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0"/>
          <p:cNvCxnSpPr>
            <a:stCxn id="74" idx="2"/>
            <a:endCxn id="73" idx="0"/>
          </p:cNvCxnSpPr>
          <p:nvPr/>
        </p:nvCxnSpPr>
        <p:spPr>
          <a:xfrm flipH="1" rot="-5400000">
            <a:off x="51052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0"/>
          <p:cNvSpPr txBox="1"/>
          <p:nvPr/>
        </p:nvSpPr>
        <p:spPr>
          <a:xfrm>
            <a:off x="3218975" y="428787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delimiter</a:t>
            </a:r>
            <a:endParaRPr sz="1800">
              <a:solidFill>
                <a:schemeClr val="accent3"/>
              </a:solidFill>
            </a:endParaRPr>
          </a:p>
        </p:txBody>
      </p:sp>
      <p:cxnSp>
        <p:nvCxnSpPr>
          <p:cNvPr id="80" name="Google Shape;80;p10"/>
          <p:cNvCxnSpPr>
            <a:stCxn id="79" idx="0"/>
            <a:endCxn id="72" idx="2"/>
          </p:cNvCxnSpPr>
          <p:nvPr/>
        </p:nvCxnSpPr>
        <p:spPr>
          <a:xfrm rot="-5400000">
            <a:off x="48346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0"/>
          <p:cNvCxnSpPr>
            <a:stCxn id="79" idx="0"/>
            <a:endCxn id="70" idx="2"/>
          </p:cNvCxnSpPr>
          <p:nvPr/>
        </p:nvCxnSpPr>
        <p:spPr>
          <a:xfrm rot="-5400000">
            <a:off x="4293725" y="4009025"/>
            <a:ext cx="5571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0"/>
          <p:cNvCxnSpPr>
            <a:stCxn id="79" idx="0"/>
            <a:endCxn id="68" idx="2"/>
          </p:cNvCxnSpPr>
          <p:nvPr/>
        </p:nvCxnSpPr>
        <p:spPr>
          <a:xfrm flipH="1" rot="5400000">
            <a:off x="37522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tests</a:t>
            </a:r>
            <a:endParaRPr/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executed by yourself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not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executed by yourself</a:t>
            </a:r>
            <a:endParaRPr/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homework repository (adap-names)</a:t>
            </a:r>
            <a:endParaRPr/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repository is public and stays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your forked repository to your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https://github.com/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&lt;username&gt;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files / directories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s</a:t>
            </a:r>
            <a:r>
              <a:rPr lang="en"/>
              <a:t>rc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files you need to edit for the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src/adap-b01/names/Name.ts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work done in the </a:t>
            </a:r>
            <a:r>
              <a:rPr lang="en"/>
              <a:t>respective</a:t>
            </a:r>
            <a:r>
              <a:rPr lang="en"/>
              <a:t> subfolder is graded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⇒ </a:t>
            </a:r>
            <a:r>
              <a:rPr b="1" lang="en"/>
              <a:t>Changes to any other files (e.g. package.json, tsconfig.json, test files) will NOT be reflected in grading and may result in fail</a:t>
            </a:r>
            <a:r>
              <a:rPr b="1" lang="en"/>
              <a:t>ing</a:t>
            </a:r>
            <a:r>
              <a:rPr b="1" lang="en"/>
              <a:t> tests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/test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</a:t>
            </a:r>
            <a:r>
              <a:rPr lang="en"/>
              <a:t>public</a:t>
            </a:r>
            <a:r>
              <a:rPr lang="en"/>
              <a:t> test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test/adap-b01/names/Name.test.ts</a:t>
            </a:r>
            <a:endParaRPr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implementation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that the project builds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the 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lang="en"/>
              <a:t> </a:t>
            </a:r>
            <a:r>
              <a:rPr i="1" lang="en"/>
              <a:t># for all 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test:b01</a:t>
            </a:r>
            <a:r>
              <a:rPr lang="en"/>
              <a:t> </a:t>
            </a:r>
            <a:r>
              <a:rPr i="1" lang="en"/>
              <a:t># for </a:t>
            </a:r>
            <a:r>
              <a:rPr i="1" lang="en"/>
              <a:t>exercise</a:t>
            </a:r>
            <a:r>
              <a:rPr i="1" lang="en"/>
              <a:t> B01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Files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Tests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3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 passed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and push your submissions before the next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Make sure your repository is up-to-date with the upstream repo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repository must be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default branch is graded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uploads are not graded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shows feedback for public tests (if you enable GitHub Actions)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a preview and does not necessarily reflect your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tests (public and private) are run on our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repository setup slightly differs from yours (→ Only change files in the </a:t>
            </a:r>
            <a:r>
              <a:rPr i="1" lang="en"/>
              <a:t>src</a:t>
            </a:r>
            <a:r>
              <a:rPr lang="en"/>
              <a:t> directory!)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feedback at the end of the semester 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us your repository link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the following form until the start of the next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https://forms.gle/Hu85W6VFrtJPp4kc8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