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7ced0a8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e7ced0a8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c48c0d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c48c0d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48c0d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c48c0d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7ab4b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7ab4b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7ced0a8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7ced0a8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7ced0a8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7ced0a8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c7df65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c7df65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c48c0d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c48c0d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dap.uni1.de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to ADAP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(Advanced Design and Programming)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4" name="Google Shape;104;p17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Participation (Auditing)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 is provided publicly, you can always audit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Auditing will not give you credit points towards a degree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/ Waitlist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must have passed a (trivial) entrance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use stratified randomized sampling to select students 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Our current student limit for the course is 30 students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is required to participate in this first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will inform you after class if you got off the waitlist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</a:t>
            </a:r>
            <a:r>
              <a:rPr lang="en"/>
              <a:t>: No grade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Management (Winter 2024/25)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skipped ADAP last winter to migrate from Java to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did not finish ADAP preparations; hence this instances is experimental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not receive any homework feedback during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take note of these restrictions; we recommend you try next year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https://adap.uni1.de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session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 review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Discussion of articles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apply advanced design and programming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work with a simple but realistic web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Familiarity </a:t>
            </a:r>
            <a:r>
              <a:rPr lang="en"/>
              <a:t>with </a:t>
            </a:r>
            <a:r>
              <a:rPr lang="en"/>
              <a:t>(or willingness to learn) Typescript and an 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 intermediate period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Tolerance for </a:t>
            </a:r>
            <a:r>
              <a:rPr lang="en"/>
              <a:t>working</a:t>
            </a:r>
            <a:r>
              <a:rPr lang="en"/>
              <a:t> with a living example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65" name="Google Shape;65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VUE = Lecture + exercise (Vorlesung + Übung)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 = OSS-ADAP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Lehrveranstaltung = OSS-ADAP-VUE [1] with 4 SWS, 5 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part = 2 SWS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Exercise (homework discussion) part = 2 SWS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computer science degree program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VL + UE (Bachelor, Master) in den Säulen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seminar (Bachelor, Master)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</a:t>
            </a:r>
            <a:r>
              <a:rPr lang="en"/>
              <a:t>-VUE Grading [1]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Semester</a:t>
            </a:r>
            <a:r>
              <a:rPr lang="en"/>
              <a:t>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(2 SWS) = 30 / 150 = 20%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= 120 / 150 = 80%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 [1]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GMail, YMail, Proton work, FAU.de works sometimes, GMX.de does not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Grading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homework submissions will be weighted equally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homework will be graded on a [0..10]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12 homework submissions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 four or more homework assignments and you fail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