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7ced0a8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e7ced0a8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7ab4b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7ab4b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ced0a8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7ced0a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ced0a8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7ced0a8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dap.uni1.de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 ADAP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(Advanced Design and Programming)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Management (Winter 2024/25)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skipped ADAP last winter to migrate from Java to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did not finish ADAP preparations; hence this instances is experimental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not receive any homework feedback during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take note of these restrictions; we recommend you try next year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stratified randomized sampling to select students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current student limit for the course is 30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inform you after class if you got off the waitlist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https://adap.uni1.de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 review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apply advanced design and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work with a simple but realistic web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</a:t>
            </a:r>
            <a:r>
              <a:rPr lang="en"/>
              <a:t>with </a:t>
            </a:r>
            <a:r>
              <a:rPr lang="en"/>
              <a:t>(or willingness to learn) Typescript and an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intermediate period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for </a:t>
            </a:r>
            <a:r>
              <a:rPr lang="en"/>
              <a:t>working</a:t>
            </a:r>
            <a:r>
              <a:rPr lang="en"/>
              <a:t> with a living example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65" name="Google Shape;65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VUE = Lecture + exercise (Vorlesung + Übung)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 = OSS-ADAP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Lehrveranstaltung = OSS-ADAV-VUE [1] with 4 SWS, 5 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part = 2 SWS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(homework discussion) part = 2 SWS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computer science degree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seminar (Bachelor, Master)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VL + UE (Bachelor, Master) in den Säulen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Theoretische Orientierung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Software-Orientierung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</a:t>
            </a:r>
            <a:r>
              <a:rPr lang="en"/>
              <a:t>-VUE Grading [1]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Semester</a:t>
            </a:r>
            <a:r>
              <a:rPr lang="en"/>
              <a:t>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 [1]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GMail, YMail, Proton work, FAU.de works sometimes, GMX.de does not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homework submissions will be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homework will be graded on a [0..10]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12 homework submissions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 four or more homework assignments and you fail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