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2639a1d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2639a1d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2639a1d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2639a1d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40ed7cc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d40ed7cc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24184a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24184a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24184a3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24184a3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4184a3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24184a3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4184a3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4184a3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24184a3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24184a3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learn/getting-started/how-to-install-nodejs" TargetMode="External"/><Relationship Id="rId4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github.com/riehlegroup/adap-names" TargetMode="External"/><Relationship Id="rId5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Setup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Javascript/Typescript testing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automatically pulled in by npm as a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find the VS Code plugin helpful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Vitest plugin through VS Code marketplace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want to create a VS code launch.json configuration for Vitest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version control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git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forge [1] based on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None, but you need an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9" name="Google Shape;59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GitHub redefined the category and sometimes “hub” is used synonymously with forge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(Node.js)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framework and toolset for developing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https://nodejs.org/en/learn/getting-started/how-to-install-nodejs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curl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-o- https://raw.githubusercontent.com/nvm-sh/nvm/v0.40.0/install.sh |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nvm install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8DEE9"/>
              </a:solidFill>
              <a:highlight>
                <a:srgbClr val="0D121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88C0D0"/>
              </a:solidFill>
              <a:highlight>
                <a:srgbClr val="0D121C"/>
              </a:highlight>
            </a:endParaRPr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(npmjs)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package manager for </a:t>
            </a:r>
            <a:r>
              <a:rPr lang="en"/>
              <a:t>managing</a:t>
            </a:r>
            <a:r>
              <a:rPr lang="en"/>
              <a:t> dependencies in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Node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type-safe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https://www.typescriptlang.org/download/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typescript </a:t>
            </a:r>
            <a:r>
              <a:rPr lang="en"/>
              <a:t>--save-dev # local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@types/node --save-dev # install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 Examples and Homework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riehlegroup/adap-names contains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running example code; use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https://github.com/riehlegroup/adap-names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# installs project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build # compiles and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test # runs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(VS Code)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flexible integrated development environment (IDE)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on Javascript and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as your operating system sees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