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eb50a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eb50a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2639a1d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2639a1d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39a1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39a1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40ed7c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40ed7c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4184a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4184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24184a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24184a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184a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4184a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4184a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4184a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24184a3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24184a3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/docs/sourcecontrol/github" TargetMode="External"/><Relationship Id="rId4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learn/getting-started/how-to-install-nodej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ypescriptlang.org/download/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github.com/friedalexuni/adap-names" TargetMode="External"/><Relationship Id="rId5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 VS Code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Pull Requests and Issues extension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VS Code extension to nicely integrate with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https://code.visualstudio.com/docs/sourcecontrol/github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VS Code Extensions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Javascript/Typescript testing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automatically pulled in by npm as 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find the VS Code plugin helpful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Vitest plugin through VS Code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want to create a VS code launch.json configuration for Vitest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</a:t>
            </a:r>
            <a:r>
              <a:rPr lang="en"/>
              <a:t>--global user.name “Friedrich Alexander”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--global user.email friedalexuni@gmail.com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forge [1] based on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None, but you need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9" name="Google Shape;59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GitHub redefined the category and sometimes “hub” is used synonymously with forge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(Node.js)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and toolset for developing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https://nodejs.org/en/learn/getting-started/how-to-install-nodejs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-o- https://raw.githubusercontent.com/nvm-sh/nvm/v0.40.0/install.sh |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nvm install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8DEE9"/>
              </a:solidFill>
              <a:highlight>
                <a:srgbClr val="0D12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88C0D0"/>
              </a:solidFill>
              <a:highlight>
                <a:srgbClr val="0D121C"/>
              </a:highlight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(npmjs)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manager for </a:t>
            </a:r>
            <a:r>
              <a:rPr lang="en"/>
              <a:t>managing</a:t>
            </a:r>
            <a:r>
              <a:rPr lang="en"/>
              <a:t> dependencies in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Node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type-safe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https://www.typescriptlang.org/download/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typescript </a:t>
            </a:r>
            <a:r>
              <a:rPr lang="en"/>
              <a:t>--save-dev # local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@types/node --save-dev # install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 Examples and Homework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riehlegroup/adap-names contains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running example code; use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on GitHub # using example user friedalexuni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https://github.com/friedalexuni/adap-names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# installs project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build # compiles and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test # runs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 Code)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on Javascript and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as your operating system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