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B3993D-A660-49CF-9E73-447FAA19C0F6}">
  <a:tblStyle styleId="{B8B3993D-A660-49CF-9E73-447FAA19C0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39c0dc8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39c0dc8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39c0dc8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39c0dc8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39c0dc8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39c0dc8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9c0dc8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39c0dc8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43fbd30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43fbd30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43fbd30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43fbd30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39c0dc8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39c0dc8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39c0dc8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39c0dc8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39c0dc8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39c0dc8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39c0dc8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39c0dc8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39c0dc8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39c0dc8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39c0dc8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39c0dc8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43fbd30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43fbd30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43fbd30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43fbd30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9d6dfe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39d6dfe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39d6dfe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39d6dfe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39d6dfe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39d6dfe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39d6dfe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39d6dfe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39d6dfe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39d6dfe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43fbd30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43fbd30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161596d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161596d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39d6dfe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39d6dfe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39d6dfe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39d6dfe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39d6dfe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39d6dfe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43fbd30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43fbd30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43fbd30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43fbd30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43fbd30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43fbd30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ae6dadd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ae6dad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478defb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478defb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478defb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478defb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39d6df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d39d6df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3fbd30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3fbd30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442cd5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442cd5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43fbd30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43fbd30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3fbd30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3fbd30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3fbd30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3fbd30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forms.gle/fSrv8jH3xKok57FH9" TargetMode="External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1 / 2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2 / 2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{B8B3993D-A660-49CF-9E73-447FAA19C0F6}</a:tableStyleId>
              </a:tblPr>
              <a:tblGrid>
                <a:gridCol w="1548300"/>
                <a:gridCol w="3523525"/>
                <a:gridCol w="3523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Rights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Obligations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Client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contractor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Provide valid base name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an open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write to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client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functions properly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do you check that the obligations are met?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Programming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Wikipedia: “[...] the programmer never assumes a particular function call or library will work as advertised”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Meyer: “[...] protect every software module by as many checks as possible, even those which are redundant with checks made by the clients.”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with 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Multiplies the amount of checking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bloated, hard-to-read, slow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Redundant code is (mostly) a bad idea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Design by Contract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 to well-specified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Leads to clean separation of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Makes software more reliable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Expressing Contracts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Expressing Contracts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invariants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precondition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to be met for successful method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purpose is to guarantee a safe operating environment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violated, the method should not be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client must make sure preconditions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in the preconditions indicates a bug in the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Preconditions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Example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"../common/IllegalArgumentException"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assertIsValidPhiAsPrecondition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assertIsValidPhiAsPrecondition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AssertionDispatcher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Postconditions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postcondition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guaranteed after successful method 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method must make sure postconditions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of a postcondition indicates a bug in the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 Example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MethodFailedException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assertIsValidPhiAsPostcondition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AssertionDispatcher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</a:t>
            </a:r>
            <a:r>
              <a:rPr lang="en"/>
              <a:t>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Class Invariants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invariant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that is true for any valid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Permanent violation of the class invariant indicates a broken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Temporary violation is possible during method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constraints on the object’s state space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 (implementation) must make sure its invariants are maintained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class-level components of a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assertIsValidPhiAsClassInvariant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assertIsValidPhiAsClassInvariant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CLASS_INVARIANT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AssertionDispatcher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Example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Implementing Contracts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Contracts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define a contract?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invariants in (class)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 and postconditions in public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not for protected / private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define?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comments (documentation)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class or method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asserts or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Contracts are part of the public interface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Assertion Methods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assertions in assertion methods; they should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Side-effect free (no call to any mutation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an assertion-specific exception upon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Assertions can be programmed like any other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assertion code by parameterization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assertions into larger assertion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 assertion methods along the class 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Preconditions With Assertion Methods 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 guard the entry to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before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Precondition assertion methods are a form of before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a precondition must leave the object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no mutation methods have been run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the client is at 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Postconditions With Assertion Methods 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Postconditions ensure valid exit of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after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Postcondition assertion methods are a form of after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postcondition implies the service couldn’t be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should return the object to its method-entry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contractor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Class Invariants With Assertion Methods 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ensure that the object is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the valid state space as a set of 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all assertions into one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class invariant implies the object is in an invalid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how and why is probably unclear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Interface vs. Protected / Private Implementation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contract only applies to the public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assertions are run before and after any </a:t>
            </a:r>
            <a:r>
              <a:rPr lang="en"/>
              <a:t>implementation</a:t>
            </a:r>
            <a:r>
              <a:rPr lang="en"/>
              <a:t>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inside the object’s code, the public contract does not apply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still use assertion methods for other purposes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Contract Violations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Previously Learn </a:t>
            </a:r>
            <a:r>
              <a:rPr lang="en"/>
              <a:t>about</a:t>
            </a:r>
            <a:r>
              <a:rPr lang="en"/>
              <a:t> Design by Contract? [1]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2" name="Google Shape;52;p1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https://forms.gle/fSrv8jH3xKok57FH9</a:t>
            </a:r>
            <a:r>
              <a:rPr lang="en"/>
              <a:t> </a:t>
            </a: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Violations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did not fulfill the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could not provide the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is wrong, really wrong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From Assertion Failure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to recover from; object remained in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method needs to return to initial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Onus is on client; needs to reset the object to a valid state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Exceptions to Use [1]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IllegalArgumentException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MethodFailedException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InvalidStateException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51" name="Google Shape;251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Javascript’s “Error” classes are a misnomer; exceptions are not errors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Control Flow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regular control flow (return)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exception</a:t>
            </a:r>
            <a:r>
              <a:rPr lang="en"/>
              <a:t> to indicate contract violation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in regular control flow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resume operations or escalate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on this in lecture on error and exception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Contract Pragmatics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Pragmatics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preconditions to guard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Subtyping</a:t>
            </a:r>
            <a:endParaRPr/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methods may have less requirements (weaken preconditions)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Contravariant redefinition of argument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Subclass methods may guarantee more (strengthen postconditions)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Covariant redefinition of return types</a:t>
            </a:r>
            <a:endParaRPr/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names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preconditions, postconditions, and class invariants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corresponding component tests for the contract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files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corresponding preconditions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exception classes from common as explained 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289" name="Google Shape;289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Terminology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file “/usr/bin/ls”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“ls” is called the </a:t>
            </a:r>
            <a:r>
              <a:rPr b="1" lang="en"/>
              <a:t>base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“/usr/bin” is called the </a:t>
            </a:r>
            <a:r>
              <a:rPr b="1" lang="en"/>
              <a:t>dir(ectory)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“/usr/bin/ls” is called the </a:t>
            </a:r>
            <a:r>
              <a:rPr b="1" lang="en"/>
              <a:t>full name</a:t>
            </a:r>
            <a:endParaRPr b="1"/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2" name="Google Shape;302;p4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8" name="Google Shape;308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Example</a:t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Find “/usr/bin/ls”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Design by Contract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</a:t>
            </a:r>
            <a:r>
              <a:rPr lang="en"/>
              <a:t>[M91]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design as a succession of contracting decisions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87" name="Google Shape;87;p15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[M91] Meyer, B. (1991). Design by Contract. Chapter 1 in Mandrioli, D., Meyer, B. (1991). Advances in Object-oriented Software Engineering. Prentice-Hall.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specifies rights (benefits) and obligations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a client (consumer) and contractor (supplier)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Contracts are (ideally) exhaustive; there are no hidden clauses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Rights and obligations are mutual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client obligation (precondition) is contractor’s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contractor obligation (postcondition) is a client’s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protects both sides of the deal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is guaranteed a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is guaranteed a specified operating environment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