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8aaaed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8aaaed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5ef885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5ef885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268aaaed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0268aaaed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68aaaed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68aaaed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68aaaed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68aaaed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268aaaedc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268aaaedc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268aaae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268aaae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268aaae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268aaae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8aaae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8aaae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268aaaed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268aaaed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268aaaed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268aaaed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268aaae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268aaae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68aaaed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68aaaed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2caffcd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2caffcd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f161cc9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f161cc9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2d3105e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02d3105e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caffc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caffc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304b9c8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304b9c8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2caffc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2caffc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268aaae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268aaae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304b9c8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304b9c8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304b9c80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304b9c80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304b9c80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304b9c80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304b9c80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304b9c80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304b9c80a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304b9c80a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304b9c80a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304b9c80a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304b9c80a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304b9c80a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0304b9c80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0304b9c80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304b9c80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304b9c80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0304b9c80a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0304b9c80a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0268aaaed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0268aaaed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304b9c80a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304b9c80a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304b9c80a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0304b9c80a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304b9c80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304b9c80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304b9c80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0304b9c80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465d217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465d217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d40b76621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d40b76621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f161cc95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f161cc95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0f161cc95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0f161cc95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304b9c80a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0304b9c80a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268aaae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268aaae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268aaae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268aaae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68aaae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68aaae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68aaaed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68aaaed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268aaae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268aaae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Interface Design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Coordinates Example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Abstract State Model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State Model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abstract state model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model of the valid state space of objects conforming to the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interface expresses an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abstract state model</a:t>
            </a:r>
            <a:r>
              <a:rPr lang="en"/>
              <a:t> does not map 1:1 on implementation fields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abstract state model can be </a:t>
            </a:r>
            <a:r>
              <a:rPr lang="en"/>
              <a:t>expressed</a:t>
            </a:r>
            <a:r>
              <a:rPr lang="en"/>
              <a:t> using get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it can be expressed as finite state machines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Coordinate Example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Model of File Example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as Class (+ Interface)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assertIsOpenFile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assertIsClosedFile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Interface and ObjFile Implementation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40" name="Google Shape;140;p23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isEmpty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{ ...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Program to an Interface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Program to an Interface Principle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Program to an interface, not an implementation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Program to an Interface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to the abstract state model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program to the implementation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rely on what is not in the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expect implementation-generated side-effects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rely on specific performance unless guaranteed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Implementation</a:t>
            </a:r>
            <a:endParaRPr/>
          </a:p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concrete class (a.k.a. implementation class)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Has an interface that combines all interfaces it implements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a complete implementation of that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Implements an abstract state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implementation is by way of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Design by Primitives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Interfaces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Use-client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Inheritance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Primitives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 by primitives is a programming principle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state of a class is encapsulated by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other methods should utilize these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not change any fields outside the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Primitive Methods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Design by Primitive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encapsulation of implementation field access creates an indirection level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flexibility (subclasses can override)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design by contract more effective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Simple Class Design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Interface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methods by trait or collaboration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 and set belong together, not getters and setters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of the same collaboration belong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purpose methods belong together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Break out reusable collaborations as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Interfaces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Structure a Class Implementation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Group fields together, across traits or collaborations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top of file (most common) or bottom (less common)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implementation state works across collaborations</a:t>
            </a:r>
            <a:endParaRPr/>
          </a:p>
        </p:txBody>
      </p:sp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Classes vs. Interfaces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Inheritance Interface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inheritance interface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internal abstract interface defined by a superclass for its own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 implemented by subclasses to complete </a:t>
            </a:r>
            <a:r>
              <a:rPr lang="en"/>
              <a:t>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of Inheritance Interfaces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inheritance interface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Typically consists of primitive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protected (only for class internal use)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 of AbstractCoordinate</a:t>
            </a:r>
            <a:endParaRPr/>
          </a:p>
        </p:txBody>
      </p:sp>
      <p:sp>
        <p:nvSpPr>
          <p:cNvPr id="250" name="Google Shape;250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Inheritance Interface Principle</a:t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interfaces should be as small (narrow) as possible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Small = </a:t>
            </a:r>
            <a:r>
              <a:rPr lang="en"/>
              <a:t>minimal</a:t>
            </a:r>
            <a:r>
              <a:rPr lang="en"/>
              <a:t> number of methods needed to complete 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allows for expedient implementation of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Subclasses can still override more methods for more efficient implementations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Bottom-up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call methods of superclasses to use its functionality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may be any kind of method including helper methods</a:t>
            </a:r>
            <a:endParaRPr/>
          </a:p>
        </p:txBody>
      </p:sp>
      <p:sp>
        <p:nvSpPr>
          <p:cNvPr id="265" name="Google Shape;265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Thinking the Class Hierarchy Top-down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implement algorithms (for </a:t>
            </a:r>
            <a:r>
              <a:rPr lang="en"/>
              <a:t>example</a:t>
            </a:r>
            <a:r>
              <a:rPr lang="en"/>
              <a:t>, as template methods)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Superclasses call methods of subclasses through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reuses algorithms while allowing for behavior variation of the algorithms</a:t>
            </a:r>
            <a:endParaRPr/>
          </a:p>
        </p:txBody>
      </p:sp>
      <p:sp>
        <p:nvSpPr>
          <p:cNvPr id="272" name="Google Shape;272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Open / Closed Principle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should be open for extension and closed for modification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Open for extension through a well-defined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Closed for modification by not violating the use-client interface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Class Design Evolution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</a:t>
            </a:r>
            <a:r>
              <a:rPr lang="en"/>
              <a:t> Class and Interface Evolution</a:t>
            </a:r>
            <a:endParaRPr/>
          </a:p>
        </p:txBody>
      </p:sp>
      <p:sp>
        <p:nvSpPr>
          <p:cNvPr id="290" name="Google Shape;290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Interface extraction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 of implementation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of </a:t>
            </a:r>
            <a:r>
              <a:rPr lang="en"/>
              <a:t>reusable </a:t>
            </a:r>
            <a:r>
              <a:rPr lang="en"/>
              <a:t>abstract superclass</a:t>
            </a:r>
            <a:endParaRPr/>
          </a:p>
        </p:txBody>
      </p:sp>
      <p:sp>
        <p:nvSpPr>
          <p:cNvPr id="291" name="Google Shape;291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and Classes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modeling perspective (historically: Simula)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the representation of a phenomenon from a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a description of the commonalities of similar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technology perspective (historically: Smalltalk)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is an encapsulation of some program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class is the implementation of how to change that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Simple Class</a:t>
            </a:r>
            <a:endParaRPr/>
          </a:p>
        </p:txBody>
      </p:sp>
      <p:sp>
        <p:nvSpPr>
          <p:cNvPr id="297" name="Google Shape;297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98" name="Google Shape;29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Interface Extraction</a:t>
            </a:r>
            <a:endParaRPr/>
          </a:p>
        </p:txBody>
      </p:sp>
      <p:sp>
        <p:nvSpPr>
          <p:cNvPr id="304" name="Google Shape;304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Addition of Implementation Classes </a:t>
            </a:r>
            <a:endParaRPr/>
          </a:p>
        </p:txBody>
      </p:sp>
      <p:sp>
        <p:nvSpPr>
          <p:cNvPr id="311" name="Google Shape;311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2" name="Google Shape;31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Introduction of Abstract Superclass</a:t>
            </a:r>
            <a:endParaRPr/>
          </a:p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19" name="Google Shape;31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Conventions of Classes</a:t>
            </a:r>
            <a:endParaRPr/>
          </a:p>
        </p:txBody>
      </p:sp>
      <p:sp>
        <p:nvSpPr>
          <p:cNvPr id="325" name="Google Shape;325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26" name="Google Shape;326;p5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AbstractCoordinate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DefaultCoordinate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GenericCoordinate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PolarCoordinate</a:t>
            </a:r>
            <a:endParaRPr/>
          </a:p>
        </p:txBody>
      </p:sp>
      <p:sp>
        <p:nvSpPr>
          <p:cNvPr id="327" name="Google Shape;327;p5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Discouraged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Interfaces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ICoordinate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CoordinateImpl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Concrete classes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CartesianCoordinateImpl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Name Classes (English Grammar)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best to go with the flow of the (English) language chosen by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rule: Adjective sequence + class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Ordering of adjective: By how strongly they bind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Opinion, size, age, shape, color, origin, material, purpose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UglyLargeRipeStraightYellowJamaicanSoftEdibleBanana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LargeEuropeanWoodenRockingChair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345" name="Google Shape;345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Name class into Name interface and StringArrayName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StringArrayName uses a string[] as the internal representation of a name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StringName class that represents a name as a single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2" name="Google Shape;352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Classes vs. interfaces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Abstract state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 to an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primitives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Simple class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Inheritance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design evolution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9" name="Google Shape;359;p5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i</a:t>
            </a:r>
            <a:r>
              <a:rPr lang="en"/>
              <a:t>nterface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abstract description of some object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abstract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partial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concrete class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complete implementation of an interface’s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and Interfaces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5" name="Google Shape;365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66" name="Google Shape;366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(Use-Client) Interfaces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an abstract state model and state transitions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to be implemented by abstract and/or concrete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up algorithmic scaffolding for concrete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Are used to implement an interface, to be extended by subclasses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Concrete Classes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implementation state (fields)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Directly implement an interface or extend an abstract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paired with an interface, are also known as implementation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Typescript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Typescript interface is a (use-client)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Any Typescript class has an (implicit)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interface is conceptually separate from the implementation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other languages, e.g. C, interface and implementation are split in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implement a Typescript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Typescript class can be an abstract 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marked as abstract in its definition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