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7ced0a8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e7ced0a8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7ab4b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7ab4b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7ced0a8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7ced0a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7ced0a8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7ced0a8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e50f01c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e50f01c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3edfe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3edfe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dap.uni1.de" TargetMode="External"/><Relationship Id="rId4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ADAP [1]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  <p:sp>
        <p:nvSpPr>
          <p:cNvPr id="53" name="Google Shape;53;p8"/>
          <p:cNvSpPr txBox="1"/>
          <p:nvPr/>
        </p:nvSpPr>
        <p:spPr>
          <a:xfrm>
            <a:off x="0" y="4690872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Advanced Design and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homework submissions will be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homework will be graded on a [0..10]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12 homework submissions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 four or more homework assignments and you fail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use stratified randomized sampling to select students 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Our current student limit for the course is 30 students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will inform you after class if you got off the waitlist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management and exam registration are two separate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Management (Winter 2025/26)</a:t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not finish ADAP preparations; this instance is experimental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not receive any homework feedback during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take note of these restrictions; we recommend you try next year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https://adap.uni1.de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76" name="Google Shape;176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session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 review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Discussion of articles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apply advanced design and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work with a simple but realistic web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</a:t>
            </a:r>
            <a:r>
              <a:rPr lang="en"/>
              <a:t>with </a:t>
            </a:r>
            <a:r>
              <a:rPr lang="en"/>
              <a:t>(or willingness to learn) Typescript and an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intermediate period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for </a:t>
            </a:r>
            <a:r>
              <a:rPr lang="en"/>
              <a:t>working</a:t>
            </a:r>
            <a:r>
              <a:rPr lang="en"/>
              <a:t> with a living example</a:t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VUE = Lecture + exercise (Vorlesung + Übung)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 = OSS-ADAP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Lehrveranstaltung = OSS-ADAP-VUE [1] with 4 SWS, 5 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part = 2 SWS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(homework discussion) part = 2 SWS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Informatik degree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VL + UE (Bachelor, Master) in den Säulen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seminar (Bachelor, Master)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ADAP-VUE</a:t>
            </a:r>
            <a:r>
              <a:rPr lang="en"/>
              <a:t> Grading [1]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Management System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Make sure your first and last name match your university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You must use your university email address for your account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accounts with non-university email addresses will be removed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will open precisely when class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Grading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quizzes are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Miss four or more quizzes and you fail the course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