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e7ced0a8d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e7ced0a8d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c48c0d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c48c0d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9591931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9591931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8fe33275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8fe33275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c48c0d1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c48c0d1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c48c0d1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c48c0d1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9591931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9591931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a7ab4b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a7ab4b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8fe332759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8fe33275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8fe332759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8fe33275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95919313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95919313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8fe3327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8fe3327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7ced0a8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7ced0a8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7ced0a8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7ced0a8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8fe33275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8fe33275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9591931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9591931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c7df650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c7df650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8fe33275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8fe33275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e50f01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e50f01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9591931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9591931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d3edfe9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d3edfe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oss.cs.fau.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oss.cs.fau.de/2012/03/10/english-or-german-deutsch-oder-englisch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ss.cs.fau.d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dap.uni1.de" TargetMode="External"/><Relationship Id="rId4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oss.cs.fau.de/teaching/course-resources/grading-schemes-and-scale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Advanced</a:t>
            </a:r>
            <a:br>
              <a:rPr lang="en"/>
            </a:br>
            <a:r>
              <a:rPr lang="en"/>
              <a:t>Design and Programming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Grading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homework submissions will be weighted equally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homework will be graded on a [0..10]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12 homework submissions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 four or more homework assignments and you fail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German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German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Participation (Auditing)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course is provided publicly, you can always audit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Auditing will not give you credit points towards a degree</a:t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/ Waitlist</a:t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must have passed a (trivial) entrance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We use stratified randomized sampling to select students 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Our current student limit for the course is 30 students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Everyone is required to participate in this first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We will inform you after class if you got off the waitlist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registration and exam registration are two separate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</a:t>
            </a:r>
            <a:r>
              <a:rPr lang="en"/>
              <a:t>: No grade</a:t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 Management (Winter 2025/26)</a:t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not finish ADAP preparations; this instance is experimental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not receive any homework feedback during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take note of these restrictions; we recommend you try next year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https://adap.uni1.de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 session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last week (quiz)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of this week’s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Homework review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Discussion of articles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homework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Homework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Course organization 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Self-organized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Non-urgent questions will be answered in class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Learning Goals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and apply advanced design and programming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and work with a simple but realistic web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89" name="Google Shape;189;p27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requirements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Familiarity </a:t>
            </a:r>
            <a:r>
              <a:rPr lang="en"/>
              <a:t>with </a:t>
            </a:r>
            <a:r>
              <a:rPr lang="en"/>
              <a:t>(or willingness to learn) Typescript and an 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an intermediate period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Tolerance for </a:t>
            </a:r>
            <a:r>
              <a:rPr lang="en"/>
              <a:t>working</a:t>
            </a:r>
            <a:r>
              <a:rPr lang="en"/>
              <a:t> with a living example</a:t>
            </a:r>
            <a:endParaRPr/>
          </a:p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3" name="Google Shape;7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8" cy="36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VUE = Lecture + exercise (Vorlesung + Übung)</a:t>
            </a:r>
            <a:endParaRPr/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r>
              <a:rPr lang="en"/>
              <a:t> = OSS-ADAP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Lehrveranstaltung = OSS-ADAP-VUE [1] with 4 SWS, 5 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 part = 2 SWS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Exercise (homework discussion) part = 2 SWS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Informatik degree program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VL + UE (Bachelor, Master) in den Säulen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chemeClr val="accent4"/>
                </a:highlight>
              </a:rPr>
              <a:t>Theorie</a:t>
            </a:r>
            <a:endParaRPr b="1">
              <a:highlight>
                <a:schemeClr val="accent4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seminar (Bachelor, Master)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ADAP-VUE</a:t>
            </a:r>
            <a:r>
              <a:rPr lang="en"/>
              <a:t> Grading [1]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Semester contributions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content (2 SWS) = 30 / 150 = 20%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each class session using class quizzes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= 120 / 150 = 80%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using tool and grading rubric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https://oss.cs.fau.de/teaching/course-resources/grading-schemes-and-scales/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Management System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Make sure your first and last name match your university credentials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You must use your university email address for your account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accounts with non-university email addresses will be removed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will open precisely when class starts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Grading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quizzes are weighted equally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Miss four or more quizzes and you fail the course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