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ceb50a6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ceb50a6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2639a1d3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2639a1d3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e02fb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e02fb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9609b2c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9609b2c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9609b2c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9609b2c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fe02fb2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fe02fb2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2639a1d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2639a1d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40ed7cc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40ed7cc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24184a3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24184a3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24184a3b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24184a3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24184a3b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24184a3b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24184a3b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24184a3b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24184a3b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24184a3b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2388810"/>
            <a:ext cx="9144000" cy="183000"/>
            <a:chOff x="0" y="2388810"/>
            <a:chExt cx="9144000" cy="183000"/>
          </a:xfrm>
        </p:grpSpPr>
        <p:sp>
          <p:nvSpPr>
            <p:cNvPr id="13" name="Google Shape;13;p2"/>
            <p:cNvSpPr/>
            <p:nvPr/>
          </p:nvSpPr>
          <p:spPr>
            <a:xfrm>
              <a:off x="0" y="2388810"/>
              <a:ext cx="9144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14400" y="2388810"/>
              <a:ext cx="1828800" cy="18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43200" y="2388810"/>
              <a:ext cx="6400800" cy="18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0" y="2432304"/>
            <a:ext cx="9144000" cy="91500"/>
            <a:chOff x="0" y="2386584"/>
            <a:chExt cx="9144000" cy="91500"/>
          </a:xfrm>
        </p:grpSpPr>
        <p:sp>
          <p:nvSpPr>
            <p:cNvPr id="19" name="Google Shape;19;p3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pSp>
        <p:nvGrpSpPr>
          <p:cNvPr id="26" name="Google Shape;26;p4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27" name="Google Shape;27;p4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36" name="Google Shape;36;p5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43" name="Google Shape;43;p6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oss.cs.fau.de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de.visualstudio.com/docs/sourcecontrol/github" TargetMode="External"/><Relationship Id="rId4" Type="http://schemas.openxmlformats.org/officeDocument/2006/relationships/hyperlink" Target="https://oss.cs.fau.d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oss.cs.fau.d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oss.cs.fau.d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ss.cs.fau.d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ss.cs.fau.d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ss.cs.fau.d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odejs.org/en/learn/getting-started/how-to-install-nodejs" TargetMode="External"/><Relationship Id="rId4" Type="http://schemas.openxmlformats.org/officeDocument/2006/relationships/hyperlink" Target="https://oss.cs.fau.d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ss.cs.fau.d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riehlegroup/adap-names" TargetMode="External"/><Relationship Id="rId4" Type="http://schemas.openxmlformats.org/officeDocument/2006/relationships/hyperlink" Target="https://github.com/friedalexuni/adap-names" TargetMode="External"/><Relationship Id="rId5" Type="http://schemas.openxmlformats.org/officeDocument/2006/relationships/hyperlink" Target="https://oss.cs.fau.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typescriptlang.org/download/" TargetMode="External"/><Relationship Id="rId4" Type="http://schemas.openxmlformats.org/officeDocument/2006/relationships/hyperlink" Target="https://oss.cs.fau.d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de.visualstudio.com/docs" TargetMode="External"/><Relationship Id="rId4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oss.cs.fau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Setup</a:t>
            </a:r>
            <a:endParaRPr/>
          </a:p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A02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in VS Code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Pull Requests and Issues extension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VS Code extension to nicely integrate with 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https://code.visualstudio.com/docs/sourcecontrol/github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VS Code Extensions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Vitest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Vitest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Javascript/Typescript testing framework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be automatically pulled in by npm as a dependency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find the VS Code plugin helpful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Vitest plugin through VS Code Extensions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want to create a VS code launch.json configuration for Vitest</a:t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Typescript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ADAP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VS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36" name="Google Shape;136;p20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Typescript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ADAP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VS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version control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your operating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apt install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config </a:t>
            </a:r>
            <a:r>
              <a:rPr lang="en"/>
              <a:t>--global user.name “Friedrich Alexander”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config --global user.email friedalexuni@gmail.com</a:t>
            </a:r>
            <a:endParaRPr/>
          </a:p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software forge [1] based on 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None, but you need an account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74" name="Google Shape;74;p1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GitHub redefined the category and sometimes “hub” is used synonymously with forge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(Node.js)</a:t>
            </a:r>
            <a:endParaRPr/>
          </a:p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framework and toolset for developing Javascript applications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https://nodejs.org/en/learn/getting-started/how-to-install-nodejs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your operating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your user account (not root user if on your own machine)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apt install curl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curl -o- https://raw.githubusercontent.com/nvm-sh/nvm/v0.40.0/install.sh | bash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nvm install-latest-npm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8DEE9"/>
              </a:solidFill>
              <a:highlight>
                <a:srgbClr val="0D121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88C0D0"/>
              </a:solidFill>
              <a:highlight>
                <a:srgbClr val="0D121C"/>
              </a:highlight>
            </a:endParaRPr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(npmjs)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package manager for </a:t>
            </a:r>
            <a:r>
              <a:rPr lang="en"/>
              <a:t>managing</a:t>
            </a:r>
            <a:r>
              <a:rPr lang="en"/>
              <a:t> dependencies in Javascript applications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Comes with Node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 Examples and Homework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riehlegroup/adap-names contains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running example code; use as you see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https://github.com/riehlegroup/adap-names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Fork the repository on GitHub # using example user friedalexuni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clone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https://github.com/friedalexuni/adap-names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install # installs project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run build # compiles and builds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run test # runs tests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more type-safe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https://www.typescriptlang.org/download/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npm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(if not present in package.json)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install typescript </a:t>
            </a:r>
            <a:r>
              <a:rPr lang="en"/>
              <a:t>--save-dev # local install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install @types/node --save-dev # install 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 (VS Code)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flexible integrated development environment (IDE)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on Javascript and Typescript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https://code.visualstudio.com/docs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your operating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https://code.visualstudio.com/Download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as your operating system sees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S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4CAF50"/>
      </a:accent3>
      <a:accent4>
        <a:srgbClr val="FEB612"/>
      </a:accent4>
      <a:accent5>
        <a:srgbClr val="F36838"/>
      </a:accent5>
      <a:accent6>
        <a:srgbClr val="8E44AD"/>
      </a:accent6>
      <a:hlink>
        <a:srgbClr val="1E9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