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2671db11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2671db11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2671db11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2671db11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2671db11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2671db11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2671db11d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02671db11d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2671db11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2671db11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71db11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71db11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a722db54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a722db54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671db11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671db11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2671db11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2671db11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2671db11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2671db11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2671db11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2671db11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ithub.com/en/pull-requests/collaborating-with-pull-requests/working-with-forks/fork-a-repo" TargetMode="External"/><Relationship Id="rId4" Type="http://schemas.openxmlformats.org/officeDocument/2006/relationships/hyperlink" Target="https://www.typescriptlang.org/docs/handbook/typescript-from-scratch.html" TargetMode="External"/><Relationship Id="rId5" Type="http://schemas.openxmlformats.org/officeDocument/2006/relationships/hyperlink" Target="https://www.typescriptlang.org/docs/handbook/typescript-in-5-minutes-oop.html" TargetMode="External"/><Relationship Id="rId6" Type="http://schemas.openxmlformats.org/officeDocument/2006/relationships/hyperlink" Target="https://www.typescriptlang.org/docs/handbook/intro.html" TargetMode="External"/><Relationship Id="rId7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adap-team@group.riehle.org" TargetMode="External"/><Relationship Id="rId4" Type="http://schemas.openxmlformats.org/officeDocument/2006/relationships/hyperlink" Target="https://oss.cs.fau.d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rms.gle/Hu85W6VFrtJPp4kc8" TargetMode="External"/><Relationship Id="rId4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r>
              <a:rPr lang="en"/>
              <a:t>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Johannes Jablonski</a:t>
            </a:r>
            <a:r>
              <a:rPr lang="en"/>
              <a:t>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A03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fork a repository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https://docs.github.com/en/pull-requests/collaborating-with-pull-requests/working-with-forks/fork-a-repo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the New Programmer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https://www.typescriptlang.org/docs/handbook/typescript-from-scratch.html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TypeScript for Java/C# Programmers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https://www.typescriptlang.org/docs/handbook/typescript-in-5-minutes-oop.html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TypeScript Handbook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6"/>
              </a:rPr>
              <a:t>https://www.typescriptlang.org/docs/handbook/intro.html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7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29" name="Google Shape;129;p1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adap-team@group.riehle.org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2024 Johannes Jablonski,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</a:t>
            </a:r>
            <a:r>
              <a:rPr lang="en"/>
              <a:t>1/3</a:t>
            </a:r>
            <a:r>
              <a:rPr lang="en"/>
              <a:t>) - Overview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(2/3) - Public tests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Feedback (3/3) - Inspect failed test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0" name="Google Shape;160;p23"/>
          <p:cNvPicPr preferRelativeResize="0"/>
          <p:nvPr/>
        </p:nvPicPr>
        <p:blipFill rotWithShape="1">
          <a:blip r:embed="rId4">
            <a:alphaModFix/>
          </a:blip>
          <a:srcRect b="7088" l="0" r="0" t="7096"/>
          <a:stretch/>
        </p:blipFill>
        <p:spPr>
          <a:xfrm>
            <a:off x="570588" y="914400"/>
            <a:ext cx="8002836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Repository setup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Submission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Further tips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Mandatory homework for the first part of ADAP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homogeneous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Domains: oss.cs.fau.de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File paths: /home/admin</a:t>
            </a:r>
            <a:endParaRPr/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 Names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2" name="Google Shape;52;p10"/>
          <p:cNvSpPr txBox="1"/>
          <p:nvPr/>
        </p:nvSpPr>
        <p:spPr>
          <a:xfrm>
            <a:off x="2677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oss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3219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37602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cs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5" name="Google Shape;55;p10"/>
          <p:cNvSpPr txBox="1"/>
          <p:nvPr/>
        </p:nvSpPr>
        <p:spPr>
          <a:xfrm>
            <a:off x="43014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48426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fau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7" name="Google Shape;57;p10"/>
          <p:cNvSpPr txBox="1"/>
          <p:nvPr/>
        </p:nvSpPr>
        <p:spPr>
          <a:xfrm>
            <a:off x="53838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.</a:t>
            </a:r>
            <a:endParaRPr sz="1800">
              <a:solidFill>
                <a:schemeClr val="accent3"/>
              </a:solidFill>
            </a:endParaRPr>
          </a:p>
        </p:txBody>
      </p:sp>
      <p:sp>
        <p:nvSpPr>
          <p:cNvPr id="58" name="Google Shape;58;p10"/>
          <p:cNvSpPr txBox="1"/>
          <p:nvPr/>
        </p:nvSpPr>
        <p:spPr>
          <a:xfrm>
            <a:off x="5925000" y="3279750"/>
            <a:ext cx="541200" cy="4509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de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3218975" y="227162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2"/>
                </a:solidFill>
              </a:rPr>
              <a:t>component</a:t>
            </a:r>
            <a:endParaRPr sz="1800">
              <a:solidFill>
                <a:schemeClr val="accent2"/>
              </a:solidFill>
            </a:endParaRPr>
          </a:p>
        </p:txBody>
      </p:sp>
      <p:cxnSp>
        <p:nvCxnSpPr>
          <p:cNvPr id="60" name="Google Shape;60;p10"/>
          <p:cNvCxnSpPr>
            <a:stCxn id="59" idx="2"/>
            <a:endCxn id="52" idx="0"/>
          </p:cNvCxnSpPr>
          <p:nvPr/>
        </p:nvCxnSpPr>
        <p:spPr>
          <a:xfrm rot="5400000">
            <a:off x="34816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0"/>
          <p:cNvCxnSpPr>
            <a:stCxn id="59" idx="2"/>
            <a:endCxn id="54" idx="0"/>
          </p:cNvCxnSpPr>
          <p:nvPr/>
        </p:nvCxnSpPr>
        <p:spPr>
          <a:xfrm rot="5400000">
            <a:off x="40228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p10"/>
          <p:cNvCxnSpPr>
            <a:stCxn id="59" idx="2"/>
            <a:endCxn id="56" idx="0"/>
          </p:cNvCxnSpPr>
          <p:nvPr/>
        </p:nvCxnSpPr>
        <p:spPr>
          <a:xfrm flipH="1" rot="-5400000">
            <a:off x="4564025" y="2730475"/>
            <a:ext cx="557100" cy="5412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0"/>
          <p:cNvCxnSpPr>
            <a:stCxn id="59" idx="2"/>
            <a:endCxn id="58" idx="0"/>
          </p:cNvCxnSpPr>
          <p:nvPr/>
        </p:nvCxnSpPr>
        <p:spPr>
          <a:xfrm flipH="1" rot="-5400000">
            <a:off x="5105225" y="2189275"/>
            <a:ext cx="557100" cy="1623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" name="Google Shape;64;p10"/>
          <p:cNvSpPr txBox="1"/>
          <p:nvPr/>
        </p:nvSpPr>
        <p:spPr>
          <a:xfrm>
            <a:off x="3218975" y="4287875"/>
            <a:ext cx="2706000" cy="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</a:rPr>
              <a:t>delimiter</a:t>
            </a:r>
            <a:endParaRPr sz="1800">
              <a:solidFill>
                <a:schemeClr val="accent3"/>
              </a:solidFill>
            </a:endParaRPr>
          </a:p>
        </p:txBody>
      </p:sp>
      <p:cxnSp>
        <p:nvCxnSpPr>
          <p:cNvPr id="65" name="Google Shape;65;p10"/>
          <p:cNvCxnSpPr>
            <a:stCxn id="64" idx="0"/>
            <a:endCxn id="57" idx="2"/>
          </p:cNvCxnSpPr>
          <p:nvPr/>
        </p:nvCxnSpPr>
        <p:spPr>
          <a:xfrm rot="-5400000">
            <a:off x="48346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0"/>
          <p:cNvCxnSpPr>
            <a:stCxn id="64" idx="0"/>
            <a:endCxn id="55" idx="2"/>
          </p:cNvCxnSpPr>
          <p:nvPr/>
        </p:nvCxnSpPr>
        <p:spPr>
          <a:xfrm rot="-5400000">
            <a:off x="4293725" y="4009025"/>
            <a:ext cx="557100" cy="6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0"/>
          <p:cNvCxnSpPr>
            <a:stCxn id="64" idx="0"/>
            <a:endCxn id="53" idx="2"/>
          </p:cNvCxnSpPr>
          <p:nvPr/>
        </p:nvCxnSpPr>
        <p:spPr>
          <a:xfrm flipH="1" rot="5400000">
            <a:off x="3752225" y="3468125"/>
            <a:ext cx="557100" cy="1082400"/>
          </a:xfrm>
          <a:prstGeom prst="bentConnector3">
            <a:avLst>
              <a:gd fmla="val 5001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Automated tests</a:t>
            </a:r>
            <a:endParaRPr/>
          </a:p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executed by yourself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Private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not visible to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Cannot be executed by yourself</a:t>
            </a:r>
            <a:endParaRPr/>
          </a:p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homework repository (adap-names)</a:t>
            </a:r>
            <a:endParaRPr/>
          </a:p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the repository is public and stays public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Local Setup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 your forked repository to your local machine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clone https://github.com/</a:t>
            </a:r>
            <a:r>
              <a:rPr i="1" lang="en">
                <a:latin typeface="Courier New"/>
                <a:ea typeface="Courier New"/>
                <a:cs typeface="Courier New"/>
                <a:sym typeface="Courier New"/>
              </a:rPr>
              <a:t>&lt;username&gt;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/adap-names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adap-names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install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files / directories</a:t>
            </a:r>
            <a:endParaRPr/>
          </a:p>
        </p:txBody>
      </p:sp>
      <p:sp>
        <p:nvSpPr>
          <p:cNvPr id="87" name="Google Shape;87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</a:t>
            </a:r>
            <a:r>
              <a:rPr lang="en"/>
              <a:t>s</a:t>
            </a:r>
            <a:r>
              <a:rPr lang="en"/>
              <a:t>rc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the files you need to edit for the homework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src/adap-b01/names/Name.ts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work done in the </a:t>
            </a:r>
            <a:r>
              <a:rPr lang="en"/>
              <a:t>respective</a:t>
            </a:r>
            <a:r>
              <a:rPr lang="en"/>
              <a:t> subfolder is graded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⇒ </a:t>
            </a:r>
            <a:r>
              <a:rPr b="1" lang="en"/>
              <a:t>Changes to any other files (e.g. package.json, tsconfig.json, test files) will NOT be reflected in grading and may result in fail</a:t>
            </a:r>
            <a:r>
              <a:rPr b="1" lang="en"/>
              <a:t>ing</a:t>
            </a:r>
            <a:r>
              <a:rPr b="1" lang="en"/>
              <a:t> tests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/test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Contains </a:t>
            </a:r>
            <a:r>
              <a:rPr lang="en"/>
              <a:t>public</a:t>
            </a:r>
            <a:r>
              <a:rPr lang="en"/>
              <a:t> test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E.g., </a:t>
            </a:r>
            <a:r>
              <a:rPr lang="en"/>
              <a:t>test/adap-b01/names/Name.test.ts</a:t>
            </a:r>
            <a:endParaRPr/>
          </a:p>
        </p:txBody>
      </p:sp>
      <p:sp>
        <p:nvSpPr>
          <p:cNvPr id="88" name="Google Shape;88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your implementation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Ensure that the project builds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build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Run the public tests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npm run test</a:t>
            </a:r>
            <a:r>
              <a:rPr lang="en"/>
              <a:t> </a:t>
            </a:r>
            <a:r>
              <a:rPr i="1" lang="en"/>
              <a:t># for all exercises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pm run test:b01</a:t>
            </a:r>
            <a:r>
              <a:rPr lang="en"/>
              <a:t> </a:t>
            </a:r>
            <a:r>
              <a:rPr i="1" lang="en"/>
              <a:t># for </a:t>
            </a:r>
            <a:r>
              <a:rPr i="1" lang="en"/>
              <a:t>exercise</a:t>
            </a:r>
            <a:r>
              <a:rPr i="1" lang="en"/>
              <a:t> B01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Test Files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1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(1)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Tests  </a:t>
            </a:r>
            <a:r>
              <a:rPr lang="en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3 failed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| </a:t>
            </a:r>
            <a:r>
              <a:rPr lang="en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1 passed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(4)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Commit and push your submissions before the next lecture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Make sure your repository is up-to-date with the upstream repo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repository must be public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default branch is graded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Late uploads are not graded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shows feedback for public tests (if you enable GitHub Actions)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just a preview and does not necessarily reflect your score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tests (public and private) are run on our infrastructure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Our repository setup slightly differs from yours (→ Only change files in the </a:t>
            </a:r>
            <a:r>
              <a:rPr i="1" lang="en"/>
              <a:t>src</a:t>
            </a:r>
            <a:r>
              <a:rPr lang="en"/>
              <a:t> directory!)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feedback at the end of the semester 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us your repository link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out the following form until the start of the next lecture (2024-10-21, 13:00)</a:t>
            </a:r>
            <a:br>
              <a:rPr lang="en"/>
            </a:b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https://forms.gle/Hu85W6VFrtJPp4kc8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