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268aaaed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268aaae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e5ef88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e5ef88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268aaae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268aaae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268aaae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268aaae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268aaae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268aaae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268aaae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268aaae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268aaae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268aaae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268aaaed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268aaaed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268aaae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268aaae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268aaae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268aaae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268aaae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268aaae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268aaae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268aaae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268aaaed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268aaaed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2caffcd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2caffcd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f161cc9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f161cc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2d3105e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2d3105e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2caffc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2caffc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304b9c8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304b9c8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2caffcd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2caffcd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268aaae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268aaae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3cc451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3cc451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304b9c80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304b9c80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304b9c80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304b9c80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304b9c80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304b9c80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304b9c80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304b9c80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304b9c80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304b9c80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304b9c80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304b9c80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304b9c80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304b9c80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0304b9c80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0304b9c80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304b9c8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0304b9c8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268aaae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268aaae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304b9c80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304b9c80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304b9c80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304b9c80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304b9c80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304b9c80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304b9c80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304b9c80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304b9c80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304b9c80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465d21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465d21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40b7662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40b7662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f161cc9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f161cc9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f161cc9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0f161cc9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0304b9c80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0304b9c80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268aaae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268aaae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268aaae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268aaae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268aaae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268aaae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268aaae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268aaae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268aaae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268aaae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oss.cs.fau.d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ss.cs.fau.d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oss.cs.fau.d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ss.cs.fau.d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ss.cs.fau.d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oss.cs.fau.d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oss.cs.fau.d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oss.cs.fau.d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oss.cs.fau.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Interface Design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of Coordinates Example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Abstract State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State Model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abstract state model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of the valid state space of objects conforming to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interface expresses an abstract state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abstract state model</a:t>
            </a:r>
            <a:r>
              <a:rPr lang="en"/>
              <a:t> does not map 1:1 on implementation fields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abstract state model can be </a:t>
            </a:r>
            <a:r>
              <a:rPr lang="en"/>
              <a:t>expressed</a:t>
            </a:r>
            <a:r>
              <a:rPr lang="en"/>
              <a:t> using get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Alternatively, it can be expressed as finite state machines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 of Coordinate Example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"./Equality"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"./Cloneable"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 of File Example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as Class (+ Interface)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assertIsOpenFile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assertIsClosedFile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assertIsOpenFile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assertIsClosedFile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Interface and ObjFile Implementation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Program to an Interface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to an Interface Principle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Program to an interface, not an implementation</a:t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Program to an Interface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to the abstract state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program to the implementation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rely on what is not in the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expect implementation-generated side-effects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rely on specific performance unless guaranteed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Classes vs.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state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to an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Inheritance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design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Implementation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concrete class (a.k.a. implementation class)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 an interface that combines all interfaces it implements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a complete implementation of that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Implements an abstract state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implementation is by way of implementation state (fields)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Design by Primitives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Interfaces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Use-client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Inheritance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Primitives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by primitives is a programming principle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state of a class is encapsulated by primitive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other methods should utilize these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change any fields outside the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Primitive Methods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Design by Primitive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encapsulation of implementation field access creates an indirection level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flexibility (subclasses can override)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design by contract more effective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Simple Class Design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Structure a Class Interface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methods by trait or collaboration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and set belong together, not getters and setters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of the same collaboration belong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purpose methods belong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 out reusable collaborations as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Interfaces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Structure a Class Implementation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fields together, across traits or collaborations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top of file (most common) or bottom (less common)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implementation state works across collaborations</a:t>
            </a:r>
            <a:endParaRPr/>
          </a:p>
        </p:txBody>
      </p:sp>
      <p:sp>
        <p:nvSpPr>
          <p:cNvPr id="240" name="Google Shape;24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Classes vs. Interfaces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Interface</a:t>
            </a:r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tagging interface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interface that serves as a marker to the compiler to add “some magic”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void of any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marker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Java, example tagging interfaces are Cloneable and Serializable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Inheritance Interface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inheritance interface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internal abstract interface defined by a superclass for its own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implemented by subclasses to complete </a:t>
            </a:r>
            <a:r>
              <a:rPr lang="en"/>
              <a:t>the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Inheritance Interfaces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inheritance interface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consists of primitive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protected (only for class internal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 of AbstractCoordinate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Inheritance Interface Principle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interfaces should be as small (narrow) as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 = </a:t>
            </a:r>
            <a:r>
              <a:rPr lang="en"/>
              <a:t>minimal</a:t>
            </a:r>
            <a:r>
              <a:rPr lang="en"/>
              <a:t> number of methods needed to complete the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allows for expedient implementation of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Subclasses can still override more methods for more efficient implementations</a:t>
            </a:r>
            <a:endParaRPr/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the Class Hierarchy Bottom-up</a:t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call methods of superclasses to use its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may be any kind of method including helper methods</a:t>
            </a:r>
            <a:endParaRPr/>
          </a:p>
        </p:txBody>
      </p:sp>
      <p:sp>
        <p:nvSpPr>
          <p:cNvPr id="287" name="Google Shape;287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the Class Hierarchy Top-down</a:t>
            </a:r>
            <a:endParaRPr/>
          </a:p>
        </p:txBody>
      </p:sp>
      <p:sp>
        <p:nvSpPr>
          <p:cNvPr id="293" name="Google Shape;293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implement algorithms (for </a:t>
            </a:r>
            <a:r>
              <a:rPr lang="en"/>
              <a:t>example</a:t>
            </a:r>
            <a:r>
              <a:rPr lang="en"/>
              <a:t>, as template methods)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Superclasses call methods of subclasses through the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reuses algorithms while allowing for behavior variation of the algorithms</a:t>
            </a:r>
            <a:endParaRPr/>
          </a:p>
        </p:txBody>
      </p:sp>
      <p:sp>
        <p:nvSpPr>
          <p:cNvPr id="294" name="Google Shape;294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 / Closed Principle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should be open for extension and closed for modification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for extension through a well-defined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Closed for modification by not violating the use-client interface</a:t>
            </a:r>
            <a:endParaRPr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Class Design Evolution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Classes</a:t>
            </a:r>
            <a:endParaRPr/>
          </a:p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modeling perspective (historically: Simula)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the representation of a phenomenon from a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a description of the commonalities of similar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technology perspective (historically: Smalltalk)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an encapsulation of some program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the implementation of how to change that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</a:t>
            </a:r>
            <a:r>
              <a:rPr lang="en"/>
              <a:t> Class and Interface Evolution</a:t>
            </a:r>
            <a:endParaRPr/>
          </a:p>
        </p:txBody>
      </p:sp>
      <p:sp>
        <p:nvSpPr>
          <p:cNvPr id="312" name="Google Shape;31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Interface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 of implementation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of </a:t>
            </a:r>
            <a:r>
              <a:rPr lang="en"/>
              <a:t>reusable </a:t>
            </a:r>
            <a:r>
              <a:rPr lang="en"/>
              <a:t>abstract superclass</a:t>
            </a:r>
            <a:endParaRPr/>
          </a:p>
        </p:txBody>
      </p:sp>
      <p:sp>
        <p:nvSpPr>
          <p:cNvPr id="313" name="Google Shape;31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Simple Class</a:t>
            </a:r>
            <a:endParaRPr/>
          </a:p>
        </p:txBody>
      </p:sp>
      <p:sp>
        <p:nvSpPr>
          <p:cNvPr id="319" name="Google Shape;319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20" name="Google Shape;32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Interface Extraction</a:t>
            </a:r>
            <a:endParaRPr/>
          </a:p>
        </p:txBody>
      </p:sp>
      <p:sp>
        <p:nvSpPr>
          <p:cNvPr id="326" name="Google Shape;326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27" name="Google Shape;32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Addition of Implementation Classes </a:t>
            </a:r>
            <a:endParaRPr/>
          </a:p>
        </p:txBody>
      </p:sp>
      <p:sp>
        <p:nvSpPr>
          <p:cNvPr id="333" name="Google Shape;333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34" name="Google Shape;33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Introduction of Abstract Superclass</a:t>
            </a:r>
            <a:endParaRPr/>
          </a:p>
        </p:txBody>
      </p:sp>
      <p:sp>
        <p:nvSpPr>
          <p:cNvPr id="340" name="Google Shape;340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341" name="Google Shape;3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 of Classes</a:t>
            </a:r>
            <a:endParaRPr/>
          </a:p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GenericCoordinate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CartesianCoordinate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PolarCoordinate</a:t>
            </a:r>
            <a:endParaRPr/>
          </a:p>
        </p:txBody>
      </p:sp>
      <p:sp>
        <p:nvSpPr>
          <p:cNvPr id="349" name="Google Shape;349;p5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Discouraged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CoordinateImpl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CartesianCoordinateImpl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Name Classes (English Grammar)</a:t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best to go with the flow of the (English) language chosen by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rule: Adjective sequence + class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Ordering of adjective: By how strongly they bind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Opinion, size, age, shape, color, origin, material,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FunnyLargeRipeStraightYellowJamaicanSoftEdibleBanana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LargeEuropeanWoodenRockingChair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367" name="Google Shape;367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Name class into Name interface and StringArrayName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StringArrayName uses a string[] as the internal representation of a name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StringName class that represents a name as a single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Name instances can be used interchangeably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4" name="Google Shape;374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Classes vs.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state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to an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Inheritance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design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i</a:t>
            </a:r>
            <a:r>
              <a:rPr lang="en"/>
              <a:t>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abstract description of some object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abstract class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partial implementation of an interface’s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concrete class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complete implementation of an interface’s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Interfaces</a:t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81" name="Google Shape;381;p5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87" name="Google Shape;387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(Use-Client) Interfaces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an abstract state model and state transitions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to be implemented by abstract and/or concrete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algorithmic scaffolding for concrete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Are used to implement an interface, to be extended by subclasses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Classes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implementation state (fields)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Directly implement an interface or extend an abstract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paired with an interface, are also known as implementation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Typescript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Typescript interface is a (use-client)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Typescript class has an (implicit)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interface is conceptually separate from the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languages, e.g. C, interface and implementation are split in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Typescript class can implement a Typescript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Typescript class can be an abstract 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marked as abstract in its definition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