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dc61f0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dc61f0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dc61f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dc61f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dc61f0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2dc61f0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dc61f0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dc61f0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dc61f0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dc61f0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93da5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93da5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2dc61f0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2dc61f0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dc61f0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dc61f0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dc61f0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dc61f0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2dc61f0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2dc61f0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2dc61f0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2dc61f0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2dc61f0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2dc61f0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2dc61f0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2dc61f0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32be58f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32be58f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393da5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393da5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3047d5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3047d5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3047d5f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3047d5f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32be58f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32be58f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32be58f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32be58f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32be58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32be58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d3e3f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d3e3f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32be58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32be58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32be58f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32be58f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32be58f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32be58f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32be58f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32be58f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32be58f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32be58f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393da5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393da5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93da5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93da5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d3e3f7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d3e3f7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dc61f0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dc61f0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dc61f0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dc61f0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dc61f0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dc61f0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2dc61f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2dc61f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dc61f0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dc61f0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and Inheritance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Simpler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surprise use-clients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What’s the Surprise?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make Rectangle a subtype of Square?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Square a subtype of Rectangle?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2DLine a subtype of Point?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make Point a subtype of 2DLine?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Applied to Class Hierarchies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Extended Subtypes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methods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constraint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 behavior in defined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method signatures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covariant redefinition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Leads to dual hierarchies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Constrained Subtypes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Superclass Refactoring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refactoring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existing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improve readability, remove redundancy,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extraction of an abstract superclass is a common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Fowler’s catalog [1] lists Extract Superclass (without “Abstract” though)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Martin Fowler. Refactoring (2nd Edition). Addison Wesley, 2018.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Co- and Contravariance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Method Arguments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argument has been covariantly redefined,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argument in the subtype is a subtype of the argument in the supertype’s method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method argument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User.setUser(u: User): void → Manager.setUser(m: Manager):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“can only take less” than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violates the LSP and only makes sense if you think in relationships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Method Arguments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of the subtype can take more than the supertype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Satisfies the LSP but makes little sense in practice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Return Values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value has been covariantly redefined,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return value in the subtype is a subtype of the return value in the supertype’s method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return value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UserPanel.getUser(): User → ManagerPanel.getUser():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“returns less” than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(is within expectations)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Return Types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of the subtype can return more than the supertype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Violates the LSP and makes little sense in practice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Multiple Inheritance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has 2+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necessarily imply substitutability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Cf. C++’s private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 Typescript feature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delegates its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 better than multiple inheritance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delegation over inheritance</a:t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over Inheritance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composition over inheritance principle states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favor object composition over class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A.k.a. delegation over inheritance (principle)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Abstract Superclass Rule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vs. Abstractness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two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Abstractness / concreteness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a class and its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Superclass Rule (ASR)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superclasses must be abstract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Corollary: Never subclass a concrete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in Framework vs. Application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abstract (awaiting subclassing)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concrete (if ready to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 application (based on a framework)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l</a:t>
            </a:r>
            <a:r>
              <a:rPr lang="en"/>
              <a:t>eaf </a:t>
            </a:r>
            <a:r>
              <a:rPr lang="en"/>
              <a:t>classes may be abstract if unused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leaf classes must be concrete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and LSP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ASR helps to comply with the LSP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ASR automatically casts subclasses as constrained subtypes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Subtyping?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Pragmatics of ASR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Logically separate abstract class from</a:t>
            </a:r>
            <a:br>
              <a:rPr lang="en"/>
            </a:br>
            <a:r>
              <a:rPr lang="en"/>
              <a:t>generic implementation subclass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Pragmatically, merge implementation</a:t>
            </a:r>
            <a:br>
              <a:rPr lang="en"/>
            </a:br>
            <a:r>
              <a:rPr lang="en"/>
              <a:t>class into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abstract class concrete but</a:t>
            </a:r>
            <a:br>
              <a:rPr lang="en"/>
            </a:br>
            <a:r>
              <a:rPr lang="en"/>
              <a:t>maintain inheritance interface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 Evolution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3" name="Google Shape;243;p38"/>
          <p:cNvSpPr/>
          <p:nvPr/>
        </p:nvSpPr>
        <p:spPr>
          <a:xfrm>
            <a:off x="2743200" y="2455825"/>
            <a:ext cx="1371600" cy="54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297680" cy="362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Cascading Class Hierarchies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with Service Example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7" name="Google Shape;257;p40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"./ServiceMain"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tap into system event loop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finiModel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finiModel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AbstractName superclass from StringName and StringArrayName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implement the narrow (minimal) inheritance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as much as you sensibly can into the AbstractName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1" name="Google Shape;291;p4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1 / 3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2 / 3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3 / 3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Liskov Substitutability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Subtype Requirement [1]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φ(x) be a property provable about objects x of type T. Then φ(y) should be provable for objects y of type S, where S is a subtype of T.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the Liskov Substitutability Principle (LSP) [LW94]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Simpler Words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properties that hold for instances of a supertype should also hold for instances of a subtype [DR]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