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30A3FE-7512-4A05-9C4A-8386B5D1065B}">
  <a:tblStyle styleId="{B830A3FE-7512-4A05-9C4A-8386B5D1065B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FB89668-DCEB-4894-BEAE-017F82E0E11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1a111abd510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1a111abd51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1a111abd510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1a111abd51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Relationship Id="rId6" Type="http://schemas.openxmlformats.org/officeDocument/2006/relationships/hyperlink" Target="mailto:dirk@riehle.or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8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22" name="Google Shape;12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8" name="Google Shape;138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56" name="Google Shape;15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57" name="Google Shape;15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64" name="Google Shape;164;p2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{B830A3FE-7512-4A05-9C4A-8386B5D1065B}</a:tableStyleId>
              </a:tblPr>
              <a:tblGrid>
                <a:gridCol w="524750"/>
                <a:gridCol w="2979050"/>
                <a:gridCol w="5091575"/>
              </a:tblGrid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165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0" name="Google Shape;17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77" name="Google Shape;17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78" name="Google Shape;178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84" name="Google Shape;184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85" name="Google Shape;185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1" name="Google Shape;19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192" name="Google Shape;19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198" name="Google Shape;19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199" name="Google Shape;19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Documents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06" name="Google Shape;20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12" name="Google Shape;21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13" name="Google Shape;213;p34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{AFB89668-DCEB-4894-BEAE-017F82E0E11B}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 sz="15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Project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Repository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Backlogs [1]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Backlogs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 [2]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Kanban board [3]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Feature board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Project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Backlog item [4]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Backlog item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Item, also issue [5]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Work item, ticket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 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/>
                        <a:t>Code repository</a:t>
                      </a:r>
                      <a:endParaRPr b="1"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Code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–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34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25" name="Google Shape;225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26" name="Google Shape;226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32" name="Google Shape;232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33" name="Google Shape;233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238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44" name="Google Shape;244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52" name="Google Shape;252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58" name="Google Shape;258;p41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 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78" name="Google Shape;278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79" name="Google Shape;27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0" name="Google Shape;280;p44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-local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286" name="Google Shape;286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287" name="Google Shape;287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88" name="Google Shape;288;p45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</a:t>
            </a:r>
            <a:endParaRPr/>
          </a:p>
        </p:txBody>
      </p:sp>
      <p:sp>
        <p:nvSpPr>
          <p:cNvPr id="294" name="Google Shape;294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“Co-authored-by:” to commit message and using </a:t>
            </a:r>
            <a:r>
              <a:rPr b="1" lang="en"/>
              <a:t>the correct email address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information on GitHub</a:t>
            </a:r>
            <a:r>
              <a:rPr lang="en"/>
              <a:t> 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6" name="Google Shape;296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Co-authored-by: Dirk Riehle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dirk@riehle.org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02" name="Google Shape;302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1" name="Google Shape;311;p48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12" name="Google Shape;312;p48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18" name="Google Shape;318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19" name="Google Shape;319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4" name="Google Shape;324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50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Imp-Squared (Impediments x Improvements) Backlog</a:t>
            </a:r>
            <a:endParaRPr/>
          </a:p>
        </p:txBody>
      </p:sp>
      <p:sp>
        <p:nvSpPr>
          <p:cNvPr id="336" name="Google Shape;336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2" name="Google Shape;342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48" name="Google Shape;348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49" name="Google Shape;349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60" name="Google Shape;360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the product being developed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67" name="Google Shape;367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68" name="Google Shape;368;p5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69" name="Google Shape;369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8. Happiness Index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(Originally: Emotions Seismograph)</a:t>
            </a:r>
            <a:endParaRPr/>
          </a:p>
        </p:txBody>
      </p:sp>
      <p:sp>
        <p:nvSpPr>
          <p:cNvPr id="380" name="Google Shape;380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happiness index shows your team’s happiness over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resulting picture indicates potential problems early on</a:t>
            </a:r>
            <a:endParaRPr/>
          </a:p>
        </p:txBody>
      </p:sp>
      <p:sp>
        <p:nvSpPr>
          <p:cNvPr id="381" name="Google Shape;381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2" name="Google Shape;382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20583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388" name="Google Shape;388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6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Impediments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96" name="Google Shape;396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02" name="Google Shape;402;p6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08" name="Google Shape;408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09" name="Google Shape;409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