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A78833-6A4E-4A70-ABBC-114171A7B7BA}">
  <a:tblStyle styleId="{FFA78833-6A4E-4A70-ABBC-114171A7B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19fae1b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19fae1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19fae1b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19fae1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{FFA78833-6A4E-4A70-ABBC-114171A7B7BA}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simple planning poker cards replacement can be found in the planning documents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documents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{FFA78833-6A4E-4A70-ABBC-114171A7B7BA}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bill of materials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the following information (recommend not required)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{FFA78833-6A4E-4A70-ABBC-114171A7B7BA}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83" name="Google Shape;283;p4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Scrum Sprint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