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EAD4A5-A33D-4462-AC87-FE6992CD2B84}">
  <a:tblStyle styleId="{DDEAD4A5-A33D-4462-AC87-FE6992CD2B8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EC40C68-0E02-447F-814F-9F5FF353D93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a19e7038b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a19e7038b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365535e7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365535e7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6af0edc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06af0edc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365535e7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5365535e7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365535e7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5365535e7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a19e7038b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a19e7038b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19e7038b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a19e7038b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2d6ca75d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2d6ca75d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365535e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365535e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5365535e7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5365535e7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ec7d76be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3ec7d76be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365535e7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5365535e7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5365535e7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5365535e7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365535e7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365535e7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365535e7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365535e7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Day Preparation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B07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Posters 2 / 2</a:t>
            </a:r>
            <a:endParaRPr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2903908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720" y="914400"/>
            <a:ext cx="2903908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Twenty Minutes of Fame</a:t>
            </a:r>
            <a:endParaRPr/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109" name="Google Shape;109;p18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{3EC40C68-0E02-447F-814F-9F5FF353D932}</a:tableStyleId>
              </a:tblPr>
              <a:tblGrid>
                <a:gridCol w="1315250"/>
                <a:gridCol w="7280100"/>
              </a:tblGrid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At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What happens / to do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0min.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Demo r</a:t>
                      </a:r>
                      <a:r>
                        <a:rPr lang="en" sz="1800"/>
                        <a:t>oom opens, participants stream in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1min.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Demo starts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10min.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Demo finishes, discussion starts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19min.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60 second countdown to room closing starts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20min.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Room closes, everyone is pulled back into the main room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Preparation</a:t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clean user </a:t>
            </a:r>
            <a:r>
              <a:rPr lang="en"/>
              <a:t>interface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domain terms and examples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user interface (labels, titles)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stories you tell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story to tell,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day in the life of 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workflow example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the demo data reentrant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will </a:t>
            </a:r>
            <a:r>
              <a:rPr lang="en"/>
              <a:t>have</a:t>
            </a:r>
            <a:r>
              <a:rPr lang="en"/>
              <a:t> to start over repeatedly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want to start at the same point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Don’ts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“test” or “help” as labels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follow the advice on the left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Execution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two people ready to demo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explains what is going on (talks to people)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demos the software in line with story</a:t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30" name="Google Shape;130;p21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Documentation has been initialized and is being maintained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Demo Day</a:t>
            </a:r>
            <a:endParaRPr/>
          </a:p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demo day is the final day of the course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demo day is organized as a fair (“Messe”)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 teams show the results of their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Audience are industry partners and fellow students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Day Process</a:t>
            </a:r>
            <a:endParaRPr/>
          </a:p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Opening (20 min.)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slide, 1 min. introduction by each team (one speaker)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Demos (100 min.)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the introduction, we split up into the different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presentation booth (in-person) / demo room (online) for each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least one person from each project needs to be ready to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day participants (including students without booth duty) roam around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Closing (5 min.)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come together in the main room to say goodbye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Day Schedule</a:t>
            </a:r>
            <a:endParaRPr/>
          </a:p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65" name="Google Shape;65;p12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{DDEAD4A5-A33D-4462-AC87-FE6992CD2B84}</a:tableStyleId>
              </a:tblPr>
              <a:tblGrid>
                <a:gridCol w="1432550"/>
                <a:gridCol w="1432550"/>
                <a:gridCol w="1432550"/>
                <a:gridCol w="2148825"/>
                <a:gridCol w="21488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Time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Duration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Responsible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Title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Room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10:15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Riehle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Introduction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Main room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10:25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Teams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One slide summary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Main room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10:35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Teams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 rooms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10:55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Teams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 rooms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11:15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Teams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 rooms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11:35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Teams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 rooms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11:55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Teams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 rooms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12:15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Riehle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Conclusions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Main room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In-Person Presentation Booth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(students)</a:t>
            </a:r>
            <a:r>
              <a:rPr lang="en"/>
              <a:t> are given a “presentation booth”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booth is a table plus </a:t>
            </a:r>
            <a:r>
              <a:rPr lang="en"/>
              <a:t>pinboards</a:t>
            </a:r>
            <a:r>
              <a:rPr lang="en"/>
              <a:t> for posters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pin your posters to the pinboards and be ready to discuss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will demo your work in this booth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your project, </a:t>
            </a:r>
            <a:r>
              <a:rPr lang="en"/>
              <a:t>usually using your laptop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 your work using the posters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the demo with a slide deck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the demo day video ready as a backup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(students) create a Zoom room from the project demos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create the Zoom room and share with the teachers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point demo day participants to your demo rooms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will demo your work in this Zoom room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your project using your laptop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 your work using a slide deck; should contain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slide on product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slide on software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team photo slide (can be screenshot)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the demo day video ready as a backup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Demo Room</a:t>
            </a:r>
            <a:endParaRPr/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Corporate Identities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use your university logo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use your team logo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use your industry partner logo, but ask first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Posters 1 / 2</a:t>
            </a:r>
            <a:endParaRPr/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2907791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720" y="914400"/>
            <a:ext cx="2907792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