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576337-B3BA-4665-999D-5A0DBD5474F4}">
  <a:tblStyle styleId="{94576337-B3BA-4665-999D-5A0DBD547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985d0d2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985d0d2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985d0d2d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985d0d2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arn.uni1.de" TargetMode="External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{94576337-B3BA-4665-999D-5A0DBD5474F4}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Univ.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	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	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quizzes are available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https://learn.uni1.de</a:t>
            </a:r>
            <a:r>
              <a:rPr lang="en"/>
              <a:t> 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(class days 3, 5, 7, 10, and 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Scrum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24" name="Google Shape;224;p3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{94576337-B3BA-4665-999D-5A0DBD5474F4}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+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+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	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	= does not apply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= previously taken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