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876E2D-85E4-4DFA-831F-7B707F6FABD3}">
  <a:tblStyle styleId="{1C876E2D-85E4-4DFA-831F-7B707F6FAB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93F605-E449-408C-A896-84E7B130BE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{1C876E2D-85E4-4DFA-831F-7B707F6FABD3}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{6A93F605-E449-408C-A896-84E7B130BEF8}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Columns in p</a:t>
                      </a:r>
                      <a:r>
                        <a:rPr lang="en" sz="1500"/>
                        <a:t>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2" name="Google Shape;302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0" name="Google Shape;310;p48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24" name="Google Shape;324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25" name="Google Shape;325;p50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26" name="Google Shape;326;p50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77" name="Google Shape;37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1" name="Google Shape;391;p6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04" name="Google Shape;40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11" name="Google Shape;411;p6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7" name="Google Shape;417;p6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