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01E7ED-D1EF-464D-87EA-F2660209952C}">
  <a:tblStyle styleId="{F101E7ED-D1EF-464D-87EA-F266020995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f777a2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f777a2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320e914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320e914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19f777a2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19f777a2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19f777a2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19f777a2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6320e91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6320e91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{F101E7ED-D1EF-464D-87EA-F2660209952C}</a:tableStyleId>
              </a:tblPr>
              <a:tblGrid>
                <a:gridCol w="1314475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Univ.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Erlangen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Theory (lectures) = 20% of grade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2 SWS in 5 ECTS = 20%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As measured by class quizzes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Grading scale is [0..10] points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100%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Theory (lectures) = 10% of grade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2 SWS in 10 ECTS = 10%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As measured by class quizzes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Grading scale is [0..10] points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100%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required to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want to receive a grade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You must register through your university’s exam registration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"/>
              <a:t>Registration system is different from the course management system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Otherwise: No grade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86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You still have to register for the course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Process questions</a:t>
            </a:r>
            <a:r>
              <a:rPr lang="en"/>
              <a:t> to your Scrum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To </a:t>
            </a:r>
            <a:r>
              <a:rPr b="1" lang="en" sz="3200">
                <a:solidFill>
                  <a:schemeClr val="accent1"/>
                </a:solidFill>
              </a:rPr>
              <a:t>introduce students</a:t>
            </a:r>
            <a:r>
              <a:rPr b="1" lang="en" sz="3200">
                <a:solidFill>
                  <a:srgbClr val="212121"/>
                </a:solidFill>
              </a:rPr>
              <a:t> to </a:t>
            </a:r>
            <a:r>
              <a:rPr b="1" lang="en" sz="3200">
                <a:solidFill>
                  <a:schemeClr val="accent1"/>
                </a:solidFill>
              </a:rPr>
              <a:t>agile methods</a:t>
            </a:r>
            <a:r>
              <a:rPr b="1" lang="en" sz="3200">
                <a:solidFill>
                  <a:srgbClr val="212121"/>
                </a:solidFill>
              </a:rPr>
              <a:t> by creating useful </a:t>
            </a:r>
            <a:r>
              <a:rPr b="1" lang="en" sz="3200"/>
              <a:t>open- source</a:t>
            </a:r>
            <a:r>
              <a:rPr b="1" lang="en" sz="3200">
                <a:solidFill>
                  <a:srgbClr val="212121"/>
                </a:solidFill>
              </a:rPr>
              <a:t> software in a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1" cy="36482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Courses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{F101E7ED-D1EF-464D-87EA-F2660209952C}</a:tableStyleId>
              </a:tblPr>
              <a:tblGrid>
                <a:gridCol w="1314450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AMOS-UE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r>
                        <a:rPr b="1" lang="en" sz="1500"/>
                        <a:t>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