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4DB4BDD-1B00-4C76-B332-268B2CBC23B0}">
  <a:tblStyle styleId="{F4DB4BDD-1B00-4C76-B332-268B2CBC23B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7C29DCF-A5C5-420E-AF7C-8BBEC0F890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{F4DB4BDD-1B00-4C76-B332-268B2CBC23B0}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{77C29DCF-A5C5-420E-AF7C-8BBEC0F890FA}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and Improvements) Backlog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the product being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1" name="Google Shape;381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