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E9FCB0E-4115-4CEB-BDB1-0C4D0FEDEEEC}">
  <a:tblStyle styleId="{4E9FCB0E-4115-4CEB-BDB1-0C4D0FEDEE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6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95" name="Google Shape;95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Meeting Preparation</a:t>
            </a:r>
            <a:endParaRPr/>
          </a:p>
        </p:txBody>
      </p:sp>
      <p:sp>
        <p:nvSpPr>
          <p:cNvPr id="102" name="Google Shape;102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</a:t>
            </a:r>
            <a:r>
              <a:rPr lang="en"/>
              <a:t>here xx is your sprint number (see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Includes new feature requests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bugs as issues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May include refactorings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This should be done 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10" name="Google Shape;110;p19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11" name="Google Shape;111;p19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12" name="Google Shape;112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13" name="Google Shape;113;p19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14" name="Google Shape;114;p19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9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29" name="Google Shape;129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0" name="Google Shape;130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37" name="Google Shape;137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43" name="Google Shape;143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50" name="Google Shape;150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51" name="Google Shape;151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57" name="Google Shape;157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64" name="Google Shape;164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65" name="Google Shape;16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71" name="Google Shape;171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2" name="Google Shape;17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78" name="Google Shape;178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79" name="Google Shape;179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185" name="Google Shape;185;p2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187" name="Google Shape;187;p29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{4E9FCB0E-4115-4CEB-BDB1-0C4D0FEDEEEC}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4" name="Google Shape;194;p3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the planning documents</a:t>
            </a:r>
            <a:endParaRPr/>
          </a:p>
        </p:txBody>
      </p:sp>
      <p:pic>
        <p:nvPicPr>
          <p:cNvPr id="195" name="Google Shape;19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60" cy="35336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documents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08" name="Google Shape;208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15" name="Google Shape;215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16" name="Google Shape;216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22" name="Google Shape;222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23" name="Google Shape;223;p34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{4E9FCB0E-4115-4CEB-BDB1-0C4D0FEDEEEC}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34" name="Google Shape;234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36" name="Google Shape;236;p36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42" name="Google Shape;242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the following information (recommend not required)</a:t>
            </a:r>
            <a:endParaRPr/>
          </a:p>
        </p:txBody>
      </p:sp>
      <p:sp>
        <p:nvSpPr>
          <p:cNvPr id="243" name="Google Shape;243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44" name="Google Shape;244;p37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{4E9FCB0E-4115-4CEB-BDB1-0C4D0FEDEEEC}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62" name="Google Shape;262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63" name="Google Shape;263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69" name="Google Shape;269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76" name="Google Shape;276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277" name="Google Shape;277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3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283" name="Google Shape;283;p43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289" name="Google Shape;289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90" name="Google Shape;290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63" name="Google Shape;63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69" name="Google Shape;69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0" name="Google Shape;70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76" name="Google Shape;76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77" name="Google Shape;77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88" name="Google Shape;88;p1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89" name="Google Shape;89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