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2e4025cc2c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2e4025cc2c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2e4025cc2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22e4025cc2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2e4025cc2c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2e4025cc2c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2e4025cc2c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2e4025cc2c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e4025cc2c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e4025cc2c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2e4025cc2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2e4025cc2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e4025cc2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e4025cc2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22e4025cc2c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22e4025cc2c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2e4025cc2c_0_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2e4025cc2c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52c562db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152c562db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2e4025cc2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2e4025cc2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397894af99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2397894af99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894af99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894af99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e4025cc2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e4025cc2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e4025cc2c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e4025cc2c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e4025cc2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e4025cc2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2e4025cc2c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2e4025cc2c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e4025cc2c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e4025cc2c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B06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Kerth’s Prime Directive</a:t>
            </a:r>
            <a:endParaRPr/>
          </a:p>
        </p:txBody>
      </p:sp>
      <p:sp>
        <p:nvSpPr>
          <p:cNvPr id="96" name="Google Shape;96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in Scrum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4" name="Google Shape;10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Sprint Retrospectives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Retrospective</a:t>
            </a:r>
            <a:endParaRPr/>
          </a:p>
        </p:txBody>
      </p:sp>
      <p:sp>
        <p:nvSpPr>
          <p:cNvPr id="115" name="Google Shape;115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sprint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16" name="Google Shape;116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Release Retrospectives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Release Retrospective</a:t>
            </a:r>
            <a:endParaRPr/>
          </a:p>
        </p:txBody>
      </p:sp>
      <p:sp>
        <p:nvSpPr>
          <p:cNvPr id="127" name="Google Shape;12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release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28" name="Google Shape;128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Project Retrospectives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Retrospective (a.k.a. Post-Mortem)</a:t>
            </a:r>
            <a:endParaRPr/>
          </a:p>
        </p:txBody>
      </p:sp>
      <p:sp>
        <p:nvSpPr>
          <p:cNvPr id="139" name="Google Shape;139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project retrospective is a retrospective that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…</a:t>
            </a:r>
            <a:endParaRPr/>
          </a:p>
        </p:txBody>
      </p:sp>
      <p:sp>
        <p:nvSpPr>
          <p:cNvPr id="140" name="Google Shape;14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6. Documentation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Documentation</a:t>
            </a:r>
            <a:endParaRPr/>
          </a:p>
        </p:txBody>
      </p:sp>
      <p:sp>
        <p:nvSpPr>
          <p:cNvPr id="151" name="Google Shape;15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an initial documentation and keep it up-to-date</a:t>
            </a:r>
            <a:endParaRPr/>
          </a:p>
        </p:txBody>
      </p:sp>
      <p:sp>
        <p:nvSpPr>
          <p:cNvPr id="152" name="Google Shape;152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</a:t>
            </a:r>
            <a:r>
              <a:rPr lang="en"/>
              <a:t>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</a:t>
            </a:r>
            <a:r>
              <a:rPr lang="en" sz="1800"/>
              <a:t>elease retro</a:t>
            </a:r>
            <a:r>
              <a:rPr lang="en"/>
              <a:t>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58" name="Google Shape;15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Agile coaching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Process improvement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Sprint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release retros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 sz="1800"/>
              <a:t>Project retrospective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Documentation</a:t>
            </a:r>
            <a:endParaRPr/>
          </a:p>
        </p:txBody>
      </p:sp>
      <p:sp>
        <p:nvSpPr>
          <p:cNvPr id="159" name="Google Shape;159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65" name="Google Shape;165;p2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71" name="Google Shape;171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72" name="Google Shape;172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Agile Coaching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coach</a:t>
            </a:r>
            <a:r>
              <a:rPr lang="en"/>
              <a:t> is </a:t>
            </a:r>
            <a:r>
              <a:rPr lang="en"/>
              <a:t>a</a:t>
            </a:r>
            <a:r>
              <a:rPr lang="en"/>
              <a:t> person in relationship to another person or team who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Guides, collaborates, and supports the person or team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respect to achieving their goals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</a:t>
            </a:r>
            <a:r>
              <a:rPr b="1" lang="en"/>
              <a:t>agile coach</a:t>
            </a:r>
            <a:r>
              <a:rPr lang="en"/>
              <a:t> is a coach for agile teams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Agile coaches don’t make decisions or manage the team (unlike in sports)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Which is unfortunate given that Scrum is a sports metaphor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Agile coaching is what an agile coach does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Coaching vs. Scrum Master</a:t>
            </a:r>
            <a:endParaRPr/>
          </a:p>
        </p:txBody>
      </p:sp>
      <p:sp>
        <p:nvSpPr>
          <p:cNvPr id="62" name="Google Shape;62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Scrum Master</a:t>
            </a:r>
            <a:r>
              <a:rPr lang="en"/>
              <a:t> helps a Scrum team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 at highest possible levels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 agile coach is a Scrum Master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With a broader outlook than just Scrum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Coach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is a Scrum Master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the purposes of the development project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</a:t>
            </a:r>
            <a:r>
              <a:rPr b="1" lang="en"/>
              <a:t>AMOS coach</a:t>
            </a:r>
            <a:r>
              <a:rPr lang="en"/>
              <a:t> goes beyond being a Scrum Master by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Conceiving and performing a team workshop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Process Improvement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Process Improvement</a:t>
            </a:r>
            <a:endParaRPr/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Process improvement</a:t>
            </a:r>
            <a:r>
              <a:rPr lang="en"/>
              <a:t> is the practice of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Continuously improving a team’s performance by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Observing, </a:t>
            </a:r>
            <a:r>
              <a:rPr lang="en"/>
              <a:t>reflecting</a:t>
            </a:r>
            <a:r>
              <a:rPr lang="en"/>
              <a:t> on, and adapting the team’s behavior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Retrospectives [1]</a:t>
            </a:r>
            <a:endParaRPr/>
          </a:p>
        </p:txBody>
      </p:sp>
      <p:sp>
        <p:nvSpPr>
          <p:cNvPr id="88" name="Google Shape;88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 Scrum, process improvement is triggered through retrospectives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</a:t>
            </a:r>
            <a:r>
              <a:rPr b="1" lang="en"/>
              <a:t>retrospective</a:t>
            </a:r>
            <a:r>
              <a:rPr lang="en"/>
              <a:t> is </a:t>
            </a:r>
            <a:endParaRPr/>
          </a:p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90" name="Google Shape;90;p1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</a:t>
            </a:r>
            <a:r>
              <a:rPr lang="en"/>
              <a:t>Kerth, N. (2001). Project Retrospectives. Addison-Wesley.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