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535843-8C52-46C1-98AA-86C85E4A7672}">
  <a:tblStyle styleId="{63535843-8C52-46C1-98AA-86C85E4A76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A17AD95-258F-47B0-ABB0-459FB53B92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365535e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365535e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365535e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365535e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65535e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65535e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B07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{1A17AD95-258F-47B0-ABB0-459FB53B9226}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r</a:t>
                      </a:r>
                      <a:r>
                        <a:rPr lang="en" sz="1800"/>
                        <a:t>oom opens, participants stream 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finishes, discussion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 second countdown to room closing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Room closes, everyone is pulled back into the main room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out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presentation booth (in-person) /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{63535843-8C52-46C1-98AA-86C85E4A7672}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Introduction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10:25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One slide summary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Conclusions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one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In-Person Presentation Booth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(students)</a:t>
            </a:r>
            <a:r>
              <a:rPr lang="en"/>
              <a:t> are given a “presentation booth”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booth is a table plus </a:t>
            </a:r>
            <a:r>
              <a:rPr lang="en"/>
              <a:t>pinboards</a:t>
            </a:r>
            <a:r>
              <a:rPr lang="en"/>
              <a:t> for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pin your posters to the pinboards and be ready to discuss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this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project, </a:t>
            </a:r>
            <a:r>
              <a:rPr lang="en"/>
              <a:t>usually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the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the demo with a slide deck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