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BF2ED-3E72-4A0D-AFD7-E7312A3A811C}">
  <a:tblStyle styleId="{171BF2ED-3E72-4A0D-AFD7-E7312A3A8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uni1.de/amos/index" TargetMode="External"/><Relationship Id="rId4" Type="http://schemas.openxmlformats.org/officeDocument/2006/relationships/hyperlink" Target="https://uni1.de/amos/schedule" TargetMode="External"/><Relationship Id="rId5" Type="http://schemas.openxmlformats.org/officeDocument/2006/relationships/hyperlink" Target="https://uni1.de/amos/teams" TargetMode="External"/><Relationship Id="rId6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uni1.de/amos/inde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{171BF2ED-3E72-4A0D-AFD7-E7312A3A811C}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AMOS-SM / COACH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an exam; do not use help like an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find the quizzes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r>
              <a:rPr lang="en"/>
              <a:t>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myc.uni1.de: FAU, GMail, YMail, Proton work, GMX.de does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3"/>
                </a:solidFill>
              </a:rPr>
              <a:t>Scrum team</a:t>
            </a:r>
            <a:endParaRPr b="1" sz="3200">
              <a:solidFill>
                <a:schemeClr val="accent3"/>
              </a:solidFill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through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1" name="Google Shape;191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https://uni1.de/amos/schedule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https://uni1.de/amos/teams</a:t>
            </a:r>
            <a:r>
              <a:rPr lang="en"/>
              <a:t> 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6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34" name="Google Shape;23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https://uni1.de/amos/index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{171BF2ED-3E72-4A0D-AFD7-E7312A3A811C}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/ 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