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716DD0-B4C6-466D-8636-53D17FF55567}">
  <a:tblStyle styleId="{FA716DD0-B4C6-466D-8636-53D17FF55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390bb5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390bb5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390bb5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390bb5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390bb5a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390bb5a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uni1.de/amos/schedul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#1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[2]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20" name="Google Shape;120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#1 will run the sprint planning in the upcoming team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Backlog refinement is also known as backlog grooming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#2 was responsible for the last sprint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production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 #1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2" name="Google Shape;222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{FA716DD0-B4C6-466D-8636-53D17FF55567}</a:tableStyleId>
              </a:tblPr>
              <a:tblGrid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9" name="Google Shape;2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{FA716DD0-B4C6-466D-8636-53D17FF55567}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preparation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review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~35%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release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retrospective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~20%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planning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~40%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after-work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Software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3" name="Google Shape;273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0" name="Google Shape;28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{FA716DD0-B4C6-466D-8636-53D17FF55567}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88" name="Google Shape;28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99" name="Google Shape;29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0" name="Google Shape;300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Architecture</a:t>
            </a:r>
            <a:endParaRPr/>
          </a:p>
        </p:txBody>
      </p:sp>
      <p:sp>
        <p:nvSpPr>
          <p:cNvPr id="306" name="Google Shape;306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7" name="Google Shape;30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at Runtime</a:t>
            </a:r>
            <a:endParaRPr/>
          </a:p>
        </p:txBody>
      </p:sp>
      <p:sp>
        <p:nvSpPr>
          <p:cNvPr id="313" name="Google Shape;313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14" name="Google Shape;31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320" name="Google Shape;320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1" name="Google Shape;32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(static) code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1" name="Google Shape;341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7" name="Google Shape;347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48" name="Google Shape;348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https://uni1.de/amos/schedule</a:t>
            </a:r>
            <a:r>
              <a:rPr lang="en"/>
              <a:t> 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